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85" r:id="rId5"/>
    <p:sldId id="261" r:id="rId6"/>
    <p:sldId id="284" r:id="rId7"/>
    <p:sldId id="288" r:id="rId8"/>
    <p:sldId id="262" r:id="rId9"/>
    <p:sldId id="286" r:id="rId10"/>
    <p:sldId id="258" r:id="rId11"/>
    <p:sldId id="287" r:id="rId12"/>
    <p:sldId id="283" r:id="rId13"/>
  </p:sldIdLst>
  <p:sldSz cx="9144000" cy="5143500" type="screen16x9"/>
  <p:notesSz cx="6858000" cy="9144000"/>
  <p:embeddedFontLst>
    <p:embeddedFont>
      <p:font typeface="Archivo" panose="020B0604020202020204" charset="0"/>
      <p:regular r:id="rId15"/>
      <p:bold r:id="rId16"/>
      <p:italic r:id="rId17"/>
      <p:boldItalic r:id="rId18"/>
    </p:embeddedFont>
    <p:embeddedFont>
      <p:font typeface="Krona One" panose="020B0604020202020204" charset="0"/>
      <p:regular r:id="rId19"/>
    </p:embeddedFont>
    <p:embeddedFont>
      <p:font typeface="Nunito Light" pitchFamily="2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56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iPX+lKznd4vKK0G/yeeaNcE/uM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125" d="100"/>
          <a:sy n="125" d="100"/>
        </p:scale>
        <p:origin x="437" y="-403"/>
      </p:cViewPr>
      <p:guideLst>
        <p:guide orient="horz" pos="55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7" name="Google Shape;8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9" name="Google Shape;10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>
          <a:extLst>
            <a:ext uri="{FF2B5EF4-FFF2-40B4-BE49-F238E27FC236}">
              <a16:creationId xmlns:a16="http://schemas.microsoft.com/office/drawing/2014/main" id="{FA050F13-1E8C-F3E2-BC90-E66D05DB8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3:notes">
            <a:extLst>
              <a:ext uri="{FF2B5EF4-FFF2-40B4-BE49-F238E27FC236}">
                <a16:creationId xmlns:a16="http://schemas.microsoft.com/office/drawing/2014/main" id="{FE100AF1-1FD0-22E2-FD8B-1A86B9FD92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9" name="Google Shape;1029;p3:notes">
            <a:extLst>
              <a:ext uri="{FF2B5EF4-FFF2-40B4-BE49-F238E27FC236}">
                <a16:creationId xmlns:a16="http://schemas.microsoft.com/office/drawing/2014/main" id="{CDFC930D-04C3-8F05-E906-995D81BF93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715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2">
          <a:extLst>
            <a:ext uri="{FF2B5EF4-FFF2-40B4-BE49-F238E27FC236}">
              <a16:creationId xmlns:a16="http://schemas.microsoft.com/office/drawing/2014/main" id="{529705DA-9414-2DC6-30B0-2CCB81E81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" name="Google Shape;3103;g36e86cb004d_0_200:notes">
            <a:extLst>
              <a:ext uri="{FF2B5EF4-FFF2-40B4-BE49-F238E27FC236}">
                <a16:creationId xmlns:a16="http://schemas.microsoft.com/office/drawing/2014/main" id="{B693A669-7CD9-EC5C-A937-5D07B120D3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4" name="Google Shape;3104;g36e86cb004d_0_200:notes">
            <a:extLst>
              <a:ext uri="{FF2B5EF4-FFF2-40B4-BE49-F238E27FC236}">
                <a16:creationId xmlns:a16="http://schemas.microsoft.com/office/drawing/2014/main" id="{4D00F4C9-2222-810D-4409-19ED7120AA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8571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7" name="Google Shape;91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2" name="Google Shape;12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>
          <a:extLst>
            <a:ext uri="{FF2B5EF4-FFF2-40B4-BE49-F238E27FC236}">
              <a16:creationId xmlns:a16="http://schemas.microsoft.com/office/drawing/2014/main" id="{8CBD95BD-A808-04E5-87DB-EBCAFD8B9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7:notes">
            <a:extLst>
              <a:ext uri="{FF2B5EF4-FFF2-40B4-BE49-F238E27FC236}">
                <a16:creationId xmlns:a16="http://schemas.microsoft.com/office/drawing/2014/main" id="{BACC5A75-9056-F3D9-167B-3FA87152C6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2" name="Google Shape;1302;p7:notes">
            <a:extLst>
              <a:ext uri="{FF2B5EF4-FFF2-40B4-BE49-F238E27FC236}">
                <a16:creationId xmlns:a16="http://schemas.microsoft.com/office/drawing/2014/main" id="{6BFD2EAE-98F3-367F-52AD-F76FC27A94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867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2" name="Google Shape;13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>
          <a:extLst>
            <a:ext uri="{FF2B5EF4-FFF2-40B4-BE49-F238E27FC236}">
              <a16:creationId xmlns:a16="http://schemas.microsoft.com/office/drawing/2014/main" id="{3CBA9ACF-A437-B88F-2DB5-73A89B3CE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7:notes">
            <a:extLst>
              <a:ext uri="{FF2B5EF4-FFF2-40B4-BE49-F238E27FC236}">
                <a16:creationId xmlns:a16="http://schemas.microsoft.com/office/drawing/2014/main" id="{6D1E4695-8AA2-C5F7-71FC-96639EC714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2" name="Google Shape;1302;p7:notes">
            <a:extLst>
              <a:ext uri="{FF2B5EF4-FFF2-40B4-BE49-F238E27FC236}">
                <a16:creationId xmlns:a16="http://schemas.microsoft.com/office/drawing/2014/main" id="{6E981875-8D11-FC71-FA1C-7F7FC83D09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928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3">
          <a:extLst>
            <a:ext uri="{FF2B5EF4-FFF2-40B4-BE49-F238E27FC236}">
              <a16:creationId xmlns:a16="http://schemas.microsoft.com/office/drawing/2014/main" id="{AE861D69-FA6C-9087-D841-C9CA9A222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8:notes">
            <a:extLst>
              <a:ext uri="{FF2B5EF4-FFF2-40B4-BE49-F238E27FC236}">
                <a16:creationId xmlns:a16="http://schemas.microsoft.com/office/drawing/2014/main" id="{9EC5CC80-3B91-2464-3D54-A46AB79D40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5" name="Google Shape;1415;p8:notes">
            <a:extLst>
              <a:ext uri="{FF2B5EF4-FFF2-40B4-BE49-F238E27FC236}">
                <a16:creationId xmlns:a16="http://schemas.microsoft.com/office/drawing/2014/main" id="{FA88A142-BD47-996C-B256-95B818D769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635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5" name="Google Shape;14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3">
          <a:extLst>
            <a:ext uri="{FF2B5EF4-FFF2-40B4-BE49-F238E27FC236}">
              <a16:creationId xmlns:a16="http://schemas.microsoft.com/office/drawing/2014/main" id="{BAFB4184-F50B-CBE7-3771-1E1E20847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8:notes">
            <a:extLst>
              <a:ext uri="{FF2B5EF4-FFF2-40B4-BE49-F238E27FC236}">
                <a16:creationId xmlns:a16="http://schemas.microsoft.com/office/drawing/2014/main" id="{3C5678F6-84C6-E51D-B75B-E2E0C2A2E3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5" name="Google Shape;1415;p8:notes">
            <a:extLst>
              <a:ext uri="{FF2B5EF4-FFF2-40B4-BE49-F238E27FC236}">
                <a16:creationId xmlns:a16="http://schemas.microsoft.com/office/drawing/2014/main" id="{281B1DAB-C4E0-2A5F-D4F0-A295BC24A3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79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30"/>
          <p:cNvGrpSpPr/>
          <p:nvPr/>
        </p:nvGrpSpPr>
        <p:grpSpPr>
          <a:xfrm>
            <a:off x="123525" y="-4426125"/>
            <a:ext cx="8919275" cy="14104800"/>
            <a:chOff x="123525" y="-4426125"/>
            <a:chExt cx="8919275" cy="14104800"/>
          </a:xfrm>
        </p:grpSpPr>
        <p:cxnSp>
          <p:nvCxnSpPr>
            <p:cNvPr id="10" name="Google Shape;10;p30"/>
            <p:cNvCxnSpPr/>
            <p:nvPr/>
          </p:nvCxnSpPr>
          <p:spPr>
            <a:xfrm>
              <a:off x="12352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30"/>
            <p:cNvCxnSpPr/>
            <p:nvPr/>
          </p:nvCxnSpPr>
          <p:spPr>
            <a:xfrm>
              <a:off x="33095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30"/>
            <p:cNvCxnSpPr/>
            <p:nvPr/>
          </p:nvCxnSpPr>
          <p:spPr>
            <a:xfrm>
              <a:off x="53837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30"/>
            <p:cNvCxnSpPr/>
            <p:nvPr/>
          </p:nvCxnSpPr>
          <p:spPr>
            <a:xfrm>
              <a:off x="74580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30"/>
            <p:cNvCxnSpPr/>
            <p:nvPr/>
          </p:nvCxnSpPr>
          <p:spPr>
            <a:xfrm>
              <a:off x="95322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30"/>
            <p:cNvCxnSpPr/>
            <p:nvPr/>
          </p:nvCxnSpPr>
          <p:spPr>
            <a:xfrm>
              <a:off x="116065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16;p30"/>
            <p:cNvCxnSpPr/>
            <p:nvPr/>
          </p:nvCxnSpPr>
          <p:spPr>
            <a:xfrm>
              <a:off x="136807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30"/>
            <p:cNvCxnSpPr/>
            <p:nvPr/>
          </p:nvCxnSpPr>
          <p:spPr>
            <a:xfrm>
              <a:off x="157550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8;p30"/>
            <p:cNvCxnSpPr/>
            <p:nvPr/>
          </p:nvCxnSpPr>
          <p:spPr>
            <a:xfrm>
              <a:off x="178292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" name="Google Shape;19;p30"/>
            <p:cNvCxnSpPr/>
            <p:nvPr/>
          </p:nvCxnSpPr>
          <p:spPr>
            <a:xfrm>
              <a:off x="199035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" name="Google Shape;20;p30"/>
            <p:cNvCxnSpPr/>
            <p:nvPr/>
          </p:nvCxnSpPr>
          <p:spPr>
            <a:xfrm>
              <a:off x="219777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1;p30"/>
            <p:cNvCxnSpPr/>
            <p:nvPr/>
          </p:nvCxnSpPr>
          <p:spPr>
            <a:xfrm>
              <a:off x="240520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2;p30"/>
            <p:cNvCxnSpPr/>
            <p:nvPr/>
          </p:nvCxnSpPr>
          <p:spPr>
            <a:xfrm>
              <a:off x="261262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" name="Google Shape;23;p30"/>
            <p:cNvCxnSpPr/>
            <p:nvPr/>
          </p:nvCxnSpPr>
          <p:spPr>
            <a:xfrm>
              <a:off x="282005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24;p30"/>
            <p:cNvCxnSpPr/>
            <p:nvPr/>
          </p:nvCxnSpPr>
          <p:spPr>
            <a:xfrm>
              <a:off x="302747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30"/>
            <p:cNvCxnSpPr/>
            <p:nvPr/>
          </p:nvCxnSpPr>
          <p:spPr>
            <a:xfrm>
              <a:off x="323490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30"/>
            <p:cNvCxnSpPr/>
            <p:nvPr/>
          </p:nvCxnSpPr>
          <p:spPr>
            <a:xfrm>
              <a:off x="344232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30"/>
            <p:cNvCxnSpPr/>
            <p:nvPr/>
          </p:nvCxnSpPr>
          <p:spPr>
            <a:xfrm>
              <a:off x="364975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8;p30"/>
            <p:cNvCxnSpPr/>
            <p:nvPr/>
          </p:nvCxnSpPr>
          <p:spPr>
            <a:xfrm>
              <a:off x="385717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30"/>
            <p:cNvCxnSpPr/>
            <p:nvPr/>
          </p:nvCxnSpPr>
          <p:spPr>
            <a:xfrm>
              <a:off x="406460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30"/>
            <p:cNvCxnSpPr/>
            <p:nvPr/>
          </p:nvCxnSpPr>
          <p:spPr>
            <a:xfrm>
              <a:off x="427202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1;p30"/>
            <p:cNvCxnSpPr/>
            <p:nvPr/>
          </p:nvCxnSpPr>
          <p:spPr>
            <a:xfrm>
              <a:off x="447945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" name="Google Shape;32;p30"/>
            <p:cNvCxnSpPr/>
            <p:nvPr/>
          </p:nvCxnSpPr>
          <p:spPr>
            <a:xfrm>
              <a:off x="468687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" name="Google Shape;33;p30"/>
            <p:cNvCxnSpPr/>
            <p:nvPr/>
          </p:nvCxnSpPr>
          <p:spPr>
            <a:xfrm>
              <a:off x="489430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34;p30"/>
            <p:cNvCxnSpPr/>
            <p:nvPr/>
          </p:nvCxnSpPr>
          <p:spPr>
            <a:xfrm>
              <a:off x="510172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30"/>
            <p:cNvCxnSpPr/>
            <p:nvPr/>
          </p:nvCxnSpPr>
          <p:spPr>
            <a:xfrm>
              <a:off x="530915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36;p30"/>
            <p:cNvCxnSpPr/>
            <p:nvPr/>
          </p:nvCxnSpPr>
          <p:spPr>
            <a:xfrm>
              <a:off x="551657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" name="Google Shape;37;p30"/>
            <p:cNvCxnSpPr/>
            <p:nvPr/>
          </p:nvCxnSpPr>
          <p:spPr>
            <a:xfrm>
              <a:off x="613885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8;p30"/>
            <p:cNvCxnSpPr/>
            <p:nvPr/>
          </p:nvCxnSpPr>
          <p:spPr>
            <a:xfrm>
              <a:off x="572400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9;p30"/>
            <p:cNvCxnSpPr/>
            <p:nvPr/>
          </p:nvCxnSpPr>
          <p:spPr>
            <a:xfrm>
              <a:off x="593142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40;p30"/>
            <p:cNvCxnSpPr/>
            <p:nvPr/>
          </p:nvCxnSpPr>
          <p:spPr>
            <a:xfrm>
              <a:off x="634627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41;p30"/>
            <p:cNvCxnSpPr/>
            <p:nvPr/>
          </p:nvCxnSpPr>
          <p:spPr>
            <a:xfrm>
              <a:off x="655370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42;p30"/>
            <p:cNvCxnSpPr/>
            <p:nvPr/>
          </p:nvCxnSpPr>
          <p:spPr>
            <a:xfrm>
              <a:off x="676112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43;p30"/>
            <p:cNvCxnSpPr/>
            <p:nvPr/>
          </p:nvCxnSpPr>
          <p:spPr>
            <a:xfrm>
              <a:off x="696855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" name="Google Shape;44;p30"/>
            <p:cNvCxnSpPr/>
            <p:nvPr/>
          </p:nvCxnSpPr>
          <p:spPr>
            <a:xfrm>
              <a:off x="717597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" name="Google Shape;45;p30"/>
            <p:cNvCxnSpPr/>
            <p:nvPr/>
          </p:nvCxnSpPr>
          <p:spPr>
            <a:xfrm>
              <a:off x="738340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" name="Google Shape;46;p30"/>
            <p:cNvCxnSpPr/>
            <p:nvPr/>
          </p:nvCxnSpPr>
          <p:spPr>
            <a:xfrm>
              <a:off x="759082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" name="Google Shape;47;p30"/>
            <p:cNvCxnSpPr/>
            <p:nvPr/>
          </p:nvCxnSpPr>
          <p:spPr>
            <a:xfrm>
              <a:off x="779825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" name="Google Shape;48;p30"/>
            <p:cNvCxnSpPr/>
            <p:nvPr/>
          </p:nvCxnSpPr>
          <p:spPr>
            <a:xfrm>
              <a:off x="800567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" name="Google Shape;49;p30"/>
            <p:cNvCxnSpPr/>
            <p:nvPr/>
          </p:nvCxnSpPr>
          <p:spPr>
            <a:xfrm>
              <a:off x="821310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" name="Google Shape;50;p30"/>
            <p:cNvCxnSpPr/>
            <p:nvPr/>
          </p:nvCxnSpPr>
          <p:spPr>
            <a:xfrm>
              <a:off x="842052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" name="Google Shape;51;p30"/>
            <p:cNvCxnSpPr/>
            <p:nvPr/>
          </p:nvCxnSpPr>
          <p:spPr>
            <a:xfrm>
              <a:off x="862795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" name="Google Shape;52;p30"/>
            <p:cNvCxnSpPr/>
            <p:nvPr/>
          </p:nvCxnSpPr>
          <p:spPr>
            <a:xfrm>
              <a:off x="883537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" name="Google Shape;53;p30"/>
            <p:cNvCxnSpPr/>
            <p:nvPr/>
          </p:nvCxnSpPr>
          <p:spPr>
            <a:xfrm>
              <a:off x="904280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" name="Google Shape;54;p30"/>
            <p:cNvCxnSpPr/>
            <p:nvPr/>
          </p:nvCxnSpPr>
          <p:spPr>
            <a:xfrm>
              <a:off x="4563412" y="-442612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" name="Google Shape;55;p30"/>
            <p:cNvCxnSpPr/>
            <p:nvPr/>
          </p:nvCxnSpPr>
          <p:spPr>
            <a:xfrm>
              <a:off x="4563412" y="-421870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56;p30"/>
            <p:cNvCxnSpPr/>
            <p:nvPr/>
          </p:nvCxnSpPr>
          <p:spPr>
            <a:xfrm>
              <a:off x="4563412" y="-401127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57;p30"/>
            <p:cNvCxnSpPr/>
            <p:nvPr/>
          </p:nvCxnSpPr>
          <p:spPr>
            <a:xfrm>
              <a:off x="4580710" y="-380385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30"/>
            <p:cNvCxnSpPr/>
            <p:nvPr/>
          </p:nvCxnSpPr>
          <p:spPr>
            <a:xfrm>
              <a:off x="4580710" y="-359642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Google Shape;59;p30"/>
            <p:cNvCxnSpPr/>
            <p:nvPr/>
          </p:nvCxnSpPr>
          <p:spPr>
            <a:xfrm>
              <a:off x="4580710" y="-338900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Google Shape;60;p30"/>
            <p:cNvCxnSpPr/>
            <p:nvPr/>
          </p:nvCxnSpPr>
          <p:spPr>
            <a:xfrm>
              <a:off x="4580710" y="-318157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61;p30"/>
            <p:cNvCxnSpPr/>
            <p:nvPr/>
          </p:nvCxnSpPr>
          <p:spPr>
            <a:xfrm>
              <a:off x="4563412" y="-297415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62;p30"/>
            <p:cNvCxnSpPr/>
            <p:nvPr/>
          </p:nvCxnSpPr>
          <p:spPr>
            <a:xfrm>
              <a:off x="4563412" y="-276672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Google Shape;63;p30"/>
            <p:cNvCxnSpPr/>
            <p:nvPr/>
          </p:nvCxnSpPr>
          <p:spPr>
            <a:xfrm>
              <a:off x="4563412" y="-255930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64;p30"/>
            <p:cNvCxnSpPr/>
            <p:nvPr/>
          </p:nvCxnSpPr>
          <p:spPr>
            <a:xfrm>
              <a:off x="4580710" y="-235187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" name="Google Shape;65;p30"/>
            <p:cNvCxnSpPr/>
            <p:nvPr/>
          </p:nvCxnSpPr>
          <p:spPr>
            <a:xfrm>
              <a:off x="4580710" y="-214445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66;p30"/>
            <p:cNvCxnSpPr/>
            <p:nvPr/>
          </p:nvCxnSpPr>
          <p:spPr>
            <a:xfrm>
              <a:off x="4580710" y="-193702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" name="Google Shape;67;p30"/>
            <p:cNvCxnSpPr/>
            <p:nvPr/>
          </p:nvCxnSpPr>
          <p:spPr>
            <a:xfrm>
              <a:off x="4580710" y="-172960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68;p30"/>
            <p:cNvCxnSpPr/>
            <p:nvPr/>
          </p:nvCxnSpPr>
          <p:spPr>
            <a:xfrm>
              <a:off x="4563412" y="-152217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69;p30"/>
            <p:cNvCxnSpPr/>
            <p:nvPr/>
          </p:nvCxnSpPr>
          <p:spPr>
            <a:xfrm>
              <a:off x="4563412" y="-131475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70;p30"/>
            <p:cNvCxnSpPr/>
            <p:nvPr/>
          </p:nvCxnSpPr>
          <p:spPr>
            <a:xfrm>
              <a:off x="4563412" y="-110732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" name="Google Shape;71;p30"/>
            <p:cNvCxnSpPr/>
            <p:nvPr/>
          </p:nvCxnSpPr>
          <p:spPr>
            <a:xfrm>
              <a:off x="4580710" y="-89990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2" name="Google Shape;72;p30"/>
            <p:cNvCxnSpPr/>
            <p:nvPr/>
          </p:nvCxnSpPr>
          <p:spPr>
            <a:xfrm>
              <a:off x="4580710" y="-69247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" name="Google Shape;73;p30"/>
            <p:cNvCxnSpPr/>
            <p:nvPr/>
          </p:nvCxnSpPr>
          <p:spPr>
            <a:xfrm>
              <a:off x="4580710" y="-48505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" name="Google Shape;74;p30"/>
            <p:cNvCxnSpPr/>
            <p:nvPr/>
          </p:nvCxnSpPr>
          <p:spPr>
            <a:xfrm>
              <a:off x="4580710" y="-27762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" name="Google Shape;75;p30"/>
            <p:cNvCxnSpPr/>
            <p:nvPr/>
          </p:nvCxnSpPr>
          <p:spPr>
            <a:xfrm>
              <a:off x="4563412" y="-7020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Google Shape;76;p30"/>
            <p:cNvCxnSpPr/>
            <p:nvPr/>
          </p:nvCxnSpPr>
          <p:spPr>
            <a:xfrm>
              <a:off x="4563412" y="13722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" name="Google Shape;77;p30"/>
            <p:cNvCxnSpPr/>
            <p:nvPr/>
          </p:nvCxnSpPr>
          <p:spPr>
            <a:xfrm>
              <a:off x="4563412" y="34465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" name="Google Shape;78;p30"/>
            <p:cNvCxnSpPr/>
            <p:nvPr/>
          </p:nvCxnSpPr>
          <p:spPr>
            <a:xfrm>
              <a:off x="4580710" y="55207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9" name="Google Shape;79;p30"/>
          <p:cNvGrpSpPr/>
          <p:nvPr/>
        </p:nvGrpSpPr>
        <p:grpSpPr>
          <a:xfrm>
            <a:off x="266405" y="261900"/>
            <a:ext cx="8620495" cy="4526400"/>
            <a:chOff x="266405" y="261900"/>
            <a:chExt cx="8620495" cy="4526400"/>
          </a:xfrm>
        </p:grpSpPr>
        <p:sp>
          <p:nvSpPr>
            <p:cNvPr id="80" name="Google Shape;80;p30"/>
            <p:cNvSpPr/>
            <p:nvPr/>
          </p:nvSpPr>
          <p:spPr>
            <a:xfrm>
              <a:off x="266405" y="261900"/>
              <a:ext cx="8611200" cy="45264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1" name="Google Shape;81;p30"/>
            <p:cNvCxnSpPr/>
            <p:nvPr/>
          </p:nvCxnSpPr>
          <p:spPr>
            <a:xfrm>
              <a:off x="274200" y="551300"/>
              <a:ext cx="8612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2" name="Google Shape;82;p30"/>
            <p:cNvSpPr/>
            <p:nvPr/>
          </p:nvSpPr>
          <p:spPr>
            <a:xfrm>
              <a:off x="593950" y="322825"/>
              <a:ext cx="7302300" cy="1566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0"/>
            <p:cNvSpPr/>
            <p:nvPr/>
          </p:nvSpPr>
          <p:spPr>
            <a:xfrm>
              <a:off x="349675" y="322826"/>
              <a:ext cx="164731" cy="156599"/>
            </a:xfrm>
            <a:custGeom>
              <a:avLst/>
              <a:gdLst/>
              <a:ahLst/>
              <a:cxnLst/>
              <a:rect l="l" t="t" r="r" b="b"/>
              <a:pathLst>
                <a:path w="3464" h="3293" extrusionOk="0">
                  <a:moveTo>
                    <a:pt x="1733" y="1"/>
                  </a:moveTo>
                  <a:lnTo>
                    <a:pt x="1195" y="1083"/>
                  </a:lnTo>
                  <a:lnTo>
                    <a:pt x="0" y="1256"/>
                  </a:lnTo>
                  <a:lnTo>
                    <a:pt x="866" y="2100"/>
                  </a:lnTo>
                  <a:lnTo>
                    <a:pt x="663" y="3293"/>
                  </a:lnTo>
                  <a:lnTo>
                    <a:pt x="1733" y="2727"/>
                  </a:lnTo>
                  <a:lnTo>
                    <a:pt x="2801" y="3293"/>
                  </a:lnTo>
                  <a:lnTo>
                    <a:pt x="2801" y="3293"/>
                  </a:lnTo>
                  <a:lnTo>
                    <a:pt x="2597" y="2100"/>
                  </a:lnTo>
                  <a:lnTo>
                    <a:pt x="3463" y="1256"/>
                  </a:lnTo>
                  <a:lnTo>
                    <a:pt x="2268" y="1083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" name="Google Shape;84;p30"/>
            <p:cNvGrpSpPr/>
            <p:nvPr/>
          </p:nvGrpSpPr>
          <p:grpSpPr>
            <a:xfrm>
              <a:off x="8193875" y="322825"/>
              <a:ext cx="601487" cy="156597"/>
              <a:chOff x="8193875" y="322825"/>
              <a:chExt cx="601487" cy="156597"/>
            </a:xfrm>
          </p:grpSpPr>
          <p:sp>
            <p:nvSpPr>
              <p:cNvPr id="85" name="Google Shape;85;p30"/>
              <p:cNvSpPr/>
              <p:nvPr/>
            </p:nvSpPr>
            <p:spPr>
              <a:xfrm>
                <a:off x="8638765" y="322825"/>
                <a:ext cx="156597" cy="156597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2579" extrusionOk="0">
                    <a:moveTo>
                      <a:pt x="1" y="0"/>
                    </a:moveTo>
                    <a:lnTo>
                      <a:pt x="1" y="2579"/>
                    </a:lnTo>
                    <a:lnTo>
                      <a:pt x="2579" y="2579"/>
                    </a:lnTo>
                    <a:lnTo>
                      <a:pt x="2579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30"/>
              <p:cNvSpPr/>
              <p:nvPr/>
            </p:nvSpPr>
            <p:spPr>
              <a:xfrm>
                <a:off x="8416290" y="322825"/>
                <a:ext cx="156415" cy="156597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2579" extrusionOk="0">
                    <a:moveTo>
                      <a:pt x="0" y="0"/>
                    </a:moveTo>
                    <a:lnTo>
                      <a:pt x="0" y="2579"/>
                    </a:lnTo>
                    <a:lnTo>
                      <a:pt x="2576" y="2579"/>
                    </a:lnTo>
                    <a:lnTo>
                      <a:pt x="2576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30"/>
              <p:cNvSpPr/>
              <p:nvPr/>
            </p:nvSpPr>
            <p:spPr>
              <a:xfrm>
                <a:off x="8193875" y="322825"/>
                <a:ext cx="156475" cy="156597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2579" extrusionOk="0">
                    <a:moveTo>
                      <a:pt x="1" y="0"/>
                    </a:moveTo>
                    <a:lnTo>
                      <a:pt x="1" y="2579"/>
                    </a:lnTo>
                    <a:lnTo>
                      <a:pt x="2577" y="2579"/>
                    </a:lnTo>
                    <a:lnTo>
                      <a:pt x="2577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30"/>
              <p:cNvSpPr/>
              <p:nvPr/>
            </p:nvSpPr>
            <p:spPr>
              <a:xfrm>
                <a:off x="8676776" y="361080"/>
                <a:ext cx="80515" cy="80393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324" fill="none" extrusionOk="0">
                    <a:moveTo>
                      <a:pt x="0" y="1323"/>
                    </a:moveTo>
                    <a:lnTo>
                      <a:pt x="1325" y="0"/>
                    </a:lnTo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30"/>
              <p:cNvSpPr/>
              <p:nvPr/>
            </p:nvSpPr>
            <p:spPr>
              <a:xfrm>
                <a:off x="8676776" y="361080"/>
                <a:ext cx="80515" cy="80393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324" fill="none" extrusionOk="0">
                    <a:moveTo>
                      <a:pt x="0" y="0"/>
                    </a:moveTo>
                    <a:lnTo>
                      <a:pt x="1325" y="1323"/>
                    </a:lnTo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30"/>
              <p:cNvSpPr/>
              <p:nvPr/>
            </p:nvSpPr>
            <p:spPr>
              <a:xfrm>
                <a:off x="8454786" y="361201"/>
                <a:ext cx="79847" cy="79847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315" fill="none" extrusionOk="0">
                    <a:moveTo>
                      <a:pt x="1" y="1"/>
                    </a:moveTo>
                    <a:lnTo>
                      <a:pt x="1314" y="1"/>
                    </a:lnTo>
                    <a:lnTo>
                      <a:pt x="1314" y="1314"/>
                    </a:lnTo>
                    <a:lnTo>
                      <a:pt x="1" y="1314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30"/>
              <p:cNvSpPr/>
              <p:nvPr/>
            </p:nvSpPr>
            <p:spPr>
              <a:xfrm>
                <a:off x="8232128" y="440990"/>
                <a:ext cx="79847" cy="61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" fill="none" extrusionOk="0">
                    <a:moveTo>
                      <a:pt x="1314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2" name="Google Shape;92;p30"/>
          <p:cNvGrpSpPr/>
          <p:nvPr/>
        </p:nvGrpSpPr>
        <p:grpSpPr>
          <a:xfrm>
            <a:off x="6580031" y="730607"/>
            <a:ext cx="2088071" cy="3272416"/>
            <a:chOff x="6424521" y="147909"/>
            <a:chExt cx="627161" cy="982855"/>
          </a:xfrm>
        </p:grpSpPr>
        <p:sp>
          <p:nvSpPr>
            <p:cNvPr id="93" name="Google Shape;93;p30"/>
            <p:cNvSpPr/>
            <p:nvPr/>
          </p:nvSpPr>
          <p:spPr>
            <a:xfrm>
              <a:off x="6991178" y="178118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0"/>
            <p:cNvSpPr/>
            <p:nvPr/>
          </p:nvSpPr>
          <p:spPr>
            <a:xfrm>
              <a:off x="7021387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1" y="716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0"/>
            <p:cNvSpPr/>
            <p:nvPr/>
          </p:nvSpPr>
          <p:spPr>
            <a:xfrm>
              <a:off x="6991178" y="36248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0"/>
            <p:cNvSpPr/>
            <p:nvPr/>
          </p:nvSpPr>
          <p:spPr>
            <a:xfrm>
              <a:off x="7021387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719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0"/>
            <p:cNvSpPr/>
            <p:nvPr/>
          </p:nvSpPr>
          <p:spPr>
            <a:xfrm>
              <a:off x="6991178" y="54685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0"/>
            <p:cNvSpPr/>
            <p:nvPr/>
          </p:nvSpPr>
          <p:spPr>
            <a:xfrm>
              <a:off x="7021387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1" y="716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0"/>
            <p:cNvSpPr/>
            <p:nvPr/>
          </p:nvSpPr>
          <p:spPr>
            <a:xfrm>
              <a:off x="6991178" y="73164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0"/>
            <p:cNvSpPr/>
            <p:nvPr/>
          </p:nvSpPr>
          <p:spPr>
            <a:xfrm>
              <a:off x="7021387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1" y="716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0"/>
            <p:cNvSpPr/>
            <p:nvPr/>
          </p:nvSpPr>
          <p:spPr>
            <a:xfrm>
              <a:off x="6991178" y="916100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0"/>
            <p:cNvSpPr/>
            <p:nvPr/>
          </p:nvSpPr>
          <p:spPr>
            <a:xfrm>
              <a:off x="7021387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1" y="716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0"/>
            <p:cNvSpPr/>
            <p:nvPr/>
          </p:nvSpPr>
          <p:spPr>
            <a:xfrm>
              <a:off x="6991178" y="1100469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0"/>
            <p:cNvSpPr/>
            <p:nvPr/>
          </p:nvSpPr>
          <p:spPr>
            <a:xfrm>
              <a:off x="7021387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719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0"/>
            <p:cNvSpPr/>
            <p:nvPr/>
          </p:nvSpPr>
          <p:spPr>
            <a:xfrm>
              <a:off x="6802348" y="178118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0"/>
            <p:cNvSpPr/>
            <p:nvPr/>
          </p:nvSpPr>
          <p:spPr>
            <a:xfrm>
              <a:off x="6832557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0"/>
            <p:cNvSpPr/>
            <p:nvPr/>
          </p:nvSpPr>
          <p:spPr>
            <a:xfrm>
              <a:off x="6802348" y="362487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0"/>
            <p:cNvSpPr/>
            <p:nvPr/>
          </p:nvSpPr>
          <p:spPr>
            <a:xfrm>
              <a:off x="6832557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0"/>
            <p:cNvSpPr/>
            <p:nvPr/>
          </p:nvSpPr>
          <p:spPr>
            <a:xfrm>
              <a:off x="6802348" y="546857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0"/>
            <p:cNvSpPr/>
            <p:nvPr/>
          </p:nvSpPr>
          <p:spPr>
            <a:xfrm>
              <a:off x="6832557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0"/>
            <p:cNvSpPr/>
            <p:nvPr/>
          </p:nvSpPr>
          <p:spPr>
            <a:xfrm>
              <a:off x="6802348" y="731647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0"/>
            <p:cNvSpPr/>
            <p:nvPr/>
          </p:nvSpPr>
          <p:spPr>
            <a:xfrm>
              <a:off x="6832557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0" y="716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0"/>
            <p:cNvSpPr/>
            <p:nvPr/>
          </p:nvSpPr>
          <p:spPr>
            <a:xfrm>
              <a:off x="6802348" y="916100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0"/>
            <p:cNvSpPr/>
            <p:nvPr/>
          </p:nvSpPr>
          <p:spPr>
            <a:xfrm>
              <a:off x="6832557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0"/>
            <p:cNvSpPr/>
            <p:nvPr/>
          </p:nvSpPr>
          <p:spPr>
            <a:xfrm>
              <a:off x="6802348" y="1100469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0"/>
            <p:cNvSpPr/>
            <p:nvPr/>
          </p:nvSpPr>
          <p:spPr>
            <a:xfrm>
              <a:off x="6832557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0"/>
            <p:cNvSpPr/>
            <p:nvPr/>
          </p:nvSpPr>
          <p:spPr>
            <a:xfrm>
              <a:off x="6613266" y="178118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0"/>
            <p:cNvSpPr/>
            <p:nvPr/>
          </p:nvSpPr>
          <p:spPr>
            <a:xfrm>
              <a:off x="6643476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0"/>
            <p:cNvSpPr/>
            <p:nvPr/>
          </p:nvSpPr>
          <p:spPr>
            <a:xfrm>
              <a:off x="6613266" y="36248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0"/>
            <p:cNvSpPr/>
            <p:nvPr/>
          </p:nvSpPr>
          <p:spPr>
            <a:xfrm>
              <a:off x="6643476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0"/>
            <p:cNvSpPr/>
            <p:nvPr/>
          </p:nvSpPr>
          <p:spPr>
            <a:xfrm>
              <a:off x="6613266" y="54685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0"/>
            <p:cNvSpPr/>
            <p:nvPr/>
          </p:nvSpPr>
          <p:spPr>
            <a:xfrm>
              <a:off x="6643476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0"/>
            <p:cNvSpPr/>
            <p:nvPr/>
          </p:nvSpPr>
          <p:spPr>
            <a:xfrm>
              <a:off x="6613266" y="73164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0"/>
            <p:cNvSpPr/>
            <p:nvPr/>
          </p:nvSpPr>
          <p:spPr>
            <a:xfrm>
              <a:off x="6643476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0" y="716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0"/>
            <p:cNvSpPr/>
            <p:nvPr/>
          </p:nvSpPr>
          <p:spPr>
            <a:xfrm>
              <a:off x="6613266" y="916100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0"/>
            <p:cNvSpPr/>
            <p:nvPr/>
          </p:nvSpPr>
          <p:spPr>
            <a:xfrm>
              <a:off x="6643476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0"/>
            <p:cNvSpPr/>
            <p:nvPr/>
          </p:nvSpPr>
          <p:spPr>
            <a:xfrm>
              <a:off x="6613266" y="1100469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0"/>
            <p:cNvSpPr/>
            <p:nvPr/>
          </p:nvSpPr>
          <p:spPr>
            <a:xfrm>
              <a:off x="6643476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0"/>
            <p:cNvSpPr/>
            <p:nvPr/>
          </p:nvSpPr>
          <p:spPr>
            <a:xfrm>
              <a:off x="6424521" y="178118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0"/>
            <p:cNvSpPr/>
            <p:nvPr/>
          </p:nvSpPr>
          <p:spPr>
            <a:xfrm>
              <a:off x="6454394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0"/>
            <p:cNvSpPr/>
            <p:nvPr/>
          </p:nvSpPr>
          <p:spPr>
            <a:xfrm>
              <a:off x="6424521" y="362487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0"/>
            <p:cNvSpPr/>
            <p:nvPr/>
          </p:nvSpPr>
          <p:spPr>
            <a:xfrm>
              <a:off x="6454394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0"/>
            <p:cNvSpPr/>
            <p:nvPr/>
          </p:nvSpPr>
          <p:spPr>
            <a:xfrm>
              <a:off x="6424521" y="546857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0"/>
            <p:cNvSpPr/>
            <p:nvPr/>
          </p:nvSpPr>
          <p:spPr>
            <a:xfrm>
              <a:off x="6454394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0"/>
            <p:cNvSpPr/>
            <p:nvPr/>
          </p:nvSpPr>
          <p:spPr>
            <a:xfrm>
              <a:off x="6424521" y="731647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0"/>
            <p:cNvSpPr/>
            <p:nvPr/>
          </p:nvSpPr>
          <p:spPr>
            <a:xfrm>
              <a:off x="6454394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0" y="716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0"/>
            <p:cNvSpPr/>
            <p:nvPr/>
          </p:nvSpPr>
          <p:spPr>
            <a:xfrm>
              <a:off x="6424521" y="916100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0"/>
            <p:cNvSpPr/>
            <p:nvPr/>
          </p:nvSpPr>
          <p:spPr>
            <a:xfrm>
              <a:off x="6454394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0"/>
            <p:cNvSpPr/>
            <p:nvPr/>
          </p:nvSpPr>
          <p:spPr>
            <a:xfrm>
              <a:off x="6424521" y="1100469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0"/>
            <p:cNvSpPr/>
            <p:nvPr/>
          </p:nvSpPr>
          <p:spPr>
            <a:xfrm>
              <a:off x="6454394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30"/>
          <p:cNvGrpSpPr/>
          <p:nvPr/>
        </p:nvGrpSpPr>
        <p:grpSpPr>
          <a:xfrm>
            <a:off x="593678" y="676464"/>
            <a:ext cx="699080" cy="514365"/>
            <a:chOff x="4684413" y="1913343"/>
            <a:chExt cx="448099" cy="329700"/>
          </a:xfrm>
        </p:grpSpPr>
        <p:sp>
          <p:nvSpPr>
            <p:cNvPr id="142" name="Google Shape;142;p30"/>
            <p:cNvSpPr/>
            <p:nvPr/>
          </p:nvSpPr>
          <p:spPr>
            <a:xfrm>
              <a:off x="4684413" y="1913343"/>
              <a:ext cx="395421" cy="329700"/>
            </a:xfrm>
            <a:custGeom>
              <a:avLst/>
              <a:gdLst/>
              <a:ahLst/>
              <a:cxnLst/>
              <a:rect l="l" t="t" r="r" b="b"/>
              <a:pathLst>
                <a:path w="4699" h="3918" extrusionOk="0">
                  <a:moveTo>
                    <a:pt x="175" y="0"/>
                  </a:moveTo>
                  <a:cubicBezTo>
                    <a:pt x="80" y="0"/>
                    <a:pt x="1" y="79"/>
                    <a:pt x="1" y="174"/>
                  </a:cubicBezTo>
                  <a:lnTo>
                    <a:pt x="239" y="3917"/>
                  </a:lnTo>
                  <a:lnTo>
                    <a:pt x="4699" y="3917"/>
                  </a:lnTo>
                  <a:lnTo>
                    <a:pt x="4136" y="744"/>
                  </a:lnTo>
                  <a:cubicBezTo>
                    <a:pt x="4108" y="598"/>
                    <a:pt x="3980" y="494"/>
                    <a:pt x="3830" y="494"/>
                  </a:cubicBezTo>
                  <a:lnTo>
                    <a:pt x="2605" y="494"/>
                  </a:lnTo>
                  <a:lnTo>
                    <a:pt x="2605" y="174"/>
                  </a:lnTo>
                  <a:cubicBezTo>
                    <a:pt x="2605" y="79"/>
                    <a:pt x="2526" y="0"/>
                    <a:pt x="243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0"/>
            <p:cNvSpPr/>
            <p:nvPr/>
          </p:nvSpPr>
          <p:spPr>
            <a:xfrm>
              <a:off x="4709237" y="1996735"/>
              <a:ext cx="423275" cy="246307"/>
            </a:xfrm>
            <a:custGeom>
              <a:avLst/>
              <a:gdLst/>
              <a:ahLst/>
              <a:cxnLst/>
              <a:rect l="l" t="t" r="r" b="b"/>
              <a:pathLst>
                <a:path w="5030" h="2927" extrusionOk="0">
                  <a:moveTo>
                    <a:pt x="855" y="1"/>
                  </a:moveTo>
                  <a:cubicBezTo>
                    <a:pt x="711" y="1"/>
                    <a:pt x="584" y="105"/>
                    <a:pt x="554" y="246"/>
                  </a:cubicBezTo>
                  <a:lnTo>
                    <a:pt x="0" y="2926"/>
                  </a:lnTo>
                  <a:lnTo>
                    <a:pt x="4459" y="2926"/>
                  </a:lnTo>
                  <a:lnTo>
                    <a:pt x="4987" y="371"/>
                  </a:lnTo>
                  <a:cubicBezTo>
                    <a:pt x="5029" y="179"/>
                    <a:pt x="4881" y="1"/>
                    <a:pt x="468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oogle Shape;144;p30"/>
          <p:cNvGrpSpPr/>
          <p:nvPr/>
        </p:nvGrpSpPr>
        <p:grpSpPr>
          <a:xfrm>
            <a:off x="1428931" y="676464"/>
            <a:ext cx="699080" cy="514365"/>
            <a:chOff x="4684413" y="1913343"/>
            <a:chExt cx="448099" cy="329700"/>
          </a:xfrm>
        </p:grpSpPr>
        <p:sp>
          <p:nvSpPr>
            <p:cNvPr id="145" name="Google Shape;145;p30"/>
            <p:cNvSpPr/>
            <p:nvPr/>
          </p:nvSpPr>
          <p:spPr>
            <a:xfrm>
              <a:off x="4684413" y="1913343"/>
              <a:ext cx="395421" cy="329700"/>
            </a:xfrm>
            <a:custGeom>
              <a:avLst/>
              <a:gdLst/>
              <a:ahLst/>
              <a:cxnLst/>
              <a:rect l="l" t="t" r="r" b="b"/>
              <a:pathLst>
                <a:path w="4699" h="3918" extrusionOk="0">
                  <a:moveTo>
                    <a:pt x="175" y="0"/>
                  </a:moveTo>
                  <a:cubicBezTo>
                    <a:pt x="80" y="0"/>
                    <a:pt x="1" y="79"/>
                    <a:pt x="1" y="174"/>
                  </a:cubicBezTo>
                  <a:lnTo>
                    <a:pt x="239" y="3917"/>
                  </a:lnTo>
                  <a:lnTo>
                    <a:pt x="4699" y="3917"/>
                  </a:lnTo>
                  <a:lnTo>
                    <a:pt x="4136" y="744"/>
                  </a:lnTo>
                  <a:cubicBezTo>
                    <a:pt x="4108" y="598"/>
                    <a:pt x="3980" y="494"/>
                    <a:pt x="3830" y="494"/>
                  </a:cubicBezTo>
                  <a:lnTo>
                    <a:pt x="2605" y="494"/>
                  </a:lnTo>
                  <a:lnTo>
                    <a:pt x="2605" y="174"/>
                  </a:lnTo>
                  <a:cubicBezTo>
                    <a:pt x="2605" y="79"/>
                    <a:pt x="2526" y="0"/>
                    <a:pt x="243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0"/>
            <p:cNvSpPr/>
            <p:nvPr/>
          </p:nvSpPr>
          <p:spPr>
            <a:xfrm>
              <a:off x="4709237" y="1996735"/>
              <a:ext cx="423275" cy="246307"/>
            </a:xfrm>
            <a:custGeom>
              <a:avLst/>
              <a:gdLst/>
              <a:ahLst/>
              <a:cxnLst/>
              <a:rect l="l" t="t" r="r" b="b"/>
              <a:pathLst>
                <a:path w="5030" h="2927" extrusionOk="0">
                  <a:moveTo>
                    <a:pt x="855" y="1"/>
                  </a:moveTo>
                  <a:cubicBezTo>
                    <a:pt x="711" y="1"/>
                    <a:pt x="584" y="105"/>
                    <a:pt x="554" y="246"/>
                  </a:cubicBezTo>
                  <a:lnTo>
                    <a:pt x="0" y="2926"/>
                  </a:lnTo>
                  <a:lnTo>
                    <a:pt x="4459" y="2926"/>
                  </a:lnTo>
                  <a:lnTo>
                    <a:pt x="4987" y="371"/>
                  </a:lnTo>
                  <a:cubicBezTo>
                    <a:pt x="5029" y="179"/>
                    <a:pt x="4881" y="1"/>
                    <a:pt x="468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30"/>
          <p:cNvGrpSpPr/>
          <p:nvPr/>
        </p:nvGrpSpPr>
        <p:grpSpPr>
          <a:xfrm>
            <a:off x="593683" y="1387864"/>
            <a:ext cx="699080" cy="514365"/>
            <a:chOff x="4684413" y="1913343"/>
            <a:chExt cx="448099" cy="329700"/>
          </a:xfrm>
        </p:grpSpPr>
        <p:sp>
          <p:nvSpPr>
            <p:cNvPr id="148" name="Google Shape;148;p30"/>
            <p:cNvSpPr/>
            <p:nvPr/>
          </p:nvSpPr>
          <p:spPr>
            <a:xfrm>
              <a:off x="4684413" y="1913343"/>
              <a:ext cx="395421" cy="329700"/>
            </a:xfrm>
            <a:custGeom>
              <a:avLst/>
              <a:gdLst/>
              <a:ahLst/>
              <a:cxnLst/>
              <a:rect l="l" t="t" r="r" b="b"/>
              <a:pathLst>
                <a:path w="4699" h="3918" extrusionOk="0">
                  <a:moveTo>
                    <a:pt x="175" y="0"/>
                  </a:moveTo>
                  <a:cubicBezTo>
                    <a:pt x="80" y="0"/>
                    <a:pt x="1" y="79"/>
                    <a:pt x="1" y="174"/>
                  </a:cubicBezTo>
                  <a:lnTo>
                    <a:pt x="239" y="3917"/>
                  </a:lnTo>
                  <a:lnTo>
                    <a:pt x="4699" y="3917"/>
                  </a:lnTo>
                  <a:lnTo>
                    <a:pt x="4136" y="744"/>
                  </a:lnTo>
                  <a:cubicBezTo>
                    <a:pt x="4108" y="598"/>
                    <a:pt x="3980" y="494"/>
                    <a:pt x="3830" y="494"/>
                  </a:cubicBezTo>
                  <a:lnTo>
                    <a:pt x="2605" y="494"/>
                  </a:lnTo>
                  <a:lnTo>
                    <a:pt x="2605" y="174"/>
                  </a:lnTo>
                  <a:cubicBezTo>
                    <a:pt x="2605" y="79"/>
                    <a:pt x="2526" y="0"/>
                    <a:pt x="2431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0"/>
            <p:cNvSpPr/>
            <p:nvPr/>
          </p:nvSpPr>
          <p:spPr>
            <a:xfrm>
              <a:off x="4709237" y="1996735"/>
              <a:ext cx="423275" cy="246307"/>
            </a:xfrm>
            <a:custGeom>
              <a:avLst/>
              <a:gdLst/>
              <a:ahLst/>
              <a:cxnLst/>
              <a:rect l="l" t="t" r="r" b="b"/>
              <a:pathLst>
                <a:path w="5030" h="2927" extrusionOk="0">
                  <a:moveTo>
                    <a:pt x="855" y="1"/>
                  </a:moveTo>
                  <a:cubicBezTo>
                    <a:pt x="711" y="1"/>
                    <a:pt x="584" y="105"/>
                    <a:pt x="554" y="246"/>
                  </a:cubicBezTo>
                  <a:lnTo>
                    <a:pt x="0" y="2926"/>
                  </a:lnTo>
                  <a:lnTo>
                    <a:pt x="4459" y="2926"/>
                  </a:lnTo>
                  <a:lnTo>
                    <a:pt x="4987" y="371"/>
                  </a:lnTo>
                  <a:cubicBezTo>
                    <a:pt x="5029" y="179"/>
                    <a:pt x="4881" y="1"/>
                    <a:pt x="4686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918163" y="1009588"/>
            <a:ext cx="7307700" cy="25605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subTitle" idx="1"/>
          </p:nvPr>
        </p:nvSpPr>
        <p:spPr>
          <a:xfrm>
            <a:off x="918150" y="3570098"/>
            <a:ext cx="7307700" cy="563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31"/>
          <p:cNvGrpSpPr/>
          <p:nvPr/>
        </p:nvGrpSpPr>
        <p:grpSpPr>
          <a:xfrm>
            <a:off x="123525" y="-4426125"/>
            <a:ext cx="8919275" cy="14104800"/>
            <a:chOff x="123525" y="-4426125"/>
            <a:chExt cx="8919275" cy="14104800"/>
          </a:xfrm>
        </p:grpSpPr>
        <p:cxnSp>
          <p:nvCxnSpPr>
            <p:cNvPr id="154" name="Google Shape;154;p31"/>
            <p:cNvCxnSpPr/>
            <p:nvPr/>
          </p:nvCxnSpPr>
          <p:spPr>
            <a:xfrm>
              <a:off x="12352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5" name="Google Shape;155;p31"/>
            <p:cNvCxnSpPr/>
            <p:nvPr/>
          </p:nvCxnSpPr>
          <p:spPr>
            <a:xfrm>
              <a:off x="33095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6" name="Google Shape;156;p31"/>
            <p:cNvCxnSpPr/>
            <p:nvPr/>
          </p:nvCxnSpPr>
          <p:spPr>
            <a:xfrm>
              <a:off x="53837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7" name="Google Shape;157;p31"/>
            <p:cNvCxnSpPr/>
            <p:nvPr/>
          </p:nvCxnSpPr>
          <p:spPr>
            <a:xfrm>
              <a:off x="74580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" name="Google Shape;158;p31"/>
            <p:cNvCxnSpPr/>
            <p:nvPr/>
          </p:nvCxnSpPr>
          <p:spPr>
            <a:xfrm>
              <a:off x="95322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" name="Google Shape;159;p31"/>
            <p:cNvCxnSpPr/>
            <p:nvPr/>
          </p:nvCxnSpPr>
          <p:spPr>
            <a:xfrm>
              <a:off x="116065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" name="Google Shape;160;p31"/>
            <p:cNvCxnSpPr/>
            <p:nvPr/>
          </p:nvCxnSpPr>
          <p:spPr>
            <a:xfrm>
              <a:off x="136807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1" name="Google Shape;161;p31"/>
            <p:cNvCxnSpPr/>
            <p:nvPr/>
          </p:nvCxnSpPr>
          <p:spPr>
            <a:xfrm>
              <a:off x="157550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2" name="Google Shape;162;p31"/>
            <p:cNvCxnSpPr/>
            <p:nvPr/>
          </p:nvCxnSpPr>
          <p:spPr>
            <a:xfrm>
              <a:off x="178292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3" name="Google Shape;163;p31"/>
            <p:cNvCxnSpPr/>
            <p:nvPr/>
          </p:nvCxnSpPr>
          <p:spPr>
            <a:xfrm>
              <a:off x="199035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4" name="Google Shape;164;p31"/>
            <p:cNvCxnSpPr/>
            <p:nvPr/>
          </p:nvCxnSpPr>
          <p:spPr>
            <a:xfrm>
              <a:off x="219777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5" name="Google Shape;165;p31"/>
            <p:cNvCxnSpPr/>
            <p:nvPr/>
          </p:nvCxnSpPr>
          <p:spPr>
            <a:xfrm>
              <a:off x="240520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6" name="Google Shape;166;p31"/>
            <p:cNvCxnSpPr/>
            <p:nvPr/>
          </p:nvCxnSpPr>
          <p:spPr>
            <a:xfrm>
              <a:off x="261262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7" name="Google Shape;167;p31"/>
            <p:cNvCxnSpPr/>
            <p:nvPr/>
          </p:nvCxnSpPr>
          <p:spPr>
            <a:xfrm>
              <a:off x="282005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8" name="Google Shape;168;p31"/>
            <p:cNvCxnSpPr/>
            <p:nvPr/>
          </p:nvCxnSpPr>
          <p:spPr>
            <a:xfrm>
              <a:off x="302747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9" name="Google Shape;169;p31"/>
            <p:cNvCxnSpPr/>
            <p:nvPr/>
          </p:nvCxnSpPr>
          <p:spPr>
            <a:xfrm>
              <a:off x="323490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0" name="Google Shape;170;p31"/>
            <p:cNvCxnSpPr/>
            <p:nvPr/>
          </p:nvCxnSpPr>
          <p:spPr>
            <a:xfrm>
              <a:off x="344232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1" name="Google Shape;171;p31"/>
            <p:cNvCxnSpPr/>
            <p:nvPr/>
          </p:nvCxnSpPr>
          <p:spPr>
            <a:xfrm>
              <a:off x="364975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2" name="Google Shape;172;p31"/>
            <p:cNvCxnSpPr/>
            <p:nvPr/>
          </p:nvCxnSpPr>
          <p:spPr>
            <a:xfrm>
              <a:off x="385717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3" name="Google Shape;173;p31"/>
            <p:cNvCxnSpPr/>
            <p:nvPr/>
          </p:nvCxnSpPr>
          <p:spPr>
            <a:xfrm>
              <a:off x="406460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4" name="Google Shape;174;p31"/>
            <p:cNvCxnSpPr/>
            <p:nvPr/>
          </p:nvCxnSpPr>
          <p:spPr>
            <a:xfrm>
              <a:off x="427202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5" name="Google Shape;175;p31"/>
            <p:cNvCxnSpPr/>
            <p:nvPr/>
          </p:nvCxnSpPr>
          <p:spPr>
            <a:xfrm>
              <a:off x="447945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6" name="Google Shape;176;p31"/>
            <p:cNvCxnSpPr/>
            <p:nvPr/>
          </p:nvCxnSpPr>
          <p:spPr>
            <a:xfrm>
              <a:off x="468687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7" name="Google Shape;177;p31"/>
            <p:cNvCxnSpPr/>
            <p:nvPr/>
          </p:nvCxnSpPr>
          <p:spPr>
            <a:xfrm>
              <a:off x="489430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8" name="Google Shape;178;p31"/>
            <p:cNvCxnSpPr/>
            <p:nvPr/>
          </p:nvCxnSpPr>
          <p:spPr>
            <a:xfrm>
              <a:off x="510172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9" name="Google Shape;179;p31"/>
            <p:cNvCxnSpPr/>
            <p:nvPr/>
          </p:nvCxnSpPr>
          <p:spPr>
            <a:xfrm>
              <a:off x="530915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0" name="Google Shape;180;p31"/>
            <p:cNvCxnSpPr/>
            <p:nvPr/>
          </p:nvCxnSpPr>
          <p:spPr>
            <a:xfrm>
              <a:off x="551657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1" name="Google Shape;181;p31"/>
            <p:cNvCxnSpPr/>
            <p:nvPr/>
          </p:nvCxnSpPr>
          <p:spPr>
            <a:xfrm>
              <a:off x="613885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2" name="Google Shape;182;p31"/>
            <p:cNvCxnSpPr/>
            <p:nvPr/>
          </p:nvCxnSpPr>
          <p:spPr>
            <a:xfrm>
              <a:off x="572400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3" name="Google Shape;183;p31"/>
            <p:cNvCxnSpPr/>
            <p:nvPr/>
          </p:nvCxnSpPr>
          <p:spPr>
            <a:xfrm>
              <a:off x="593142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4" name="Google Shape;184;p31"/>
            <p:cNvCxnSpPr/>
            <p:nvPr/>
          </p:nvCxnSpPr>
          <p:spPr>
            <a:xfrm>
              <a:off x="634627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5" name="Google Shape;185;p31"/>
            <p:cNvCxnSpPr/>
            <p:nvPr/>
          </p:nvCxnSpPr>
          <p:spPr>
            <a:xfrm>
              <a:off x="655370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6" name="Google Shape;186;p31"/>
            <p:cNvCxnSpPr/>
            <p:nvPr/>
          </p:nvCxnSpPr>
          <p:spPr>
            <a:xfrm>
              <a:off x="676112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7" name="Google Shape;187;p31"/>
            <p:cNvCxnSpPr/>
            <p:nvPr/>
          </p:nvCxnSpPr>
          <p:spPr>
            <a:xfrm>
              <a:off x="696855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8" name="Google Shape;188;p31"/>
            <p:cNvCxnSpPr/>
            <p:nvPr/>
          </p:nvCxnSpPr>
          <p:spPr>
            <a:xfrm>
              <a:off x="717597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9" name="Google Shape;189;p31"/>
            <p:cNvCxnSpPr/>
            <p:nvPr/>
          </p:nvCxnSpPr>
          <p:spPr>
            <a:xfrm>
              <a:off x="738340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0" name="Google Shape;190;p31"/>
            <p:cNvCxnSpPr/>
            <p:nvPr/>
          </p:nvCxnSpPr>
          <p:spPr>
            <a:xfrm>
              <a:off x="759082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1" name="Google Shape;191;p31"/>
            <p:cNvCxnSpPr/>
            <p:nvPr/>
          </p:nvCxnSpPr>
          <p:spPr>
            <a:xfrm>
              <a:off x="779825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2" name="Google Shape;192;p31"/>
            <p:cNvCxnSpPr/>
            <p:nvPr/>
          </p:nvCxnSpPr>
          <p:spPr>
            <a:xfrm>
              <a:off x="800567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3" name="Google Shape;193;p31"/>
            <p:cNvCxnSpPr/>
            <p:nvPr/>
          </p:nvCxnSpPr>
          <p:spPr>
            <a:xfrm>
              <a:off x="821310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4" name="Google Shape;194;p31"/>
            <p:cNvCxnSpPr/>
            <p:nvPr/>
          </p:nvCxnSpPr>
          <p:spPr>
            <a:xfrm>
              <a:off x="842052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5" name="Google Shape;195;p31"/>
            <p:cNvCxnSpPr/>
            <p:nvPr/>
          </p:nvCxnSpPr>
          <p:spPr>
            <a:xfrm>
              <a:off x="862795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6" name="Google Shape;196;p31"/>
            <p:cNvCxnSpPr/>
            <p:nvPr/>
          </p:nvCxnSpPr>
          <p:spPr>
            <a:xfrm>
              <a:off x="883537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7" name="Google Shape;197;p31"/>
            <p:cNvCxnSpPr/>
            <p:nvPr/>
          </p:nvCxnSpPr>
          <p:spPr>
            <a:xfrm>
              <a:off x="904280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8" name="Google Shape;198;p31"/>
            <p:cNvCxnSpPr/>
            <p:nvPr/>
          </p:nvCxnSpPr>
          <p:spPr>
            <a:xfrm>
              <a:off x="4563412" y="-442612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9" name="Google Shape;199;p31"/>
            <p:cNvCxnSpPr/>
            <p:nvPr/>
          </p:nvCxnSpPr>
          <p:spPr>
            <a:xfrm>
              <a:off x="4563412" y="-421870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0" name="Google Shape;200;p31"/>
            <p:cNvCxnSpPr/>
            <p:nvPr/>
          </p:nvCxnSpPr>
          <p:spPr>
            <a:xfrm>
              <a:off x="4563412" y="-401127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1" name="Google Shape;201;p31"/>
            <p:cNvCxnSpPr/>
            <p:nvPr/>
          </p:nvCxnSpPr>
          <p:spPr>
            <a:xfrm>
              <a:off x="4580710" y="-380385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2" name="Google Shape;202;p31"/>
            <p:cNvCxnSpPr/>
            <p:nvPr/>
          </p:nvCxnSpPr>
          <p:spPr>
            <a:xfrm>
              <a:off x="4580710" y="-359642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3" name="Google Shape;203;p31"/>
            <p:cNvCxnSpPr/>
            <p:nvPr/>
          </p:nvCxnSpPr>
          <p:spPr>
            <a:xfrm>
              <a:off x="4580710" y="-338900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4" name="Google Shape;204;p31"/>
            <p:cNvCxnSpPr/>
            <p:nvPr/>
          </p:nvCxnSpPr>
          <p:spPr>
            <a:xfrm>
              <a:off x="4580710" y="-318157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5" name="Google Shape;205;p31"/>
            <p:cNvCxnSpPr/>
            <p:nvPr/>
          </p:nvCxnSpPr>
          <p:spPr>
            <a:xfrm>
              <a:off x="4563412" y="-297415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6" name="Google Shape;206;p31"/>
            <p:cNvCxnSpPr/>
            <p:nvPr/>
          </p:nvCxnSpPr>
          <p:spPr>
            <a:xfrm>
              <a:off x="4563412" y="-276672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7" name="Google Shape;207;p31"/>
            <p:cNvCxnSpPr/>
            <p:nvPr/>
          </p:nvCxnSpPr>
          <p:spPr>
            <a:xfrm>
              <a:off x="4563412" y="-255930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8" name="Google Shape;208;p31"/>
            <p:cNvCxnSpPr/>
            <p:nvPr/>
          </p:nvCxnSpPr>
          <p:spPr>
            <a:xfrm>
              <a:off x="4580710" y="-235187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9" name="Google Shape;209;p31"/>
            <p:cNvCxnSpPr/>
            <p:nvPr/>
          </p:nvCxnSpPr>
          <p:spPr>
            <a:xfrm>
              <a:off x="4580710" y="-214445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0" name="Google Shape;210;p31"/>
            <p:cNvCxnSpPr/>
            <p:nvPr/>
          </p:nvCxnSpPr>
          <p:spPr>
            <a:xfrm>
              <a:off x="4580710" y="-193702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1" name="Google Shape;211;p31"/>
            <p:cNvCxnSpPr/>
            <p:nvPr/>
          </p:nvCxnSpPr>
          <p:spPr>
            <a:xfrm>
              <a:off x="4580710" y="-172960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2" name="Google Shape;212;p31"/>
            <p:cNvCxnSpPr/>
            <p:nvPr/>
          </p:nvCxnSpPr>
          <p:spPr>
            <a:xfrm>
              <a:off x="4563412" y="-152217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3" name="Google Shape;213;p31"/>
            <p:cNvCxnSpPr/>
            <p:nvPr/>
          </p:nvCxnSpPr>
          <p:spPr>
            <a:xfrm>
              <a:off x="4563412" y="-131475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4" name="Google Shape;214;p31"/>
            <p:cNvCxnSpPr/>
            <p:nvPr/>
          </p:nvCxnSpPr>
          <p:spPr>
            <a:xfrm>
              <a:off x="4563412" y="-110732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5" name="Google Shape;215;p31"/>
            <p:cNvCxnSpPr/>
            <p:nvPr/>
          </p:nvCxnSpPr>
          <p:spPr>
            <a:xfrm>
              <a:off x="4580710" y="-89990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6" name="Google Shape;216;p31"/>
            <p:cNvCxnSpPr/>
            <p:nvPr/>
          </p:nvCxnSpPr>
          <p:spPr>
            <a:xfrm>
              <a:off x="4580710" y="-69247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7" name="Google Shape;217;p31"/>
            <p:cNvCxnSpPr/>
            <p:nvPr/>
          </p:nvCxnSpPr>
          <p:spPr>
            <a:xfrm>
              <a:off x="4580710" y="-48505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8" name="Google Shape;218;p31"/>
            <p:cNvCxnSpPr/>
            <p:nvPr/>
          </p:nvCxnSpPr>
          <p:spPr>
            <a:xfrm>
              <a:off x="4580710" y="-27762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9" name="Google Shape;219;p31"/>
            <p:cNvCxnSpPr/>
            <p:nvPr/>
          </p:nvCxnSpPr>
          <p:spPr>
            <a:xfrm>
              <a:off x="4563412" y="-7020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0" name="Google Shape;220;p31"/>
            <p:cNvCxnSpPr/>
            <p:nvPr/>
          </p:nvCxnSpPr>
          <p:spPr>
            <a:xfrm>
              <a:off x="4563412" y="13722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1" name="Google Shape;221;p31"/>
            <p:cNvCxnSpPr/>
            <p:nvPr/>
          </p:nvCxnSpPr>
          <p:spPr>
            <a:xfrm>
              <a:off x="4563412" y="34465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2" name="Google Shape;222;p31"/>
            <p:cNvCxnSpPr/>
            <p:nvPr/>
          </p:nvCxnSpPr>
          <p:spPr>
            <a:xfrm>
              <a:off x="4580710" y="55207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3" name="Google Shape;223;p31"/>
          <p:cNvGrpSpPr/>
          <p:nvPr/>
        </p:nvGrpSpPr>
        <p:grpSpPr>
          <a:xfrm>
            <a:off x="266405" y="261900"/>
            <a:ext cx="8620495" cy="4526400"/>
            <a:chOff x="266405" y="261900"/>
            <a:chExt cx="8620495" cy="4526400"/>
          </a:xfrm>
        </p:grpSpPr>
        <p:sp>
          <p:nvSpPr>
            <p:cNvPr id="224" name="Google Shape;224;p31"/>
            <p:cNvSpPr/>
            <p:nvPr/>
          </p:nvSpPr>
          <p:spPr>
            <a:xfrm>
              <a:off x="266405" y="261900"/>
              <a:ext cx="8611200" cy="45264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5" name="Google Shape;225;p31"/>
            <p:cNvCxnSpPr/>
            <p:nvPr/>
          </p:nvCxnSpPr>
          <p:spPr>
            <a:xfrm>
              <a:off x="274200" y="551300"/>
              <a:ext cx="8612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6" name="Google Shape;226;p31"/>
            <p:cNvSpPr/>
            <p:nvPr/>
          </p:nvSpPr>
          <p:spPr>
            <a:xfrm>
              <a:off x="593950" y="322825"/>
              <a:ext cx="7302300" cy="1566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349675" y="322826"/>
              <a:ext cx="164731" cy="156599"/>
            </a:xfrm>
            <a:custGeom>
              <a:avLst/>
              <a:gdLst/>
              <a:ahLst/>
              <a:cxnLst/>
              <a:rect l="l" t="t" r="r" b="b"/>
              <a:pathLst>
                <a:path w="3464" h="3293" extrusionOk="0">
                  <a:moveTo>
                    <a:pt x="1733" y="1"/>
                  </a:moveTo>
                  <a:lnTo>
                    <a:pt x="1195" y="1083"/>
                  </a:lnTo>
                  <a:lnTo>
                    <a:pt x="0" y="1256"/>
                  </a:lnTo>
                  <a:lnTo>
                    <a:pt x="866" y="2100"/>
                  </a:lnTo>
                  <a:lnTo>
                    <a:pt x="663" y="3293"/>
                  </a:lnTo>
                  <a:lnTo>
                    <a:pt x="1733" y="2727"/>
                  </a:lnTo>
                  <a:lnTo>
                    <a:pt x="2801" y="3293"/>
                  </a:lnTo>
                  <a:lnTo>
                    <a:pt x="2801" y="3293"/>
                  </a:lnTo>
                  <a:lnTo>
                    <a:pt x="2597" y="2100"/>
                  </a:lnTo>
                  <a:lnTo>
                    <a:pt x="3463" y="1256"/>
                  </a:lnTo>
                  <a:lnTo>
                    <a:pt x="2268" y="1083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8" name="Google Shape;228;p31"/>
            <p:cNvGrpSpPr/>
            <p:nvPr/>
          </p:nvGrpSpPr>
          <p:grpSpPr>
            <a:xfrm>
              <a:off x="8193875" y="322825"/>
              <a:ext cx="601487" cy="156597"/>
              <a:chOff x="8193875" y="322825"/>
              <a:chExt cx="601487" cy="156597"/>
            </a:xfrm>
          </p:grpSpPr>
          <p:sp>
            <p:nvSpPr>
              <p:cNvPr id="229" name="Google Shape;229;p31"/>
              <p:cNvSpPr/>
              <p:nvPr/>
            </p:nvSpPr>
            <p:spPr>
              <a:xfrm>
                <a:off x="8638765" y="322825"/>
                <a:ext cx="156597" cy="156597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2579" extrusionOk="0">
                    <a:moveTo>
                      <a:pt x="1" y="0"/>
                    </a:moveTo>
                    <a:lnTo>
                      <a:pt x="1" y="2579"/>
                    </a:lnTo>
                    <a:lnTo>
                      <a:pt x="2579" y="2579"/>
                    </a:lnTo>
                    <a:lnTo>
                      <a:pt x="2579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1"/>
              <p:cNvSpPr/>
              <p:nvPr/>
            </p:nvSpPr>
            <p:spPr>
              <a:xfrm>
                <a:off x="8416290" y="322825"/>
                <a:ext cx="156415" cy="156597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2579" extrusionOk="0">
                    <a:moveTo>
                      <a:pt x="0" y="0"/>
                    </a:moveTo>
                    <a:lnTo>
                      <a:pt x="0" y="2579"/>
                    </a:lnTo>
                    <a:lnTo>
                      <a:pt x="2576" y="2579"/>
                    </a:lnTo>
                    <a:lnTo>
                      <a:pt x="2576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1"/>
              <p:cNvSpPr/>
              <p:nvPr/>
            </p:nvSpPr>
            <p:spPr>
              <a:xfrm>
                <a:off x="8193875" y="322825"/>
                <a:ext cx="156475" cy="156597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2579" extrusionOk="0">
                    <a:moveTo>
                      <a:pt x="1" y="0"/>
                    </a:moveTo>
                    <a:lnTo>
                      <a:pt x="1" y="2579"/>
                    </a:lnTo>
                    <a:lnTo>
                      <a:pt x="2577" y="2579"/>
                    </a:lnTo>
                    <a:lnTo>
                      <a:pt x="2577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1"/>
              <p:cNvSpPr/>
              <p:nvPr/>
            </p:nvSpPr>
            <p:spPr>
              <a:xfrm>
                <a:off x="8676776" y="361080"/>
                <a:ext cx="80515" cy="80393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324" fill="none" extrusionOk="0">
                    <a:moveTo>
                      <a:pt x="0" y="1323"/>
                    </a:moveTo>
                    <a:lnTo>
                      <a:pt x="1325" y="0"/>
                    </a:lnTo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31"/>
              <p:cNvSpPr/>
              <p:nvPr/>
            </p:nvSpPr>
            <p:spPr>
              <a:xfrm>
                <a:off x="8676776" y="361080"/>
                <a:ext cx="80515" cy="80393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324" fill="none" extrusionOk="0">
                    <a:moveTo>
                      <a:pt x="0" y="0"/>
                    </a:moveTo>
                    <a:lnTo>
                      <a:pt x="1325" y="1323"/>
                    </a:lnTo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31"/>
              <p:cNvSpPr/>
              <p:nvPr/>
            </p:nvSpPr>
            <p:spPr>
              <a:xfrm>
                <a:off x="8454786" y="361201"/>
                <a:ext cx="79847" cy="79847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315" fill="none" extrusionOk="0">
                    <a:moveTo>
                      <a:pt x="1" y="1"/>
                    </a:moveTo>
                    <a:lnTo>
                      <a:pt x="1314" y="1"/>
                    </a:lnTo>
                    <a:lnTo>
                      <a:pt x="1314" y="1314"/>
                    </a:lnTo>
                    <a:lnTo>
                      <a:pt x="1" y="1314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31"/>
              <p:cNvSpPr/>
              <p:nvPr/>
            </p:nvSpPr>
            <p:spPr>
              <a:xfrm>
                <a:off x="8232128" y="440990"/>
                <a:ext cx="79847" cy="61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" fill="none" extrusionOk="0">
                    <a:moveTo>
                      <a:pt x="1314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6" name="Google Shape;236;p31"/>
          <p:cNvGrpSpPr/>
          <p:nvPr/>
        </p:nvGrpSpPr>
        <p:grpSpPr>
          <a:xfrm rot="-5400000">
            <a:off x="6009104" y="116580"/>
            <a:ext cx="2088071" cy="3272416"/>
            <a:chOff x="6424521" y="147909"/>
            <a:chExt cx="627161" cy="982855"/>
          </a:xfrm>
        </p:grpSpPr>
        <p:sp>
          <p:nvSpPr>
            <p:cNvPr id="237" name="Google Shape;237;p31"/>
            <p:cNvSpPr/>
            <p:nvPr/>
          </p:nvSpPr>
          <p:spPr>
            <a:xfrm>
              <a:off x="6991178" y="178118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7021387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1" y="716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6991178" y="36248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7021387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719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6991178" y="54685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7021387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1" y="716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6991178" y="73164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7021387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1" y="716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6991178" y="916100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7021387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1" y="716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6991178" y="1100469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7021387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719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6802348" y="178118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6832557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6802348" y="362487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6832557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6802348" y="546857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6832557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6802348" y="731647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6832557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0" y="716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6802348" y="916100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6832557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6802348" y="1100469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6832557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6613266" y="178118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6643476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6613266" y="36248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6643476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6613266" y="54685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6643476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6613266" y="73164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6643476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0" y="716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6613266" y="916100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6643476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6613266" y="1100469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6643476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6424521" y="178118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6454394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6424521" y="362487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6454394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6424521" y="546857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6454394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6424521" y="731647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6454394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0" y="716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6424521" y="916100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6454394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6424521" y="1100469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6454394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5" name="Google Shape;285;p31"/>
          <p:cNvSpPr/>
          <p:nvPr/>
        </p:nvSpPr>
        <p:spPr>
          <a:xfrm>
            <a:off x="105990" y="860887"/>
            <a:ext cx="319181" cy="319349"/>
          </a:xfrm>
          <a:custGeom>
            <a:avLst/>
            <a:gdLst/>
            <a:ahLst/>
            <a:cxnLst/>
            <a:rect l="l" t="t" r="r" b="b"/>
            <a:pathLst>
              <a:path w="3793" h="3795" extrusionOk="0">
                <a:moveTo>
                  <a:pt x="1066" y="1"/>
                </a:moveTo>
                <a:lnTo>
                  <a:pt x="1" y="1066"/>
                </a:lnTo>
                <a:lnTo>
                  <a:pt x="830" y="1898"/>
                </a:lnTo>
                <a:lnTo>
                  <a:pt x="1" y="2729"/>
                </a:lnTo>
                <a:lnTo>
                  <a:pt x="1066" y="3795"/>
                </a:lnTo>
                <a:lnTo>
                  <a:pt x="1898" y="2963"/>
                </a:lnTo>
                <a:lnTo>
                  <a:pt x="2727" y="3795"/>
                </a:lnTo>
                <a:lnTo>
                  <a:pt x="3793" y="2729"/>
                </a:lnTo>
                <a:lnTo>
                  <a:pt x="2963" y="1898"/>
                </a:lnTo>
                <a:lnTo>
                  <a:pt x="3793" y="1066"/>
                </a:lnTo>
                <a:lnTo>
                  <a:pt x="2727" y="1"/>
                </a:lnTo>
                <a:lnTo>
                  <a:pt x="1898" y="832"/>
                </a:lnTo>
                <a:lnTo>
                  <a:pt x="1066" y="1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6" name="Google Shape;286;p31"/>
          <p:cNvGrpSpPr/>
          <p:nvPr/>
        </p:nvGrpSpPr>
        <p:grpSpPr>
          <a:xfrm>
            <a:off x="7636153" y="1210314"/>
            <a:ext cx="699080" cy="514365"/>
            <a:chOff x="4684413" y="1913343"/>
            <a:chExt cx="448099" cy="329700"/>
          </a:xfrm>
        </p:grpSpPr>
        <p:sp>
          <p:nvSpPr>
            <p:cNvPr id="287" name="Google Shape;287;p31"/>
            <p:cNvSpPr/>
            <p:nvPr/>
          </p:nvSpPr>
          <p:spPr>
            <a:xfrm>
              <a:off x="4684413" y="1913343"/>
              <a:ext cx="395421" cy="329700"/>
            </a:xfrm>
            <a:custGeom>
              <a:avLst/>
              <a:gdLst/>
              <a:ahLst/>
              <a:cxnLst/>
              <a:rect l="l" t="t" r="r" b="b"/>
              <a:pathLst>
                <a:path w="4699" h="3918" extrusionOk="0">
                  <a:moveTo>
                    <a:pt x="175" y="0"/>
                  </a:moveTo>
                  <a:cubicBezTo>
                    <a:pt x="80" y="0"/>
                    <a:pt x="1" y="79"/>
                    <a:pt x="1" y="174"/>
                  </a:cubicBezTo>
                  <a:lnTo>
                    <a:pt x="239" y="3917"/>
                  </a:lnTo>
                  <a:lnTo>
                    <a:pt x="4699" y="3917"/>
                  </a:lnTo>
                  <a:lnTo>
                    <a:pt x="4136" y="744"/>
                  </a:lnTo>
                  <a:cubicBezTo>
                    <a:pt x="4108" y="598"/>
                    <a:pt x="3980" y="494"/>
                    <a:pt x="3830" y="494"/>
                  </a:cubicBezTo>
                  <a:lnTo>
                    <a:pt x="2605" y="494"/>
                  </a:lnTo>
                  <a:lnTo>
                    <a:pt x="2605" y="174"/>
                  </a:lnTo>
                  <a:cubicBezTo>
                    <a:pt x="2605" y="79"/>
                    <a:pt x="2526" y="0"/>
                    <a:pt x="2431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709237" y="1996735"/>
              <a:ext cx="423275" cy="246307"/>
            </a:xfrm>
            <a:custGeom>
              <a:avLst/>
              <a:gdLst/>
              <a:ahLst/>
              <a:cxnLst/>
              <a:rect l="l" t="t" r="r" b="b"/>
              <a:pathLst>
                <a:path w="5030" h="2927" extrusionOk="0">
                  <a:moveTo>
                    <a:pt x="855" y="1"/>
                  </a:moveTo>
                  <a:cubicBezTo>
                    <a:pt x="711" y="1"/>
                    <a:pt x="584" y="105"/>
                    <a:pt x="554" y="246"/>
                  </a:cubicBezTo>
                  <a:lnTo>
                    <a:pt x="0" y="2926"/>
                  </a:lnTo>
                  <a:lnTo>
                    <a:pt x="4459" y="2926"/>
                  </a:lnTo>
                  <a:lnTo>
                    <a:pt x="4987" y="371"/>
                  </a:lnTo>
                  <a:cubicBezTo>
                    <a:pt x="5029" y="179"/>
                    <a:pt x="4881" y="1"/>
                    <a:pt x="4686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9" name="Google Shape;289;p31"/>
          <p:cNvSpPr txBox="1">
            <a:spLocks noGrp="1"/>
          </p:cNvSpPr>
          <p:nvPr>
            <p:ph type="title"/>
          </p:nvPr>
        </p:nvSpPr>
        <p:spPr>
          <a:xfrm>
            <a:off x="1198625" y="1314300"/>
            <a:ext cx="46623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0" name="Google Shape;290;p31"/>
          <p:cNvSpPr txBox="1">
            <a:spLocks noGrp="1"/>
          </p:cNvSpPr>
          <p:nvPr>
            <p:ph type="subTitle" idx="1"/>
          </p:nvPr>
        </p:nvSpPr>
        <p:spPr>
          <a:xfrm>
            <a:off x="1198625" y="1887300"/>
            <a:ext cx="4228500" cy="19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 sz="12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32"/>
          <p:cNvGrpSpPr/>
          <p:nvPr/>
        </p:nvGrpSpPr>
        <p:grpSpPr>
          <a:xfrm>
            <a:off x="123525" y="-4426125"/>
            <a:ext cx="8919275" cy="14104800"/>
            <a:chOff x="123525" y="-4426125"/>
            <a:chExt cx="8919275" cy="14104800"/>
          </a:xfrm>
        </p:grpSpPr>
        <p:cxnSp>
          <p:nvCxnSpPr>
            <p:cNvPr id="293" name="Google Shape;293;p32"/>
            <p:cNvCxnSpPr/>
            <p:nvPr/>
          </p:nvCxnSpPr>
          <p:spPr>
            <a:xfrm>
              <a:off x="12352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4" name="Google Shape;294;p32"/>
            <p:cNvCxnSpPr/>
            <p:nvPr/>
          </p:nvCxnSpPr>
          <p:spPr>
            <a:xfrm>
              <a:off x="33095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5" name="Google Shape;295;p32"/>
            <p:cNvCxnSpPr/>
            <p:nvPr/>
          </p:nvCxnSpPr>
          <p:spPr>
            <a:xfrm>
              <a:off x="53837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p32"/>
            <p:cNvCxnSpPr/>
            <p:nvPr/>
          </p:nvCxnSpPr>
          <p:spPr>
            <a:xfrm>
              <a:off x="74580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p32"/>
            <p:cNvCxnSpPr/>
            <p:nvPr/>
          </p:nvCxnSpPr>
          <p:spPr>
            <a:xfrm>
              <a:off x="95322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p32"/>
            <p:cNvCxnSpPr/>
            <p:nvPr/>
          </p:nvCxnSpPr>
          <p:spPr>
            <a:xfrm>
              <a:off x="116065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p32"/>
            <p:cNvCxnSpPr/>
            <p:nvPr/>
          </p:nvCxnSpPr>
          <p:spPr>
            <a:xfrm>
              <a:off x="136807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p32"/>
            <p:cNvCxnSpPr/>
            <p:nvPr/>
          </p:nvCxnSpPr>
          <p:spPr>
            <a:xfrm>
              <a:off x="157550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p32"/>
            <p:cNvCxnSpPr/>
            <p:nvPr/>
          </p:nvCxnSpPr>
          <p:spPr>
            <a:xfrm>
              <a:off x="178292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p32"/>
            <p:cNvCxnSpPr/>
            <p:nvPr/>
          </p:nvCxnSpPr>
          <p:spPr>
            <a:xfrm>
              <a:off x="199035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p32"/>
            <p:cNvCxnSpPr/>
            <p:nvPr/>
          </p:nvCxnSpPr>
          <p:spPr>
            <a:xfrm>
              <a:off x="219777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p32"/>
            <p:cNvCxnSpPr/>
            <p:nvPr/>
          </p:nvCxnSpPr>
          <p:spPr>
            <a:xfrm>
              <a:off x="240520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p32"/>
            <p:cNvCxnSpPr/>
            <p:nvPr/>
          </p:nvCxnSpPr>
          <p:spPr>
            <a:xfrm>
              <a:off x="261262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6" name="Google Shape;306;p32"/>
            <p:cNvCxnSpPr/>
            <p:nvPr/>
          </p:nvCxnSpPr>
          <p:spPr>
            <a:xfrm>
              <a:off x="282005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7" name="Google Shape;307;p32"/>
            <p:cNvCxnSpPr/>
            <p:nvPr/>
          </p:nvCxnSpPr>
          <p:spPr>
            <a:xfrm>
              <a:off x="302747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8" name="Google Shape;308;p32"/>
            <p:cNvCxnSpPr/>
            <p:nvPr/>
          </p:nvCxnSpPr>
          <p:spPr>
            <a:xfrm>
              <a:off x="323490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9" name="Google Shape;309;p32"/>
            <p:cNvCxnSpPr/>
            <p:nvPr/>
          </p:nvCxnSpPr>
          <p:spPr>
            <a:xfrm>
              <a:off x="344232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0" name="Google Shape;310;p32"/>
            <p:cNvCxnSpPr/>
            <p:nvPr/>
          </p:nvCxnSpPr>
          <p:spPr>
            <a:xfrm>
              <a:off x="364975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1" name="Google Shape;311;p32"/>
            <p:cNvCxnSpPr/>
            <p:nvPr/>
          </p:nvCxnSpPr>
          <p:spPr>
            <a:xfrm>
              <a:off x="385717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2" name="Google Shape;312;p32"/>
            <p:cNvCxnSpPr/>
            <p:nvPr/>
          </p:nvCxnSpPr>
          <p:spPr>
            <a:xfrm>
              <a:off x="406460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3" name="Google Shape;313;p32"/>
            <p:cNvCxnSpPr/>
            <p:nvPr/>
          </p:nvCxnSpPr>
          <p:spPr>
            <a:xfrm>
              <a:off x="427202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" name="Google Shape;314;p32"/>
            <p:cNvCxnSpPr/>
            <p:nvPr/>
          </p:nvCxnSpPr>
          <p:spPr>
            <a:xfrm>
              <a:off x="447945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5" name="Google Shape;315;p32"/>
            <p:cNvCxnSpPr/>
            <p:nvPr/>
          </p:nvCxnSpPr>
          <p:spPr>
            <a:xfrm>
              <a:off x="468687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6" name="Google Shape;316;p32"/>
            <p:cNvCxnSpPr/>
            <p:nvPr/>
          </p:nvCxnSpPr>
          <p:spPr>
            <a:xfrm>
              <a:off x="489430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7" name="Google Shape;317;p32"/>
            <p:cNvCxnSpPr/>
            <p:nvPr/>
          </p:nvCxnSpPr>
          <p:spPr>
            <a:xfrm>
              <a:off x="510172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8" name="Google Shape;318;p32"/>
            <p:cNvCxnSpPr/>
            <p:nvPr/>
          </p:nvCxnSpPr>
          <p:spPr>
            <a:xfrm>
              <a:off x="530915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9" name="Google Shape;319;p32"/>
            <p:cNvCxnSpPr/>
            <p:nvPr/>
          </p:nvCxnSpPr>
          <p:spPr>
            <a:xfrm>
              <a:off x="551657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0" name="Google Shape;320;p32"/>
            <p:cNvCxnSpPr/>
            <p:nvPr/>
          </p:nvCxnSpPr>
          <p:spPr>
            <a:xfrm>
              <a:off x="613885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1" name="Google Shape;321;p32"/>
            <p:cNvCxnSpPr/>
            <p:nvPr/>
          </p:nvCxnSpPr>
          <p:spPr>
            <a:xfrm>
              <a:off x="572400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2" name="Google Shape;322;p32"/>
            <p:cNvCxnSpPr/>
            <p:nvPr/>
          </p:nvCxnSpPr>
          <p:spPr>
            <a:xfrm>
              <a:off x="593142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3" name="Google Shape;323;p32"/>
            <p:cNvCxnSpPr/>
            <p:nvPr/>
          </p:nvCxnSpPr>
          <p:spPr>
            <a:xfrm>
              <a:off x="634627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4" name="Google Shape;324;p32"/>
            <p:cNvCxnSpPr/>
            <p:nvPr/>
          </p:nvCxnSpPr>
          <p:spPr>
            <a:xfrm>
              <a:off x="655370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5" name="Google Shape;325;p32"/>
            <p:cNvCxnSpPr/>
            <p:nvPr/>
          </p:nvCxnSpPr>
          <p:spPr>
            <a:xfrm>
              <a:off x="676112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6" name="Google Shape;326;p32"/>
            <p:cNvCxnSpPr/>
            <p:nvPr/>
          </p:nvCxnSpPr>
          <p:spPr>
            <a:xfrm>
              <a:off x="696855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7" name="Google Shape;327;p32"/>
            <p:cNvCxnSpPr/>
            <p:nvPr/>
          </p:nvCxnSpPr>
          <p:spPr>
            <a:xfrm>
              <a:off x="717597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8" name="Google Shape;328;p32"/>
            <p:cNvCxnSpPr/>
            <p:nvPr/>
          </p:nvCxnSpPr>
          <p:spPr>
            <a:xfrm>
              <a:off x="738340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9" name="Google Shape;329;p32"/>
            <p:cNvCxnSpPr/>
            <p:nvPr/>
          </p:nvCxnSpPr>
          <p:spPr>
            <a:xfrm>
              <a:off x="759082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0" name="Google Shape;330;p32"/>
            <p:cNvCxnSpPr/>
            <p:nvPr/>
          </p:nvCxnSpPr>
          <p:spPr>
            <a:xfrm>
              <a:off x="779825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1" name="Google Shape;331;p32"/>
            <p:cNvCxnSpPr/>
            <p:nvPr/>
          </p:nvCxnSpPr>
          <p:spPr>
            <a:xfrm>
              <a:off x="800567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2" name="Google Shape;332;p32"/>
            <p:cNvCxnSpPr/>
            <p:nvPr/>
          </p:nvCxnSpPr>
          <p:spPr>
            <a:xfrm>
              <a:off x="821310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3" name="Google Shape;333;p32"/>
            <p:cNvCxnSpPr/>
            <p:nvPr/>
          </p:nvCxnSpPr>
          <p:spPr>
            <a:xfrm>
              <a:off x="842052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4" name="Google Shape;334;p32"/>
            <p:cNvCxnSpPr/>
            <p:nvPr/>
          </p:nvCxnSpPr>
          <p:spPr>
            <a:xfrm>
              <a:off x="862795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5" name="Google Shape;335;p32"/>
            <p:cNvCxnSpPr/>
            <p:nvPr/>
          </p:nvCxnSpPr>
          <p:spPr>
            <a:xfrm>
              <a:off x="883537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6" name="Google Shape;336;p32"/>
            <p:cNvCxnSpPr/>
            <p:nvPr/>
          </p:nvCxnSpPr>
          <p:spPr>
            <a:xfrm>
              <a:off x="904280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7" name="Google Shape;337;p32"/>
            <p:cNvCxnSpPr/>
            <p:nvPr/>
          </p:nvCxnSpPr>
          <p:spPr>
            <a:xfrm>
              <a:off x="4563412" y="-442612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8" name="Google Shape;338;p32"/>
            <p:cNvCxnSpPr/>
            <p:nvPr/>
          </p:nvCxnSpPr>
          <p:spPr>
            <a:xfrm>
              <a:off x="4563412" y="-421870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9" name="Google Shape;339;p32"/>
            <p:cNvCxnSpPr/>
            <p:nvPr/>
          </p:nvCxnSpPr>
          <p:spPr>
            <a:xfrm>
              <a:off x="4563412" y="-401127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0" name="Google Shape;340;p32"/>
            <p:cNvCxnSpPr/>
            <p:nvPr/>
          </p:nvCxnSpPr>
          <p:spPr>
            <a:xfrm>
              <a:off x="4580710" y="-380385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1" name="Google Shape;341;p32"/>
            <p:cNvCxnSpPr/>
            <p:nvPr/>
          </p:nvCxnSpPr>
          <p:spPr>
            <a:xfrm>
              <a:off x="4580710" y="-359642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2" name="Google Shape;342;p32"/>
            <p:cNvCxnSpPr/>
            <p:nvPr/>
          </p:nvCxnSpPr>
          <p:spPr>
            <a:xfrm>
              <a:off x="4580710" y="-338900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3" name="Google Shape;343;p32"/>
            <p:cNvCxnSpPr/>
            <p:nvPr/>
          </p:nvCxnSpPr>
          <p:spPr>
            <a:xfrm>
              <a:off x="4580710" y="-318157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4" name="Google Shape;344;p32"/>
            <p:cNvCxnSpPr/>
            <p:nvPr/>
          </p:nvCxnSpPr>
          <p:spPr>
            <a:xfrm>
              <a:off x="4563412" y="-297415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5" name="Google Shape;345;p32"/>
            <p:cNvCxnSpPr/>
            <p:nvPr/>
          </p:nvCxnSpPr>
          <p:spPr>
            <a:xfrm>
              <a:off x="4563412" y="-276672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6" name="Google Shape;346;p32"/>
            <p:cNvCxnSpPr/>
            <p:nvPr/>
          </p:nvCxnSpPr>
          <p:spPr>
            <a:xfrm>
              <a:off x="4563412" y="-255930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7" name="Google Shape;347;p32"/>
            <p:cNvCxnSpPr/>
            <p:nvPr/>
          </p:nvCxnSpPr>
          <p:spPr>
            <a:xfrm>
              <a:off x="4580710" y="-235187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8" name="Google Shape;348;p32"/>
            <p:cNvCxnSpPr/>
            <p:nvPr/>
          </p:nvCxnSpPr>
          <p:spPr>
            <a:xfrm>
              <a:off x="4580710" y="-214445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9" name="Google Shape;349;p32"/>
            <p:cNvCxnSpPr/>
            <p:nvPr/>
          </p:nvCxnSpPr>
          <p:spPr>
            <a:xfrm>
              <a:off x="4580710" y="-193702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0" name="Google Shape;350;p32"/>
            <p:cNvCxnSpPr/>
            <p:nvPr/>
          </p:nvCxnSpPr>
          <p:spPr>
            <a:xfrm>
              <a:off x="4580710" y="-172960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1" name="Google Shape;351;p32"/>
            <p:cNvCxnSpPr/>
            <p:nvPr/>
          </p:nvCxnSpPr>
          <p:spPr>
            <a:xfrm>
              <a:off x="4563412" y="-152217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2" name="Google Shape;352;p32"/>
            <p:cNvCxnSpPr/>
            <p:nvPr/>
          </p:nvCxnSpPr>
          <p:spPr>
            <a:xfrm>
              <a:off x="4563412" y="-131475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3" name="Google Shape;353;p32"/>
            <p:cNvCxnSpPr/>
            <p:nvPr/>
          </p:nvCxnSpPr>
          <p:spPr>
            <a:xfrm>
              <a:off x="4563412" y="-110732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4" name="Google Shape;354;p32"/>
            <p:cNvCxnSpPr/>
            <p:nvPr/>
          </p:nvCxnSpPr>
          <p:spPr>
            <a:xfrm>
              <a:off x="4580710" y="-89990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5" name="Google Shape;355;p32"/>
            <p:cNvCxnSpPr/>
            <p:nvPr/>
          </p:nvCxnSpPr>
          <p:spPr>
            <a:xfrm>
              <a:off x="4580710" y="-69247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6" name="Google Shape;356;p32"/>
            <p:cNvCxnSpPr/>
            <p:nvPr/>
          </p:nvCxnSpPr>
          <p:spPr>
            <a:xfrm>
              <a:off x="4580710" y="-48505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7" name="Google Shape;357;p32"/>
            <p:cNvCxnSpPr/>
            <p:nvPr/>
          </p:nvCxnSpPr>
          <p:spPr>
            <a:xfrm>
              <a:off x="4580710" y="-27762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8" name="Google Shape;358;p32"/>
            <p:cNvCxnSpPr/>
            <p:nvPr/>
          </p:nvCxnSpPr>
          <p:spPr>
            <a:xfrm>
              <a:off x="4563412" y="-7020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9" name="Google Shape;359;p32"/>
            <p:cNvCxnSpPr/>
            <p:nvPr/>
          </p:nvCxnSpPr>
          <p:spPr>
            <a:xfrm>
              <a:off x="4563412" y="13722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0" name="Google Shape;360;p32"/>
            <p:cNvCxnSpPr/>
            <p:nvPr/>
          </p:nvCxnSpPr>
          <p:spPr>
            <a:xfrm>
              <a:off x="4563412" y="34465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1" name="Google Shape;361;p32"/>
            <p:cNvCxnSpPr/>
            <p:nvPr/>
          </p:nvCxnSpPr>
          <p:spPr>
            <a:xfrm>
              <a:off x="4580710" y="55207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62" name="Google Shape;362;p32"/>
          <p:cNvGrpSpPr/>
          <p:nvPr/>
        </p:nvGrpSpPr>
        <p:grpSpPr>
          <a:xfrm>
            <a:off x="266405" y="261900"/>
            <a:ext cx="8620495" cy="4526400"/>
            <a:chOff x="266405" y="261900"/>
            <a:chExt cx="8620495" cy="4526400"/>
          </a:xfrm>
        </p:grpSpPr>
        <p:sp>
          <p:nvSpPr>
            <p:cNvPr id="363" name="Google Shape;363;p32"/>
            <p:cNvSpPr/>
            <p:nvPr/>
          </p:nvSpPr>
          <p:spPr>
            <a:xfrm>
              <a:off x="266405" y="261900"/>
              <a:ext cx="8611200" cy="45264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4" name="Google Shape;364;p32"/>
            <p:cNvCxnSpPr/>
            <p:nvPr/>
          </p:nvCxnSpPr>
          <p:spPr>
            <a:xfrm>
              <a:off x="274200" y="551300"/>
              <a:ext cx="8612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5" name="Google Shape;365;p32"/>
            <p:cNvSpPr/>
            <p:nvPr/>
          </p:nvSpPr>
          <p:spPr>
            <a:xfrm>
              <a:off x="593950" y="322825"/>
              <a:ext cx="7302300" cy="1566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349675" y="322826"/>
              <a:ext cx="164731" cy="156599"/>
            </a:xfrm>
            <a:custGeom>
              <a:avLst/>
              <a:gdLst/>
              <a:ahLst/>
              <a:cxnLst/>
              <a:rect l="l" t="t" r="r" b="b"/>
              <a:pathLst>
                <a:path w="3464" h="3293" extrusionOk="0">
                  <a:moveTo>
                    <a:pt x="1733" y="1"/>
                  </a:moveTo>
                  <a:lnTo>
                    <a:pt x="1195" y="1083"/>
                  </a:lnTo>
                  <a:lnTo>
                    <a:pt x="0" y="1256"/>
                  </a:lnTo>
                  <a:lnTo>
                    <a:pt x="866" y="2100"/>
                  </a:lnTo>
                  <a:lnTo>
                    <a:pt x="663" y="3293"/>
                  </a:lnTo>
                  <a:lnTo>
                    <a:pt x="1733" y="2727"/>
                  </a:lnTo>
                  <a:lnTo>
                    <a:pt x="2801" y="3293"/>
                  </a:lnTo>
                  <a:lnTo>
                    <a:pt x="2801" y="3293"/>
                  </a:lnTo>
                  <a:lnTo>
                    <a:pt x="2597" y="2100"/>
                  </a:lnTo>
                  <a:lnTo>
                    <a:pt x="3463" y="1256"/>
                  </a:lnTo>
                  <a:lnTo>
                    <a:pt x="2268" y="1083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7" name="Google Shape;367;p32"/>
            <p:cNvGrpSpPr/>
            <p:nvPr/>
          </p:nvGrpSpPr>
          <p:grpSpPr>
            <a:xfrm>
              <a:off x="8193875" y="322825"/>
              <a:ext cx="601487" cy="156597"/>
              <a:chOff x="8193875" y="322825"/>
              <a:chExt cx="601487" cy="156597"/>
            </a:xfrm>
          </p:grpSpPr>
          <p:sp>
            <p:nvSpPr>
              <p:cNvPr id="368" name="Google Shape;368;p32"/>
              <p:cNvSpPr/>
              <p:nvPr/>
            </p:nvSpPr>
            <p:spPr>
              <a:xfrm>
                <a:off x="8638765" y="322825"/>
                <a:ext cx="156597" cy="156597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2579" extrusionOk="0">
                    <a:moveTo>
                      <a:pt x="1" y="0"/>
                    </a:moveTo>
                    <a:lnTo>
                      <a:pt x="1" y="2579"/>
                    </a:lnTo>
                    <a:lnTo>
                      <a:pt x="2579" y="2579"/>
                    </a:lnTo>
                    <a:lnTo>
                      <a:pt x="2579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8416290" y="322825"/>
                <a:ext cx="156415" cy="156597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2579" extrusionOk="0">
                    <a:moveTo>
                      <a:pt x="0" y="0"/>
                    </a:moveTo>
                    <a:lnTo>
                      <a:pt x="0" y="2579"/>
                    </a:lnTo>
                    <a:lnTo>
                      <a:pt x="2576" y="2579"/>
                    </a:lnTo>
                    <a:lnTo>
                      <a:pt x="2576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8193875" y="322825"/>
                <a:ext cx="156475" cy="156597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2579" extrusionOk="0">
                    <a:moveTo>
                      <a:pt x="1" y="0"/>
                    </a:moveTo>
                    <a:lnTo>
                      <a:pt x="1" y="2579"/>
                    </a:lnTo>
                    <a:lnTo>
                      <a:pt x="2577" y="2579"/>
                    </a:lnTo>
                    <a:lnTo>
                      <a:pt x="2577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8676776" y="361080"/>
                <a:ext cx="80515" cy="80393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324" fill="none" extrusionOk="0">
                    <a:moveTo>
                      <a:pt x="0" y="1323"/>
                    </a:moveTo>
                    <a:lnTo>
                      <a:pt x="1325" y="0"/>
                    </a:lnTo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8676776" y="361080"/>
                <a:ext cx="80515" cy="80393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324" fill="none" extrusionOk="0">
                    <a:moveTo>
                      <a:pt x="0" y="0"/>
                    </a:moveTo>
                    <a:lnTo>
                      <a:pt x="1325" y="1323"/>
                    </a:lnTo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8454786" y="361201"/>
                <a:ext cx="79847" cy="79847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315" fill="none" extrusionOk="0">
                    <a:moveTo>
                      <a:pt x="1" y="1"/>
                    </a:moveTo>
                    <a:lnTo>
                      <a:pt x="1314" y="1"/>
                    </a:lnTo>
                    <a:lnTo>
                      <a:pt x="1314" y="1314"/>
                    </a:lnTo>
                    <a:lnTo>
                      <a:pt x="1" y="1314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8232128" y="440990"/>
                <a:ext cx="79847" cy="61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" fill="none" extrusionOk="0">
                    <a:moveTo>
                      <a:pt x="1314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5" name="Google Shape;375;p32"/>
          <p:cNvSpPr txBox="1">
            <a:spLocks noGrp="1"/>
          </p:cNvSpPr>
          <p:nvPr>
            <p:ph type="title"/>
          </p:nvPr>
        </p:nvSpPr>
        <p:spPr>
          <a:xfrm>
            <a:off x="4458875" y="1509588"/>
            <a:ext cx="3950100" cy="12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32"/>
          <p:cNvSpPr>
            <a:spLocks noGrp="1"/>
          </p:cNvSpPr>
          <p:nvPr>
            <p:ph type="pic" idx="2"/>
          </p:nvPr>
        </p:nvSpPr>
        <p:spPr>
          <a:xfrm flipH="1">
            <a:off x="1152978" y="1094701"/>
            <a:ext cx="2830800" cy="2954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32"/>
          <p:cNvSpPr txBox="1">
            <a:spLocks noGrp="1"/>
          </p:cNvSpPr>
          <p:nvPr>
            <p:ph type="subTitle" idx="1"/>
          </p:nvPr>
        </p:nvSpPr>
        <p:spPr>
          <a:xfrm>
            <a:off x="4458875" y="2840413"/>
            <a:ext cx="3950100" cy="7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33"/>
          <p:cNvGrpSpPr/>
          <p:nvPr/>
        </p:nvGrpSpPr>
        <p:grpSpPr>
          <a:xfrm>
            <a:off x="123525" y="-4426125"/>
            <a:ext cx="8919275" cy="14104800"/>
            <a:chOff x="123525" y="-4426125"/>
            <a:chExt cx="8919275" cy="14104800"/>
          </a:xfrm>
        </p:grpSpPr>
        <p:cxnSp>
          <p:nvCxnSpPr>
            <p:cNvPr id="380" name="Google Shape;380;p33"/>
            <p:cNvCxnSpPr/>
            <p:nvPr/>
          </p:nvCxnSpPr>
          <p:spPr>
            <a:xfrm>
              <a:off x="12352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1" name="Google Shape;381;p33"/>
            <p:cNvCxnSpPr/>
            <p:nvPr/>
          </p:nvCxnSpPr>
          <p:spPr>
            <a:xfrm>
              <a:off x="33095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2" name="Google Shape;382;p33"/>
            <p:cNvCxnSpPr/>
            <p:nvPr/>
          </p:nvCxnSpPr>
          <p:spPr>
            <a:xfrm>
              <a:off x="53837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3" name="Google Shape;383;p33"/>
            <p:cNvCxnSpPr/>
            <p:nvPr/>
          </p:nvCxnSpPr>
          <p:spPr>
            <a:xfrm>
              <a:off x="74580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4" name="Google Shape;384;p33"/>
            <p:cNvCxnSpPr/>
            <p:nvPr/>
          </p:nvCxnSpPr>
          <p:spPr>
            <a:xfrm>
              <a:off x="95322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5" name="Google Shape;385;p33"/>
            <p:cNvCxnSpPr/>
            <p:nvPr/>
          </p:nvCxnSpPr>
          <p:spPr>
            <a:xfrm>
              <a:off x="116065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6" name="Google Shape;386;p33"/>
            <p:cNvCxnSpPr/>
            <p:nvPr/>
          </p:nvCxnSpPr>
          <p:spPr>
            <a:xfrm>
              <a:off x="136807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7" name="Google Shape;387;p33"/>
            <p:cNvCxnSpPr/>
            <p:nvPr/>
          </p:nvCxnSpPr>
          <p:spPr>
            <a:xfrm>
              <a:off x="157550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8" name="Google Shape;388;p33"/>
            <p:cNvCxnSpPr/>
            <p:nvPr/>
          </p:nvCxnSpPr>
          <p:spPr>
            <a:xfrm>
              <a:off x="178292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9" name="Google Shape;389;p33"/>
            <p:cNvCxnSpPr/>
            <p:nvPr/>
          </p:nvCxnSpPr>
          <p:spPr>
            <a:xfrm>
              <a:off x="199035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0" name="Google Shape;390;p33"/>
            <p:cNvCxnSpPr/>
            <p:nvPr/>
          </p:nvCxnSpPr>
          <p:spPr>
            <a:xfrm>
              <a:off x="219777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1" name="Google Shape;391;p33"/>
            <p:cNvCxnSpPr/>
            <p:nvPr/>
          </p:nvCxnSpPr>
          <p:spPr>
            <a:xfrm>
              <a:off x="240520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2" name="Google Shape;392;p33"/>
            <p:cNvCxnSpPr/>
            <p:nvPr/>
          </p:nvCxnSpPr>
          <p:spPr>
            <a:xfrm>
              <a:off x="261262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3" name="Google Shape;393;p33"/>
            <p:cNvCxnSpPr/>
            <p:nvPr/>
          </p:nvCxnSpPr>
          <p:spPr>
            <a:xfrm>
              <a:off x="282005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4" name="Google Shape;394;p33"/>
            <p:cNvCxnSpPr/>
            <p:nvPr/>
          </p:nvCxnSpPr>
          <p:spPr>
            <a:xfrm>
              <a:off x="302747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5" name="Google Shape;395;p33"/>
            <p:cNvCxnSpPr/>
            <p:nvPr/>
          </p:nvCxnSpPr>
          <p:spPr>
            <a:xfrm>
              <a:off x="323490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6" name="Google Shape;396;p33"/>
            <p:cNvCxnSpPr/>
            <p:nvPr/>
          </p:nvCxnSpPr>
          <p:spPr>
            <a:xfrm>
              <a:off x="344232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7" name="Google Shape;397;p33"/>
            <p:cNvCxnSpPr/>
            <p:nvPr/>
          </p:nvCxnSpPr>
          <p:spPr>
            <a:xfrm>
              <a:off x="364975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8" name="Google Shape;398;p33"/>
            <p:cNvCxnSpPr/>
            <p:nvPr/>
          </p:nvCxnSpPr>
          <p:spPr>
            <a:xfrm>
              <a:off x="385717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9" name="Google Shape;399;p33"/>
            <p:cNvCxnSpPr/>
            <p:nvPr/>
          </p:nvCxnSpPr>
          <p:spPr>
            <a:xfrm>
              <a:off x="406460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0" name="Google Shape;400;p33"/>
            <p:cNvCxnSpPr/>
            <p:nvPr/>
          </p:nvCxnSpPr>
          <p:spPr>
            <a:xfrm>
              <a:off x="427202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1" name="Google Shape;401;p33"/>
            <p:cNvCxnSpPr/>
            <p:nvPr/>
          </p:nvCxnSpPr>
          <p:spPr>
            <a:xfrm>
              <a:off x="447945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2" name="Google Shape;402;p33"/>
            <p:cNvCxnSpPr/>
            <p:nvPr/>
          </p:nvCxnSpPr>
          <p:spPr>
            <a:xfrm>
              <a:off x="468687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3" name="Google Shape;403;p33"/>
            <p:cNvCxnSpPr/>
            <p:nvPr/>
          </p:nvCxnSpPr>
          <p:spPr>
            <a:xfrm>
              <a:off x="489430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4" name="Google Shape;404;p33"/>
            <p:cNvCxnSpPr/>
            <p:nvPr/>
          </p:nvCxnSpPr>
          <p:spPr>
            <a:xfrm>
              <a:off x="510172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5" name="Google Shape;405;p33"/>
            <p:cNvCxnSpPr/>
            <p:nvPr/>
          </p:nvCxnSpPr>
          <p:spPr>
            <a:xfrm>
              <a:off x="530915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6" name="Google Shape;406;p33"/>
            <p:cNvCxnSpPr/>
            <p:nvPr/>
          </p:nvCxnSpPr>
          <p:spPr>
            <a:xfrm>
              <a:off x="551657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7" name="Google Shape;407;p33"/>
            <p:cNvCxnSpPr/>
            <p:nvPr/>
          </p:nvCxnSpPr>
          <p:spPr>
            <a:xfrm>
              <a:off x="613885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8" name="Google Shape;408;p33"/>
            <p:cNvCxnSpPr/>
            <p:nvPr/>
          </p:nvCxnSpPr>
          <p:spPr>
            <a:xfrm>
              <a:off x="572400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9" name="Google Shape;409;p33"/>
            <p:cNvCxnSpPr/>
            <p:nvPr/>
          </p:nvCxnSpPr>
          <p:spPr>
            <a:xfrm>
              <a:off x="593142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0" name="Google Shape;410;p33"/>
            <p:cNvCxnSpPr/>
            <p:nvPr/>
          </p:nvCxnSpPr>
          <p:spPr>
            <a:xfrm>
              <a:off x="634627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1" name="Google Shape;411;p33"/>
            <p:cNvCxnSpPr/>
            <p:nvPr/>
          </p:nvCxnSpPr>
          <p:spPr>
            <a:xfrm>
              <a:off x="655370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2" name="Google Shape;412;p33"/>
            <p:cNvCxnSpPr/>
            <p:nvPr/>
          </p:nvCxnSpPr>
          <p:spPr>
            <a:xfrm>
              <a:off x="676112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3" name="Google Shape;413;p33"/>
            <p:cNvCxnSpPr/>
            <p:nvPr/>
          </p:nvCxnSpPr>
          <p:spPr>
            <a:xfrm>
              <a:off x="696855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4" name="Google Shape;414;p33"/>
            <p:cNvCxnSpPr/>
            <p:nvPr/>
          </p:nvCxnSpPr>
          <p:spPr>
            <a:xfrm>
              <a:off x="717597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5" name="Google Shape;415;p33"/>
            <p:cNvCxnSpPr/>
            <p:nvPr/>
          </p:nvCxnSpPr>
          <p:spPr>
            <a:xfrm>
              <a:off x="738340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6" name="Google Shape;416;p33"/>
            <p:cNvCxnSpPr/>
            <p:nvPr/>
          </p:nvCxnSpPr>
          <p:spPr>
            <a:xfrm>
              <a:off x="759082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7" name="Google Shape;417;p33"/>
            <p:cNvCxnSpPr/>
            <p:nvPr/>
          </p:nvCxnSpPr>
          <p:spPr>
            <a:xfrm>
              <a:off x="779825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8" name="Google Shape;418;p33"/>
            <p:cNvCxnSpPr/>
            <p:nvPr/>
          </p:nvCxnSpPr>
          <p:spPr>
            <a:xfrm>
              <a:off x="800567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9" name="Google Shape;419;p33"/>
            <p:cNvCxnSpPr/>
            <p:nvPr/>
          </p:nvCxnSpPr>
          <p:spPr>
            <a:xfrm>
              <a:off x="821310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0" name="Google Shape;420;p33"/>
            <p:cNvCxnSpPr/>
            <p:nvPr/>
          </p:nvCxnSpPr>
          <p:spPr>
            <a:xfrm>
              <a:off x="842052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1" name="Google Shape;421;p33"/>
            <p:cNvCxnSpPr/>
            <p:nvPr/>
          </p:nvCxnSpPr>
          <p:spPr>
            <a:xfrm>
              <a:off x="862795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2" name="Google Shape;422;p33"/>
            <p:cNvCxnSpPr/>
            <p:nvPr/>
          </p:nvCxnSpPr>
          <p:spPr>
            <a:xfrm>
              <a:off x="883537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3" name="Google Shape;423;p33"/>
            <p:cNvCxnSpPr/>
            <p:nvPr/>
          </p:nvCxnSpPr>
          <p:spPr>
            <a:xfrm>
              <a:off x="904280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4" name="Google Shape;424;p33"/>
            <p:cNvCxnSpPr/>
            <p:nvPr/>
          </p:nvCxnSpPr>
          <p:spPr>
            <a:xfrm>
              <a:off x="4563412" y="-442612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5" name="Google Shape;425;p33"/>
            <p:cNvCxnSpPr/>
            <p:nvPr/>
          </p:nvCxnSpPr>
          <p:spPr>
            <a:xfrm>
              <a:off x="4563412" y="-421870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6" name="Google Shape;426;p33"/>
            <p:cNvCxnSpPr/>
            <p:nvPr/>
          </p:nvCxnSpPr>
          <p:spPr>
            <a:xfrm>
              <a:off x="4563412" y="-401127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7" name="Google Shape;427;p33"/>
            <p:cNvCxnSpPr/>
            <p:nvPr/>
          </p:nvCxnSpPr>
          <p:spPr>
            <a:xfrm>
              <a:off x="4580710" y="-380385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8" name="Google Shape;428;p33"/>
            <p:cNvCxnSpPr/>
            <p:nvPr/>
          </p:nvCxnSpPr>
          <p:spPr>
            <a:xfrm>
              <a:off x="4580710" y="-359642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9" name="Google Shape;429;p33"/>
            <p:cNvCxnSpPr/>
            <p:nvPr/>
          </p:nvCxnSpPr>
          <p:spPr>
            <a:xfrm>
              <a:off x="4580710" y="-338900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0" name="Google Shape;430;p33"/>
            <p:cNvCxnSpPr/>
            <p:nvPr/>
          </p:nvCxnSpPr>
          <p:spPr>
            <a:xfrm>
              <a:off x="4580710" y="-318157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1" name="Google Shape;431;p33"/>
            <p:cNvCxnSpPr/>
            <p:nvPr/>
          </p:nvCxnSpPr>
          <p:spPr>
            <a:xfrm>
              <a:off x="4563412" y="-297415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2" name="Google Shape;432;p33"/>
            <p:cNvCxnSpPr/>
            <p:nvPr/>
          </p:nvCxnSpPr>
          <p:spPr>
            <a:xfrm>
              <a:off x="4563412" y="-276672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3" name="Google Shape;433;p33"/>
            <p:cNvCxnSpPr/>
            <p:nvPr/>
          </p:nvCxnSpPr>
          <p:spPr>
            <a:xfrm>
              <a:off x="4563412" y="-255930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4" name="Google Shape;434;p33"/>
            <p:cNvCxnSpPr/>
            <p:nvPr/>
          </p:nvCxnSpPr>
          <p:spPr>
            <a:xfrm>
              <a:off x="4580710" y="-235187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5" name="Google Shape;435;p33"/>
            <p:cNvCxnSpPr/>
            <p:nvPr/>
          </p:nvCxnSpPr>
          <p:spPr>
            <a:xfrm>
              <a:off x="4580710" y="-214445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6" name="Google Shape;436;p33"/>
            <p:cNvCxnSpPr/>
            <p:nvPr/>
          </p:nvCxnSpPr>
          <p:spPr>
            <a:xfrm>
              <a:off x="4580710" y="-193702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7" name="Google Shape;437;p33"/>
            <p:cNvCxnSpPr/>
            <p:nvPr/>
          </p:nvCxnSpPr>
          <p:spPr>
            <a:xfrm>
              <a:off x="4580710" y="-172960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8" name="Google Shape;438;p33"/>
            <p:cNvCxnSpPr/>
            <p:nvPr/>
          </p:nvCxnSpPr>
          <p:spPr>
            <a:xfrm>
              <a:off x="4563412" y="-152217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9" name="Google Shape;439;p33"/>
            <p:cNvCxnSpPr/>
            <p:nvPr/>
          </p:nvCxnSpPr>
          <p:spPr>
            <a:xfrm>
              <a:off x="4563412" y="-131475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0" name="Google Shape;440;p33"/>
            <p:cNvCxnSpPr/>
            <p:nvPr/>
          </p:nvCxnSpPr>
          <p:spPr>
            <a:xfrm>
              <a:off x="4563412" y="-110732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1" name="Google Shape;441;p33"/>
            <p:cNvCxnSpPr/>
            <p:nvPr/>
          </p:nvCxnSpPr>
          <p:spPr>
            <a:xfrm>
              <a:off x="4580710" y="-89990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2" name="Google Shape;442;p33"/>
            <p:cNvCxnSpPr/>
            <p:nvPr/>
          </p:nvCxnSpPr>
          <p:spPr>
            <a:xfrm>
              <a:off x="4580710" y="-69247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3" name="Google Shape;443;p33"/>
            <p:cNvCxnSpPr/>
            <p:nvPr/>
          </p:nvCxnSpPr>
          <p:spPr>
            <a:xfrm>
              <a:off x="4580710" y="-48505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4" name="Google Shape;444;p33"/>
            <p:cNvCxnSpPr/>
            <p:nvPr/>
          </p:nvCxnSpPr>
          <p:spPr>
            <a:xfrm>
              <a:off x="4580710" y="-27762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5" name="Google Shape;445;p33"/>
            <p:cNvCxnSpPr/>
            <p:nvPr/>
          </p:nvCxnSpPr>
          <p:spPr>
            <a:xfrm>
              <a:off x="4563412" y="-7020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6" name="Google Shape;446;p33"/>
            <p:cNvCxnSpPr/>
            <p:nvPr/>
          </p:nvCxnSpPr>
          <p:spPr>
            <a:xfrm>
              <a:off x="4563412" y="13722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7" name="Google Shape;447;p33"/>
            <p:cNvCxnSpPr/>
            <p:nvPr/>
          </p:nvCxnSpPr>
          <p:spPr>
            <a:xfrm>
              <a:off x="4563412" y="34465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8" name="Google Shape;448;p33"/>
            <p:cNvCxnSpPr/>
            <p:nvPr/>
          </p:nvCxnSpPr>
          <p:spPr>
            <a:xfrm>
              <a:off x="4580710" y="55207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49" name="Google Shape;449;p33"/>
          <p:cNvGrpSpPr/>
          <p:nvPr/>
        </p:nvGrpSpPr>
        <p:grpSpPr>
          <a:xfrm>
            <a:off x="266405" y="261900"/>
            <a:ext cx="8620495" cy="4526400"/>
            <a:chOff x="266405" y="261900"/>
            <a:chExt cx="8620495" cy="4526400"/>
          </a:xfrm>
        </p:grpSpPr>
        <p:sp>
          <p:nvSpPr>
            <p:cNvPr id="450" name="Google Shape;450;p33"/>
            <p:cNvSpPr/>
            <p:nvPr/>
          </p:nvSpPr>
          <p:spPr>
            <a:xfrm>
              <a:off x="266405" y="261900"/>
              <a:ext cx="8611200" cy="45264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1" name="Google Shape;451;p33"/>
            <p:cNvCxnSpPr/>
            <p:nvPr/>
          </p:nvCxnSpPr>
          <p:spPr>
            <a:xfrm>
              <a:off x="274200" y="551300"/>
              <a:ext cx="8612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52" name="Google Shape;452;p33"/>
            <p:cNvSpPr/>
            <p:nvPr/>
          </p:nvSpPr>
          <p:spPr>
            <a:xfrm>
              <a:off x="593950" y="322825"/>
              <a:ext cx="7302300" cy="1566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349675" y="322826"/>
              <a:ext cx="164731" cy="156599"/>
            </a:xfrm>
            <a:custGeom>
              <a:avLst/>
              <a:gdLst/>
              <a:ahLst/>
              <a:cxnLst/>
              <a:rect l="l" t="t" r="r" b="b"/>
              <a:pathLst>
                <a:path w="3464" h="3293" extrusionOk="0">
                  <a:moveTo>
                    <a:pt x="1733" y="1"/>
                  </a:moveTo>
                  <a:lnTo>
                    <a:pt x="1195" y="1083"/>
                  </a:lnTo>
                  <a:lnTo>
                    <a:pt x="0" y="1256"/>
                  </a:lnTo>
                  <a:lnTo>
                    <a:pt x="866" y="2100"/>
                  </a:lnTo>
                  <a:lnTo>
                    <a:pt x="663" y="3293"/>
                  </a:lnTo>
                  <a:lnTo>
                    <a:pt x="1733" y="2727"/>
                  </a:lnTo>
                  <a:lnTo>
                    <a:pt x="2801" y="3293"/>
                  </a:lnTo>
                  <a:lnTo>
                    <a:pt x="2801" y="3293"/>
                  </a:lnTo>
                  <a:lnTo>
                    <a:pt x="2597" y="2100"/>
                  </a:lnTo>
                  <a:lnTo>
                    <a:pt x="3463" y="1256"/>
                  </a:lnTo>
                  <a:lnTo>
                    <a:pt x="2268" y="1083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4" name="Google Shape;454;p33"/>
            <p:cNvGrpSpPr/>
            <p:nvPr/>
          </p:nvGrpSpPr>
          <p:grpSpPr>
            <a:xfrm>
              <a:off x="8193875" y="322825"/>
              <a:ext cx="601487" cy="156597"/>
              <a:chOff x="8193875" y="322825"/>
              <a:chExt cx="601487" cy="156597"/>
            </a:xfrm>
          </p:grpSpPr>
          <p:sp>
            <p:nvSpPr>
              <p:cNvPr id="455" name="Google Shape;455;p33"/>
              <p:cNvSpPr/>
              <p:nvPr/>
            </p:nvSpPr>
            <p:spPr>
              <a:xfrm>
                <a:off x="8638765" y="322825"/>
                <a:ext cx="156597" cy="156597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2579" extrusionOk="0">
                    <a:moveTo>
                      <a:pt x="1" y="0"/>
                    </a:moveTo>
                    <a:lnTo>
                      <a:pt x="1" y="2579"/>
                    </a:lnTo>
                    <a:lnTo>
                      <a:pt x="2579" y="2579"/>
                    </a:lnTo>
                    <a:lnTo>
                      <a:pt x="2579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33"/>
              <p:cNvSpPr/>
              <p:nvPr/>
            </p:nvSpPr>
            <p:spPr>
              <a:xfrm>
                <a:off x="8416290" y="322825"/>
                <a:ext cx="156415" cy="156597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2579" extrusionOk="0">
                    <a:moveTo>
                      <a:pt x="0" y="0"/>
                    </a:moveTo>
                    <a:lnTo>
                      <a:pt x="0" y="2579"/>
                    </a:lnTo>
                    <a:lnTo>
                      <a:pt x="2576" y="2579"/>
                    </a:lnTo>
                    <a:lnTo>
                      <a:pt x="2576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33"/>
              <p:cNvSpPr/>
              <p:nvPr/>
            </p:nvSpPr>
            <p:spPr>
              <a:xfrm>
                <a:off x="8193875" y="322825"/>
                <a:ext cx="156475" cy="156597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2579" extrusionOk="0">
                    <a:moveTo>
                      <a:pt x="1" y="0"/>
                    </a:moveTo>
                    <a:lnTo>
                      <a:pt x="1" y="2579"/>
                    </a:lnTo>
                    <a:lnTo>
                      <a:pt x="2577" y="2579"/>
                    </a:lnTo>
                    <a:lnTo>
                      <a:pt x="2577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33"/>
              <p:cNvSpPr/>
              <p:nvPr/>
            </p:nvSpPr>
            <p:spPr>
              <a:xfrm>
                <a:off x="8676776" y="361080"/>
                <a:ext cx="80515" cy="80393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324" fill="none" extrusionOk="0">
                    <a:moveTo>
                      <a:pt x="0" y="1323"/>
                    </a:moveTo>
                    <a:lnTo>
                      <a:pt x="1325" y="0"/>
                    </a:lnTo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33"/>
              <p:cNvSpPr/>
              <p:nvPr/>
            </p:nvSpPr>
            <p:spPr>
              <a:xfrm>
                <a:off x="8676776" y="361080"/>
                <a:ext cx="80515" cy="80393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324" fill="none" extrusionOk="0">
                    <a:moveTo>
                      <a:pt x="0" y="0"/>
                    </a:moveTo>
                    <a:lnTo>
                      <a:pt x="1325" y="1323"/>
                    </a:lnTo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33"/>
              <p:cNvSpPr/>
              <p:nvPr/>
            </p:nvSpPr>
            <p:spPr>
              <a:xfrm>
                <a:off x="8454786" y="361201"/>
                <a:ext cx="79847" cy="79847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315" fill="none" extrusionOk="0">
                    <a:moveTo>
                      <a:pt x="1" y="1"/>
                    </a:moveTo>
                    <a:lnTo>
                      <a:pt x="1314" y="1"/>
                    </a:lnTo>
                    <a:lnTo>
                      <a:pt x="1314" y="1314"/>
                    </a:lnTo>
                    <a:lnTo>
                      <a:pt x="1" y="1314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33"/>
              <p:cNvSpPr/>
              <p:nvPr/>
            </p:nvSpPr>
            <p:spPr>
              <a:xfrm>
                <a:off x="8232128" y="440990"/>
                <a:ext cx="79847" cy="61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" fill="none" extrusionOk="0">
                    <a:moveTo>
                      <a:pt x="1314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62" name="Google Shape;462;p33"/>
          <p:cNvSpPr txBox="1">
            <a:spLocks noGrp="1"/>
          </p:cNvSpPr>
          <p:nvPr>
            <p:ph type="title"/>
          </p:nvPr>
        </p:nvSpPr>
        <p:spPr>
          <a:xfrm>
            <a:off x="734975" y="1168650"/>
            <a:ext cx="7674000" cy="28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34"/>
          <p:cNvGrpSpPr/>
          <p:nvPr/>
        </p:nvGrpSpPr>
        <p:grpSpPr>
          <a:xfrm>
            <a:off x="-22050" y="-20700"/>
            <a:ext cx="9185100" cy="5176725"/>
            <a:chOff x="-22050" y="-20700"/>
            <a:chExt cx="9185100" cy="5176725"/>
          </a:xfrm>
        </p:grpSpPr>
        <p:sp>
          <p:nvSpPr>
            <p:cNvPr id="465" name="Google Shape;465;p34"/>
            <p:cNvSpPr/>
            <p:nvPr/>
          </p:nvSpPr>
          <p:spPr>
            <a:xfrm>
              <a:off x="-22050" y="-20700"/>
              <a:ext cx="9185100" cy="559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-22050" y="4596825"/>
              <a:ext cx="9185100" cy="559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-22050" y="-20700"/>
              <a:ext cx="288300" cy="51753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8859275" y="-20700"/>
              <a:ext cx="288300" cy="51753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69" name="Google Shape;469;p34"/>
          <p:cNvCxnSpPr/>
          <p:nvPr/>
        </p:nvCxnSpPr>
        <p:spPr>
          <a:xfrm>
            <a:off x="9010458" y="419125"/>
            <a:ext cx="0" cy="26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0" name="Google Shape;470;p34"/>
          <p:cNvCxnSpPr/>
          <p:nvPr/>
        </p:nvCxnSpPr>
        <p:spPr>
          <a:xfrm>
            <a:off x="9010962" y="626550"/>
            <a:ext cx="0" cy="26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1" name="Google Shape;471;p34"/>
          <p:cNvCxnSpPr/>
          <p:nvPr/>
        </p:nvCxnSpPr>
        <p:spPr>
          <a:xfrm>
            <a:off x="9010962" y="833975"/>
            <a:ext cx="0" cy="26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2" name="Google Shape;472;p34"/>
          <p:cNvCxnSpPr/>
          <p:nvPr/>
        </p:nvCxnSpPr>
        <p:spPr>
          <a:xfrm>
            <a:off x="9010962" y="1041400"/>
            <a:ext cx="0" cy="26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3" name="Google Shape;473;p34"/>
          <p:cNvCxnSpPr/>
          <p:nvPr/>
        </p:nvCxnSpPr>
        <p:spPr>
          <a:xfrm>
            <a:off x="9010962" y="1248825"/>
            <a:ext cx="0" cy="26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4" name="Google Shape;474;p34"/>
          <p:cNvCxnSpPr/>
          <p:nvPr/>
        </p:nvCxnSpPr>
        <p:spPr>
          <a:xfrm>
            <a:off x="9010458" y="1456250"/>
            <a:ext cx="0" cy="26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5" name="Google Shape;475;p34"/>
          <p:cNvCxnSpPr/>
          <p:nvPr/>
        </p:nvCxnSpPr>
        <p:spPr>
          <a:xfrm>
            <a:off x="9010458" y="1663675"/>
            <a:ext cx="0" cy="26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6" name="Google Shape;476;p34"/>
          <p:cNvCxnSpPr/>
          <p:nvPr/>
        </p:nvCxnSpPr>
        <p:spPr>
          <a:xfrm>
            <a:off x="9010458" y="1871100"/>
            <a:ext cx="0" cy="26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7" name="Google Shape;477;p34"/>
          <p:cNvCxnSpPr/>
          <p:nvPr/>
        </p:nvCxnSpPr>
        <p:spPr>
          <a:xfrm>
            <a:off x="9010962" y="2078525"/>
            <a:ext cx="0" cy="26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8" name="Google Shape;478;p34"/>
          <p:cNvCxnSpPr/>
          <p:nvPr/>
        </p:nvCxnSpPr>
        <p:spPr>
          <a:xfrm>
            <a:off x="9010962" y="2285950"/>
            <a:ext cx="0" cy="26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9" name="Google Shape;479;p34"/>
          <p:cNvCxnSpPr/>
          <p:nvPr/>
        </p:nvCxnSpPr>
        <p:spPr>
          <a:xfrm>
            <a:off x="9010962" y="2493375"/>
            <a:ext cx="0" cy="26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0" name="Google Shape;480;p34"/>
          <p:cNvCxnSpPr/>
          <p:nvPr/>
        </p:nvCxnSpPr>
        <p:spPr>
          <a:xfrm>
            <a:off x="9010962" y="2700800"/>
            <a:ext cx="0" cy="26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1" name="Google Shape;481;p34"/>
          <p:cNvCxnSpPr/>
          <p:nvPr/>
        </p:nvCxnSpPr>
        <p:spPr>
          <a:xfrm>
            <a:off x="9010458" y="2908225"/>
            <a:ext cx="0" cy="26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2" name="Google Shape;482;p34"/>
          <p:cNvCxnSpPr/>
          <p:nvPr/>
        </p:nvCxnSpPr>
        <p:spPr>
          <a:xfrm>
            <a:off x="9010458" y="3115650"/>
            <a:ext cx="0" cy="26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3" name="Google Shape;483;p34"/>
          <p:cNvCxnSpPr/>
          <p:nvPr/>
        </p:nvCxnSpPr>
        <p:spPr>
          <a:xfrm>
            <a:off x="9010458" y="3323075"/>
            <a:ext cx="0" cy="26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4" name="Google Shape;484;p34"/>
          <p:cNvCxnSpPr/>
          <p:nvPr/>
        </p:nvCxnSpPr>
        <p:spPr>
          <a:xfrm>
            <a:off x="9010962" y="3530500"/>
            <a:ext cx="0" cy="26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5" name="Google Shape;485;p34"/>
          <p:cNvCxnSpPr/>
          <p:nvPr/>
        </p:nvCxnSpPr>
        <p:spPr>
          <a:xfrm>
            <a:off x="9010962" y="3737925"/>
            <a:ext cx="0" cy="26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6" name="Google Shape;486;p34"/>
          <p:cNvCxnSpPr/>
          <p:nvPr/>
        </p:nvCxnSpPr>
        <p:spPr>
          <a:xfrm>
            <a:off x="9010962" y="3945350"/>
            <a:ext cx="0" cy="26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7" name="Google Shape;487;p34"/>
          <p:cNvCxnSpPr/>
          <p:nvPr/>
        </p:nvCxnSpPr>
        <p:spPr>
          <a:xfrm>
            <a:off x="9010962" y="4152775"/>
            <a:ext cx="0" cy="26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8" name="Google Shape;488;p34"/>
          <p:cNvCxnSpPr/>
          <p:nvPr/>
        </p:nvCxnSpPr>
        <p:spPr>
          <a:xfrm>
            <a:off x="9010458" y="4360200"/>
            <a:ext cx="0" cy="26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9" name="Google Shape;489;p34"/>
          <p:cNvCxnSpPr/>
          <p:nvPr/>
        </p:nvCxnSpPr>
        <p:spPr>
          <a:xfrm>
            <a:off x="9010458" y="4567625"/>
            <a:ext cx="0" cy="26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0" name="Google Shape;490;p34"/>
          <p:cNvCxnSpPr/>
          <p:nvPr/>
        </p:nvCxnSpPr>
        <p:spPr>
          <a:xfrm>
            <a:off x="330950" y="4789000"/>
            <a:ext cx="0" cy="368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1" name="Google Shape;491;p34"/>
          <p:cNvCxnSpPr/>
          <p:nvPr/>
        </p:nvCxnSpPr>
        <p:spPr>
          <a:xfrm>
            <a:off x="538375" y="4789000"/>
            <a:ext cx="0" cy="368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2" name="Google Shape;492;p34"/>
          <p:cNvCxnSpPr/>
          <p:nvPr/>
        </p:nvCxnSpPr>
        <p:spPr>
          <a:xfrm>
            <a:off x="745800" y="4788303"/>
            <a:ext cx="0" cy="368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3" name="Google Shape;493;p34"/>
          <p:cNvCxnSpPr/>
          <p:nvPr/>
        </p:nvCxnSpPr>
        <p:spPr>
          <a:xfrm>
            <a:off x="953225" y="4788303"/>
            <a:ext cx="0" cy="368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4" name="Google Shape;494;p34"/>
          <p:cNvCxnSpPr/>
          <p:nvPr/>
        </p:nvCxnSpPr>
        <p:spPr>
          <a:xfrm>
            <a:off x="1160650" y="4788303"/>
            <a:ext cx="0" cy="368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5" name="Google Shape;495;p34"/>
          <p:cNvCxnSpPr/>
          <p:nvPr/>
        </p:nvCxnSpPr>
        <p:spPr>
          <a:xfrm>
            <a:off x="1368075" y="4788303"/>
            <a:ext cx="0" cy="368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6" name="Google Shape;496;p34"/>
          <p:cNvCxnSpPr/>
          <p:nvPr/>
        </p:nvCxnSpPr>
        <p:spPr>
          <a:xfrm>
            <a:off x="1575500" y="4789000"/>
            <a:ext cx="0" cy="368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7" name="Google Shape;497;p34"/>
          <p:cNvCxnSpPr/>
          <p:nvPr/>
        </p:nvCxnSpPr>
        <p:spPr>
          <a:xfrm>
            <a:off x="1782925" y="4789000"/>
            <a:ext cx="0" cy="368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8" name="Google Shape;498;p34"/>
          <p:cNvCxnSpPr/>
          <p:nvPr/>
        </p:nvCxnSpPr>
        <p:spPr>
          <a:xfrm>
            <a:off x="1990350" y="4789000"/>
            <a:ext cx="0" cy="368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9" name="Google Shape;499;p34"/>
          <p:cNvCxnSpPr/>
          <p:nvPr/>
        </p:nvCxnSpPr>
        <p:spPr>
          <a:xfrm>
            <a:off x="2197775" y="4788303"/>
            <a:ext cx="0" cy="368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0" name="Google Shape;500;p34"/>
          <p:cNvCxnSpPr/>
          <p:nvPr/>
        </p:nvCxnSpPr>
        <p:spPr>
          <a:xfrm>
            <a:off x="2405200" y="4788303"/>
            <a:ext cx="0" cy="368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1" name="Google Shape;501;p34"/>
          <p:cNvCxnSpPr/>
          <p:nvPr/>
        </p:nvCxnSpPr>
        <p:spPr>
          <a:xfrm>
            <a:off x="2612625" y="4788303"/>
            <a:ext cx="0" cy="368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2" name="Google Shape;502;p34"/>
          <p:cNvCxnSpPr/>
          <p:nvPr/>
        </p:nvCxnSpPr>
        <p:spPr>
          <a:xfrm>
            <a:off x="2820050" y="4788303"/>
            <a:ext cx="0" cy="368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3" name="Google Shape;503;p34"/>
          <p:cNvCxnSpPr/>
          <p:nvPr/>
        </p:nvCxnSpPr>
        <p:spPr>
          <a:xfrm>
            <a:off x="3027475" y="4789000"/>
            <a:ext cx="0" cy="368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4" name="Google Shape;504;p34"/>
          <p:cNvCxnSpPr/>
          <p:nvPr/>
        </p:nvCxnSpPr>
        <p:spPr>
          <a:xfrm>
            <a:off x="3234900" y="4789000"/>
            <a:ext cx="0" cy="368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5" name="Google Shape;505;p34"/>
          <p:cNvCxnSpPr/>
          <p:nvPr/>
        </p:nvCxnSpPr>
        <p:spPr>
          <a:xfrm>
            <a:off x="3442325" y="4789000"/>
            <a:ext cx="0" cy="368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6" name="Google Shape;506;p34"/>
          <p:cNvCxnSpPr/>
          <p:nvPr/>
        </p:nvCxnSpPr>
        <p:spPr>
          <a:xfrm>
            <a:off x="3649750" y="4788303"/>
            <a:ext cx="0" cy="368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7" name="Google Shape;507;p34"/>
          <p:cNvCxnSpPr/>
          <p:nvPr/>
        </p:nvCxnSpPr>
        <p:spPr>
          <a:xfrm>
            <a:off x="3857175" y="4788303"/>
            <a:ext cx="0" cy="368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8" name="Google Shape;508;p34"/>
          <p:cNvCxnSpPr/>
          <p:nvPr/>
        </p:nvCxnSpPr>
        <p:spPr>
          <a:xfrm>
            <a:off x="4064600" y="4788303"/>
            <a:ext cx="0" cy="368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9" name="Google Shape;509;p34"/>
          <p:cNvCxnSpPr/>
          <p:nvPr/>
        </p:nvCxnSpPr>
        <p:spPr>
          <a:xfrm>
            <a:off x="4272025" y="4788303"/>
            <a:ext cx="0" cy="368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0" name="Google Shape;510;p34"/>
          <p:cNvCxnSpPr/>
          <p:nvPr/>
        </p:nvCxnSpPr>
        <p:spPr>
          <a:xfrm>
            <a:off x="4479450" y="4789000"/>
            <a:ext cx="0" cy="368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1" name="Google Shape;511;p34"/>
          <p:cNvCxnSpPr/>
          <p:nvPr/>
        </p:nvCxnSpPr>
        <p:spPr>
          <a:xfrm>
            <a:off x="4686875" y="4789000"/>
            <a:ext cx="0" cy="368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2" name="Google Shape;512;p34"/>
          <p:cNvCxnSpPr/>
          <p:nvPr/>
        </p:nvCxnSpPr>
        <p:spPr>
          <a:xfrm>
            <a:off x="4894300" y="4789000"/>
            <a:ext cx="0" cy="368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3" name="Google Shape;513;p34"/>
          <p:cNvCxnSpPr/>
          <p:nvPr/>
        </p:nvCxnSpPr>
        <p:spPr>
          <a:xfrm>
            <a:off x="5101725" y="4788303"/>
            <a:ext cx="0" cy="368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4" name="Google Shape;514;p34"/>
          <p:cNvCxnSpPr/>
          <p:nvPr/>
        </p:nvCxnSpPr>
        <p:spPr>
          <a:xfrm>
            <a:off x="5309150" y="4788303"/>
            <a:ext cx="0" cy="368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5" name="Google Shape;515;p34"/>
          <p:cNvCxnSpPr/>
          <p:nvPr/>
        </p:nvCxnSpPr>
        <p:spPr>
          <a:xfrm>
            <a:off x="5516575" y="4788303"/>
            <a:ext cx="0" cy="368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6" name="Google Shape;516;p34"/>
          <p:cNvCxnSpPr/>
          <p:nvPr/>
        </p:nvCxnSpPr>
        <p:spPr>
          <a:xfrm>
            <a:off x="6138850" y="4788303"/>
            <a:ext cx="0" cy="368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7" name="Google Shape;517;p34"/>
          <p:cNvCxnSpPr/>
          <p:nvPr/>
        </p:nvCxnSpPr>
        <p:spPr>
          <a:xfrm>
            <a:off x="5724000" y="4789000"/>
            <a:ext cx="0" cy="368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8" name="Google Shape;518;p34"/>
          <p:cNvCxnSpPr/>
          <p:nvPr/>
        </p:nvCxnSpPr>
        <p:spPr>
          <a:xfrm>
            <a:off x="5931425" y="4789000"/>
            <a:ext cx="0" cy="368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9" name="Google Shape;519;p34"/>
          <p:cNvCxnSpPr/>
          <p:nvPr/>
        </p:nvCxnSpPr>
        <p:spPr>
          <a:xfrm>
            <a:off x="6346275" y="4789000"/>
            <a:ext cx="0" cy="368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0" name="Google Shape;520;p34"/>
          <p:cNvCxnSpPr/>
          <p:nvPr/>
        </p:nvCxnSpPr>
        <p:spPr>
          <a:xfrm>
            <a:off x="6553700" y="4788303"/>
            <a:ext cx="0" cy="368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1" name="Google Shape;521;p34"/>
          <p:cNvCxnSpPr/>
          <p:nvPr/>
        </p:nvCxnSpPr>
        <p:spPr>
          <a:xfrm>
            <a:off x="6761125" y="4788303"/>
            <a:ext cx="0" cy="368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2" name="Google Shape;522;p34"/>
          <p:cNvCxnSpPr/>
          <p:nvPr/>
        </p:nvCxnSpPr>
        <p:spPr>
          <a:xfrm>
            <a:off x="6968550" y="4788303"/>
            <a:ext cx="0" cy="368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3" name="Google Shape;523;p34"/>
          <p:cNvCxnSpPr/>
          <p:nvPr/>
        </p:nvCxnSpPr>
        <p:spPr>
          <a:xfrm>
            <a:off x="7175975" y="4788303"/>
            <a:ext cx="0" cy="368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4" name="Google Shape;524;p34"/>
          <p:cNvCxnSpPr/>
          <p:nvPr/>
        </p:nvCxnSpPr>
        <p:spPr>
          <a:xfrm>
            <a:off x="7383400" y="4789000"/>
            <a:ext cx="0" cy="368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5" name="Google Shape;525;p34"/>
          <p:cNvCxnSpPr/>
          <p:nvPr/>
        </p:nvCxnSpPr>
        <p:spPr>
          <a:xfrm>
            <a:off x="7590825" y="4789000"/>
            <a:ext cx="0" cy="368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6" name="Google Shape;526;p34"/>
          <p:cNvCxnSpPr/>
          <p:nvPr/>
        </p:nvCxnSpPr>
        <p:spPr>
          <a:xfrm>
            <a:off x="7798250" y="4789000"/>
            <a:ext cx="0" cy="368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7" name="Google Shape;527;p34"/>
          <p:cNvCxnSpPr/>
          <p:nvPr/>
        </p:nvCxnSpPr>
        <p:spPr>
          <a:xfrm>
            <a:off x="8005675" y="4788303"/>
            <a:ext cx="0" cy="368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8" name="Google Shape;528;p34"/>
          <p:cNvCxnSpPr/>
          <p:nvPr/>
        </p:nvCxnSpPr>
        <p:spPr>
          <a:xfrm>
            <a:off x="8213100" y="4788303"/>
            <a:ext cx="0" cy="368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9" name="Google Shape;529;p34"/>
          <p:cNvCxnSpPr/>
          <p:nvPr/>
        </p:nvCxnSpPr>
        <p:spPr>
          <a:xfrm>
            <a:off x="8420525" y="4788303"/>
            <a:ext cx="0" cy="368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0" name="Google Shape;530;p34"/>
          <p:cNvCxnSpPr/>
          <p:nvPr/>
        </p:nvCxnSpPr>
        <p:spPr>
          <a:xfrm>
            <a:off x="8627950" y="4788303"/>
            <a:ext cx="0" cy="368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1" name="Google Shape;531;p34"/>
          <p:cNvCxnSpPr/>
          <p:nvPr/>
        </p:nvCxnSpPr>
        <p:spPr>
          <a:xfrm>
            <a:off x="8835375" y="4788303"/>
            <a:ext cx="0" cy="368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2" name="Google Shape;532;p34"/>
          <p:cNvCxnSpPr/>
          <p:nvPr/>
        </p:nvCxnSpPr>
        <p:spPr>
          <a:xfrm>
            <a:off x="123525" y="-12590"/>
            <a:ext cx="0" cy="51753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3" name="Google Shape;533;p34"/>
          <p:cNvCxnSpPr/>
          <p:nvPr/>
        </p:nvCxnSpPr>
        <p:spPr>
          <a:xfrm>
            <a:off x="330950" y="-12590"/>
            <a:ext cx="0" cy="559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4" name="Google Shape;534;p34"/>
          <p:cNvCxnSpPr/>
          <p:nvPr/>
        </p:nvCxnSpPr>
        <p:spPr>
          <a:xfrm>
            <a:off x="538375" y="-12590"/>
            <a:ext cx="0" cy="559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5" name="Google Shape;535;p34"/>
          <p:cNvCxnSpPr/>
          <p:nvPr/>
        </p:nvCxnSpPr>
        <p:spPr>
          <a:xfrm>
            <a:off x="745800" y="-13650"/>
            <a:ext cx="0" cy="559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6" name="Google Shape;536;p34"/>
          <p:cNvCxnSpPr/>
          <p:nvPr/>
        </p:nvCxnSpPr>
        <p:spPr>
          <a:xfrm>
            <a:off x="953225" y="-13650"/>
            <a:ext cx="0" cy="559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7" name="Google Shape;537;p34"/>
          <p:cNvCxnSpPr/>
          <p:nvPr/>
        </p:nvCxnSpPr>
        <p:spPr>
          <a:xfrm>
            <a:off x="1160650" y="-13650"/>
            <a:ext cx="0" cy="559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8" name="Google Shape;538;p34"/>
          <p:cNvCxnSpPr/>
          <p:nvPr/>
        </p:nvCxnSpPr>
        <p:spPr>
          <a:xfrm>
            <a:off x="1368075" y="-13650"/>
            <a:ext cx="0" cy="559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9" name="Google Shape;539;p34"/>
          <p:cNvCxnSpPr/>
          <p:nvPr/>
        </p:nvCxnSpPr>
        <p:spPr>
          <a:xfrm>
            <a:off x="1575500" y="-12590"/>
            <a:ext cx="0" cy="559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0" name="Google Shape;540;p34"/>
          <p:cNvCxnSpPr/>
          <p:nvPr/>
        </p:nvCxnSpPr>
        <p:spPr>
          <a:xfrm>
            <a:off x="1782925" y="-12590"/>
            <a:ext cx="0" cy="559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1" name="Google Shape;541;p34"/>
          <p:cNvCxnSpPr/>
          <p:nvPr/>
        </p:nvCxnSpPr>
        <p:spPr>
          <a:xfrm>
            <a:off x="1990350" y="-12590"/>
            <a:ext cx="0" cy="559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2" name="Google Shape;542;p34"/>
          <p:cNvCxnSpPr/>
          <p:nvPr/>
        </p:nvCxnSpPr>
        <p:spPr>
          <a:xfrm>
            <a:off x="2197775" y="-13650"/>
            <a:ext cx="0" cy="559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3" name="Google Shape;543;p34"/>
          <p:cNvCxnSpPr/>
          <p:nvPr/>
        </p:nvCxnSpPr>
        <p:spPr>
          <a:xfrm>
            <a:off x="2405200" y="-13650"/>
            <a:ext cx="0" cy="559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4" name="Google Shape;544;p34"/>
          <p:cNvCxnSpPr/>
          <p:nvPr/>
        </p:nvCxnSpPr>
        <p:spPr>
          <a:xfrm>
            <a:off x="2612625" y="-13650"/>
            <a:ext cx="0" cy="559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5" name="Google Shape;545;p34"/>
          <p:cNvCxnSpPr/>
          <p:nvPr/>
        </p:nvCxnSpPr>
        <p:spPr>
          <a:xfrm>
            <a:off x="2820050" y="-13650"/>
            <a:ext cx="0" cy="559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6" name="Google Shape;546;p34"/>
          <p:cNvCxnSpPr/>
          <p:nvPr/>
        </p:nvCxnSpPr>
        <p:spPr>
          <a:xfrm>
            <a:off x="3027475" y="-12590"/>
            <a:ext cx="0" cy="559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7" name="Google Shape;547;p34"/>
          <p:cNvCxnSpPr/>
          <p:nvPr/>
        </p:nvCxnSpPr>
        <p:spPr>
          <a:xfrm>
            <a:off x="3234900" y="-12590"/>
            <a:ext cx="0" cy="559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8" name="Google Shape;548;p34"/>
          <p:cNvCxnSpPr/>
          <p:nvPr/>
        </p:nvCxnSpPr>
        <p:spPr>
          <a:xfrm>
            <a:off x="3442325" y="-12590"/>
            <a:ext cx="0" cy="559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9" name="Google Shape;549;p34"/>
          <p:cNvCxnSpPr/>
          <p:nvPr/>
        </p:nvCxnSpPr>
        <p:spPr>
          <a:xfrm>
            <a:off x="3649750" y="-13650"/>
            <a:ext cx="0" cy="559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0" name="Google Shape;550;p34"/>
          <p:cNvCxnSpPr/>
          <p:nvPr/>
        </p:nvCxnSpPr>
        <p:spPr>
          <a:xfrm>
            <a:off x="3857175" y="-13650"/>
            <a:ext cx="0" cy="559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1" name="Google Shape;551;p34"/>
          <p:cNvCxnSpPr/>
          <p:nvPr/>
        </p:nvCxnSpPr>
        <p:spPr>
          <a:xfrm>
            <a:off x="4064600" y="-13650"/>
            <a:ext cx="0" cy="559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2" name="Google Shape;552;p34"/>
          <p:cNvCxnSpPr/>
          <p:nvPr/>
        </p:nvCxnSpPr>
        <p:spPr>
          <a:xfrm>
            <a:off x="4272025" y="-13650"/>
            <a:ext cx="0" cy="559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3" name="Google Shape;553;p34"/>
          <p:cNvCxnSpPr/>
          <p:nvPr/>
        </p:nvCxnSpPr>
        <p:spPr>
          <a:xfrm>
            <a:off x="4479450" y="-12590"/>
            <a:ext cx="0" cy="559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4" name="Google Shape;554;p34"/>
          <p:cNvCxnSpPr/>
          <p:nvPr/>
        </p:nvCxnSpPr>
        <p:spPr>
          <a:xfrm>
            <a:off x="4686875" y="-12590"/>
            <a:ext cx="0" cy="559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5" name="Google Shape;555;p34"/>
          <p:cNvCxnSpPr/>
          <p:nvPr/>
        </p:nvCxnSpPr>
        <p:spPr>
          <a:xfrm>
            <a:off x="4894300" y="-12590"/>
            <a:ext cx="0" cy="559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6" name="Google Shape;556;p34"/>
          <p:cNvCxnSpPr/>
          <p:nvPr/>
        </p:nvCxnSpPr>
        <p:spPr>
          <a:xfrm>
            <a:off x="5101725" y="-13650"/>
            <a:ext cx="0" cy="559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7" name="Google Shape;557;p34"/>
          <p:cNvCxnSpPr/>
          <p:nvPr/>
        </p:nvCxnSpPr>
        <p:spPr>
          <a:xfrm>
            <a:off x="5309150" y="-13650"/>
            <a:ext cx="0" cy="559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8" name="Google Shape;558;p34"/>
          <p:cNvCxnSpPr/>
          <p:nvPr/>
        </p:nvCxnSpPr>
        <p:spPr>
          <a:xfrm>
            <a:off x="5516575" y="-13650"/>
            <a:ext cx="0" cy="559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9" name="Google Shape;559;p34"/>
          <p:cNvCxnSpPr/>
          <p:nvPr/>
        </p:nvCxnSpPr>
        <p:spPr>
          <a:xfrm>
            <a:off x="6138850" y="-13650"/>
            <a:ext cx="0" cy="559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0" name="Google Shape;560;p34"/>
          <p:cNvCxnSpPr/>
          <p:nvPr/>
        </p:nvCxnSpPr>
        <p:spPr>
          <a:xfrm>
            <a:off x="5724000" y="-12590"/>
            <a:ext cx="0" cy="559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1" name="Google Shape;561;p34"/>
          <p:cNvCxnSpPr/>
          <p:nvPr/>
        </p:nvCxnSpPr>
        <p:spPr>
          <a:xfrm>
            <a:off x="5931425" y="-12590"/>
            <a:ext cx="0" cy="559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2" name="Google Shape;562;p34"/>
          <p:cNvCxnSpPr/>
          <p:nvPr/>
        </p:nvCxnSpPr>
        <p:spPr>
          <a:xfrm>
            <a:off x="6346275" y="-12590"/>
            <a:ext cx="0" cy="559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3" name="Google Shape;563;p34"/>
          <p:cNvCxnSpPr/>
          <p:nvPr/>
        </p:nvCxnSpPr>
        <p:spPr>
          <a:xfrm>
            <a:off x="6553700" y="-13650"/>
            <a:ext cx="0" cy="559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4" name="Google Shape;564;p34"/>
          <p:cNvCxnSpPr/>
          <p:nvPr/>
        </p:nvCxnSpPr>
        <p:spPr>
          <a:xfrm>
            <a:off x="6761125" y="-13650"/>
            <a:ext cx="0" cy="559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5" name="Google Shape;565;p34"/>
          <p:cNvCxnSpPr/>
          <p:nvPr/>
        </p:nvCxnSpPr>
        <p:spPr>
          <a:xfrm>
            <a:off x="6968550" y="-13650"/>
            <a:ext cx="0" cy="559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6" name="Google Shape;566;p34"/>
          <p:cNvCxnSpPr/>
          <p:nvPr/>
        </p:nvCxnSpPr>
        <p:spPr>
          <a:xfrm>
            <a:off x="7175975" y="-13650"/>
            <a:ext cx="0" cy="559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7" name="Google Shape;567;p34"/>
          <p:cNvCxnSpPr/>
          <p:nvPr/>
        </p:nvCxnSpPr>
        <p:spPr>
          <a:xfrm>
            <a:off x="7383400" y="-12590"/>
            <a:ext cx="0" cy="559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8" name="Google Shape;568;p34"/>
          <p:cNvCxnSpPr/>
          <p:nvPr/>
        </p:nvCxnSpPr>
        <p:spPr>
          <a:xfrm>
            <a:off x="7590825" y="-12590"/>
            <a:ext cx="0" cy="559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9" name="Google Shape;569;p34"/>
          <p:cNvCxnSpPr/>
          <p:nvPr/>
        </p:nvCxnSpPr>
        <p:spPr>
          <a:xfrm>
            <a:off x="7798250" y="-12590"/>
            <a:ext cx="0" cy="559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0" name="Google Shape;570;p34"/>
          <p:cNvCxnSpPr/>
          <p:nvPr/>
        </p:nvCxnSpPr>
        <p:spPr>
          <a:xfrm>
            <a:off x="8005675" y="-13650"/>
            <a:ext cx="0" cy="559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1" name="Google Shape;571;p34"/>
          <p:cNvCxnSpPr/>
          <p:nvPr/>
        </p:nvCxnSpPr>
        <p:spPr>
          <a:xfrm>
            <a:off x="8213100" y="-13650"/>
            <a:ext cx="0" cy="559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2" name="Google Shape;572;p34"/>
          <p:cNvCxnSpPr/>
          <p:nvPr/>
        </p:nvCxnSpPr>
        <p:spPr>
          <a:xfrm>
            <a:off x="8420525" y="-13650"/>
            <a:ext cx="0" cy="559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3" name="Google Shape;573;p34"/>
          <p:cNvCxnSpPr/>
          <p:nvPr/>
        </p:nvCxnSpPr>
        <p:spPr>
          <a:xfrm>
            <a:off x="8627950" y="-13650"/>
            <a:ext cx="0" cy="559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4" name="Google Shape;574;p34"/>
          <p:cNvCxnSpPr/>
          <p:nvPr/>
        </p:nvCxnSpPr>
        <p:spPr>
          <a:xfrm>
            <a:off x="8835375" y="-13650"/>
            <a:ext cx="0" cy="559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5" name="Google Shape;575;p34"/>
          <p:cNvCxnSpPr/>
          <p:nvPr/>
        </p:nvCxnSpPr>
        <p:spPr>
          <a:xfrm>
            <a:off x="9042800" y="-13650"/>
            <a:ext cx="0" cy="51765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6" name="Google Shape;576;p34"/>
          <p:cNvCxnSpPr/>
          <p:nvPr/>
        </p:nvCxnSpPr>
        <p:spPr>
          <a:xfrm>
            <a:off x="4592400" y="-4455375"/>
            <a:ext cx="0" cy="9185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7" name="Google Shape;577;p34"/>
          <p:cNvCxnSpPr/>
          <p:nvPr/>
        </p:nvCxnSpPr>
        <p:spPr>
          <a:xfrm>
            <a:off x="4592400" y="-4247950"/>
            <a:ext cx="0" cy="9185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8" name="Google Shape;578;p34"/>
          <p:cNvCxnSpPr/>
          <p:nvPr/>
        </p:nvCxnSpPr>
        <p:spPr>
          <a:xfrm>
            <a:off x="133008" y="419125"/>
            <a:ext cx="0" cy="26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9" name="Google Shape;579;p34"/>
          <p:cNvCxnSpPr/>
          <p:nvPr/>
        </p:nvCxnSpPr>
        <p:spPr>
          <a:xfrm>
            <a:off x="133512" y="626550"/>
            <a:ext cx="0" cy="26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0" name="Google Shape;580;p34"/>
          <p:cNvCxnSpPr/>
          <p:nvPr/>
        </p:nvCxnSpPr>
        <p:spPr>
          <a:xfrm>
            <a:off x="133512" y="833975"/>
            <a:ext cx="0" cy="26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1" name="Google Shape;581;p34"/>
          <p:cNvCxnSpPr/>
          <p:nvPr/>
        </p:nvCxnSpPr>
        <p:spPr>
          <a:xfrm>
            <a:off x="133512" y="1041400"/>
            <a:ext cx="0" cy="26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2" name="Google Shape;582;p34"/>
          <p:cNvCxnSpPr/>
          <p:nvPr/>
        </p:nvCxnSpPr>
        <p:spPr>
          <a:xfrm>
            <a:off x="133512" y="1248825"/>
            <a:ext cx="0" cy="26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3" name="Google Shape;583;p34"/>
          <p:cNvCxnSpPr/>
          <p:nvPr/>
        </p:nvCxnSpPr>
        <p:spPr>
          <a:xfrm>
            <a:off x="133008" y="1456250"/>
            <a:ext cx="0" cy="26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4" name="Google Shape;584;p34"/>
          <p:cNvCxnSpPr/>
          <p:nvPr/>
        </p:nvCxnSpPr>
        <p:spPr>
          <a:xfrm>
            <a:off x="133008" y="1663675"/>
            <a:ext cx="0" cy="26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5" name="Google Shape;585;p34"/>
          <p:cNvCxnSpPr/>
          <p:nvPr/>
        </p:nvCxnSpPr>
        <p:spPr>
          <a:xfrm>
            <a:off x="133008" y="1871100"/>
            <a:ext cx="0" cy="26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6" name="Google Shape;586;p34"/>
          <p:cNvCxnSpPr/>
          <p:nvPr/>
        </p:nvCxnSpPr>
        <p:spPr>
          <a:xfrm>
            <a:off x="133512" y="2078525"/>
            <a:ext cx="0" cy="26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7" name="Google Shape;587;p34"/>
          <p:cNvCxnSpPr/>
          <p:nvPr/>
        </p:nvCxnSpPr>
        <p:spPr>
          <a:xfrm>
            <a:off x="133512" y="2285950"/>
            <a:ext cx="0" cy="26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8" name="Google Shape;588;p34"/>
          <p:cNvCxnSpPr/>
          <p:nvPr/>
        </p:nvCxnSpPr>
        <p:spPr>
          <a:xfrm>
            <a:off x="133512" y="2493375"/>
            <a:ext cx="0" cy="26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9" name="Google Shape;589;p34"/>
          <p:cNvCxnSpPr/>
          <p:nvPr/>
        </p:nvCxnSpPr>
        <p:spPr>
          <a:xfrm>
            <a:off x="133512" y="2700800"/>
            <a:ext cx="0" cy="26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0" name="Google Shape;590;p34"/>
          <p:cNvCxnSpPr/>
          <p:nvPr/>
        </p:nvCxnSpPr>
        <p:spPr>
          <a:xfrm>
            <a:off x="133008" y="2908225"/>
            <a:ext cx="0" cy="26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1" name="Google Shape;591;p34"/>
          <p:cNvCxnSpPr/>
          <p:nvPr/>
        </p:nvCxnSpPr>
        <p:spPr>
          <a:xfrm>
            <a:off x="133008" y="3115650"/>
            <a:ext cx="0" cy="26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2" name="Google Shape;592;p34"/>
          <p:cNvCxnSpPr/>
          <p:nvPr/>
        </p:nvCxnSpPr>
        <p:spPr>
          <a:xfrm>
            <a:off x="133008" y="3323075"/>
            <a:ext cx="0" cy="26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3" name="Google Shape;593;p34"/>
          <p:cNvCxnSpPr/>
          <p:nvPr/>
        </p:nvCxnSpPr>
        <p:spPr>
          <a:xfrm>
            <a:off x="133512" y="3530500"/>
            <a:ext cx="0" cy="26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4" name="Google Shape;594;p34"/>
          <p:cNvCxnSpPr/>
          <p:nvPr/>
        </p:nvCxnSpPr>
        <p:spPr>
          <a:xfrm>
            <a:off x="133512" y="3737925"/>
            <a:ext cx="0" cy="26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5" name="Google Shape;595;p34"/>
          <p:cNvCxnSpPr/>
          <p:nvPr/>
        </p:nvCxnSpPr>
        <p:spPr>
          <a:xfrm>
            <a:off x="133512" y="3945350"/>
            <a:ext cx="0" cy="26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6" name="Google Shape;596;p34"/>
          <p:cNvCxnSpPr/>
          <p:nvPr/>
        </p:nvCxnSpPr>
        <p:spPr>
          <a:xfrm>
            <a:off x="133512" y="4152775"/>
            <a:ext cx="0" cy="26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7" name="Google Shape;597;p34"/>
          <p:cNvCxnSpPr/>
          <p:nvPr/>
        </p:nvCxnSpPr>
        <p:spPr>
          <a:xfrm>
            <a:off x="133008" y="4360200"/>
            <a:ext cx="0" cy="26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8" name="Google Shape;598;p34"/>
          <p:cNvCxnSpPr/>
          <p:nvPr/>
        </p:nvCxnSpPr>
        <p:spPr>
          <a:xfrm>
            <a:off x="133008" y="4567625"/>
            <a:ext cx="0" cy="26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9" name="Google Shape;599;p34"/>
          <p:cNvCxnSpPr/>
          <p:nvPr/>
        </p:nvCxnSpPr>
        <p:spPr>
          <a:xfrm>
            <a:off x="4563239" y="344650"/>
            <a:ext cx="0" cy="91266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0" name="Google Shape;600;p34"/>
          <p:cNvCxnSpPr/>
          <p:nvPr/>
        </p:nvCxnSpPr>
        <p:spPr>
          <a:xfrm>
            <a:off x="4580537" y="552075"/>
            <a:ext cx="0" cy="91266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1" name="Google Shape;601;p34"/>
          <p:cNvSpPr/>
          <p:nvPr/>
        </p:nvSpPr>
        <p:spPr>
          <a:xfrm>
            <a:off x="263700" y="258850"/>
            <a:ext cx="8611200" cy="28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2" name="Google Shape;602;p34"/>
          <p:cNvGrpSpPr/>
          <p:nvPr/>
        </p:nvGrpSpPr>
        <p:grpSpPr>
          <a:xfrm>
            <a:off x="266405" y="261900"/>
            <a:ext cx="8620495" cy="4526400"/>
            <a:chOff x="266405" y="261900"/>
            <a:chExt cx="8620495" cy="4526400"/>
          </a:xfrm>
        </p:grpSpPr>
        <p:sp>
          <p:nvSpPr>
            <p:cNvPr id="603" name="Google Shape;603;p34"/>
            <p:cNvSpPr/>
            <p:nvPr/>
          </p:nvSpPr>
          <p:spPr>
            <a:xfrm>
              <a:off x="266405" y="261900"/>
              <a:ext cx="8611200" cy="4526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4" name="Google Shape;604;p34"/>
            <p:cNvCxnSpPr/>
            <p:nvPr/>
          </p:nvCxnSpPr>
          <p:spPr>
            <a:xfrm>
              <a:off x="274200" y="551300"/>
              <a:ext cx="8612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05" name="Google Shape;605;p34"/>
            <p:cNvSpPr/>
            <p:nvPr/>
          </p:nvSpPr>
          <p:spPr>
            <a:xfrm>
              <a:off x="593950" y="322825"/>
              <a:ext cx="7302300" cy="1566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349675" y="322826"/>
              <a:ext cx="164731" cy="156599"/>
            </a:xfrm>
            <a:custGeom>
              <a:avLst/>
              <a:gdLst/>
              <a:ahLst/>
              <a:cxnLst/>
              <a:rect l="l" t="t" r="r" b="b"/>
              <a:pathLst>
                <a:path w="3464" h="3293" extrusionOk="0">
                  <a:moveTo>
                    <a:pt x="1733" y="1"/>
                  </a:moveTo>
                  <a:lnTo>
                    <a:pt x="1195" y="1083"/>
                  </a:lnTo>
                  <a:lnTo>
                    <a:pt x="0" y="1256"/>
                  </a:lnTo>
                  <a:lnTo>
                    <a:pt x="866" y="2100"/>
                  </a:lnTo>
                  <a:lnTo>
                    <a:pt x="663" y="3293"/>
                  </a:lnTo>
                  <a:lnTo>
                    <a:pt x="1733" y="2727"/>
                  </a:lnTo>
                  <a:lnTo>
                    <a:pt x="2801" y="3293"/>
                  </a:lnTo>
                  <a:lnTo>
                    <a:pt x="2801" y="3293"/>
                  </a:lnTo>
                  <a:lnTo>
                    <a:pt x="2597" y="2100"/>
                  </a:lnTo>
                  <a:lnTo>
                    <a:pt x="3463" y="1256"/>
                  </a:lnTo>
                  <a:lnTo>
                    <a:pt x="2268" y="1083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7" name="Google Shape;607;p34"/>
            <p:cNvGrpSpPr/>
            <p:nvPr/>
          </p:nvGrpSpPr>
          <p:grpSpPr>
            <a:xfrm>
              <a:off x="8193875" y="322825"/>
              <a:ext cx="601487" cy="156597"/>
              <a:chOff x="8193875" y="322825"/>
              <a:chExt cx="601487" cy="156597"/>
            </a:xfrm>
          </p:grpSpPr>
          <p:sp>
            <p:nvSpPr>
              <p:cNvPr id="608" name="Google Shape;608;p34"/>
              <p:cNvSpPr/>
              <p:nvPr/>
            </p:nvSpPr>
            <p:spPr>
              <a:xfrm>
                <a:off x="8638765" y="322825"/>
                <a:ext cx="156597" cy="156597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2579" extrusionOk="0">
                    <a:moveTo>
                      <a:pt x="1" y="0"/>
                    </a:moveTo>
                    <a:lnTo>
                      <a:pt x="1" y="2579"/>
                    </a:lnTo>
                    <a:lnTo>
                      <a:pt x="2579" y="2579"/>
                    </a:lnTo>
                    <a:lnTo>
                      <a:pt x="2579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34"/>
              <p:cNvSpPr/>
              <p:nvPr/>
            </p:nvSpPr>
            <p:spPr>
              <a:xfrm>
                <a:off x="8416290" y="322825"/>
                <a:ext cx="156415" cy="156597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2579" extrusionOk="0">
                    <a:moveTo>
                      <a:pt x="0" y="0"/>
                    </a:moveTo>
                    <a:lnTo>
                      <a:pt x="0" y="2579"/>
                    </a:lnTo>
                    <a:lnTo>
                      <a:pt x="2576" y="2579"/>
                    </a:lnTo>
                    <a:lnTo>
                      <a:pt x="2576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34"/>
              <p:cNvSpPr/>
              <p:nvPr/>
            </p:nvSpPr>
            <p:spPr>
              <a:xfrm>
                <a:off x="8193875" y="322825"/>
                <a:ext cx="156475" cy="156597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2579" extrusionOk="0">
                    <a:moveTo>
                      <a:pt x="1" y="0"/>
                    </a:moveTo>
                    <a:lnTo>
                      <a:pt x="1" y="2579"/>
                    </a:lnTo>
                    <a:lnTo>
                      <a:pt x="2577" y="2579"/>
                    </a:lnTo>
                    <a:lnTo>
                      <a:pt x="2577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34"/>
              <p:cNvSpPr/>
              <p:nvPr/>
            </p:nvSpPr>
            <p:spPr>
              <a:xfrm>
                <a:off x="8676776" y="361080"/>
                <a:ext cx="80515" cy="80393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324" fill="none" extrusionOk="0">
                    <a:moveTo>
                      <a:pt x="0" y="1323"/>
                    </a:moveTo>
                    <a:lnTo>
                      <a:pt x="1325" y="0"/>
                    </a:lnTo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34"/>
              <p:cNvSpPr/>
              <p:nvPr/>
            </p:nvSpPr>
            <p:spPr>
              <a:xfrm>
                <a:off x="8676776" y="361080"/>
                <a:ext cx="80515" cy="80393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324" fill="none" extrusionOk="0">
                    <a:moveTo>
                      <a:pt x="0" y="0"/>
                    </a:moveTo>
                    <a:lnTo>
                      <a:pt x="1325" y="1323"/>
                    </a:lnTo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34"/>
              <p:cNvSpPr/>
              <p:nvPr/>
            </p:nvSpPr>
            <p:spPr>
              <a:xfrm>
                <a:off x="8454786" y="361201"/>
                <a:ext cx="79847" cy="79847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315" fill="none" extrusionOk="0">
                    <a:moveTo>
                      <a:pt x="1" y="1"/>
                    </a:moveTo>
                    <a:lnTo>
                      <a:pt x="1314" y="1"/>
                    </a:lnTo>
                    <a:lnTo>
                      <a:pt x="1314" y="1314"/>
                    </a:lnTo>
                    <a:lnTo>
                      <a:pt x="1" y="1314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34"/>
              <p:cNvSpPr/>
              <p:nvPr/>
            </p:nvSpPr>
            <p:spPr>
              <a:xfrm>
                <a:off x="8232128" y="440990"/>
                <a:ext cx="79847" cy="61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" fill="none" extrusionOk="0">
                    <a:moveTo>
                      <a:pt x="1314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15" name="Google Shape;615;p34"/>
          <p:cNvSpPr/>
          <p:nvPr/>
        </p:nvSpPr>
        <p:spPr>
          <a:xfrm>
            <a:off x="266400" y="3956750"/>
            <a:ext cx="8611200" cy="831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34"/>
          <p:cNvSpPr txBox="1">
            <a:spLocks noGrp="1"/>
          </p:cNvSpPr>
          <p:nvPr>
            <p:ph type="title"/>
          </p:nvPr>
        </p:nvSpPr>
        <p:spPr>
          <a:xfrm>
            <a:off x="734975" y="4126125"/>
            <a:ext cx="7674000" cy="4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oogle Shape;619;p36"/>
          <p:cNvGrpSpPr/>
          <p:nvPr/>
        </p:nvGrpSpPr>
        <p:grpSpPr>
          <a:xfrm>
            <a:off x="123525" y="-4426125"/>
            <a:ext cx="8919275" cy="14104800"/>
            <a:chOff x="123525" y="-4426125"/>
            <a:chExt cx="8919275" cy="14104800"/>
          </a:xfrm>
        </p:grpSpPr>
        <p:cxnSp>
          <p:nvCxnSpPr>
            <p:cNvPr id="620" name="Google Shape;620;p36"/>
            <p:cNvCxnSpPr/>
            <p:nvPr/>
          </p:nvCxnSpPr>
          <p:spPr>
            <a:xfrm>
              <a:off x="12352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1" name="Google Shape;621;p36"/>
            <p:cNvCxnSpPr/>
            <p:nvPr/>
          </p:nvCxnSpPr>
          <p:spPr>
            <a:xfrm>
              <a:off x="33095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2" name="Google Shape;622;p36"/>
            <p:cNvCxnSpPr/>
            <p:nvPr/>
          </p:nvCxnSpPr>
          <p:spPr>
            <a:xfrm>
              <a:off x="53837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3" name="Google Shape;623;p36"/>
            <p:cNvCxnSpPr/>
            <p:nvPr/>
          </p:nvCxnSpPr>
          <p:spPr>
            <a:xfrm>
              <a:off x="74580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4" name="Google Shape;624;p36"/>
            <p:cNvCxnSpPr/>
            <p:nvPr/>
          </p:nvCxnSpPr>
          <p:spPr>
            <a:xfrm>
              <a:off x="95322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5" name="Google Shape;625;p36"/>
            <p:cNvCxnSpPr/>
            <p:nvPr/>
          </p:nvCxnSpPr>
          <p:spPr>
            <a:xfrm>
              <a:off x="116065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6" name="Google Shape;626;p36"/>
            <p:cNvCxnSpPr/>
            <p:nvPr/>
          </p:nvCxnSpPr>
          <p:spPr>
            <a:xfrm>
              <a:off x="136807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7" name="Google Shape;627;p36"/>
            <p:cNvCxnSpPr/>
            <p:nvPr/>
          </p:nvCxnSpPr>
          <p:spPr>
            <a:xfrm>
              <a:off x="157550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8" name="Google Shape;628;p36"/>
            <p:cNvCxnSpPr/>
            <p:nvPr/>
          </p:nvCxnSpPr>
          <p:spPr>
            <a:xfrm>
              <a:off x="178292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9" name="Google Shape;629;p36"/>
            <p:cNvCxnSpPr/>
            <p:nvPr/>
          </p:nvCxnSpPr>
          <p:spPr>
            <a:xfrm>
              <a:off x="199035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0" name="Google Shape;630;p36"/>
            <p:cNvCxnSpPr/>
            <p:nvPr/>
          </p:nvCxnSpPr>
          <p:spPr>
            <a:xfrm>
              <a:off x="219777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1" name="Google Shape;631;p36"/>
            <p:cNvCxnSpPr/>
            <p:nvPr/>
          </p:nvCxnSpPr>
          <p:spPr>
            <a:xfrm>
              <a:off x="240520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2" name="Google Shape;632;p36"/>
            <p:cNvCxnSpPr/>
            <p:nvPr/>
          </p:nvCxnSpPr>
          <p:spPr>
            <a:xfrm>
              <a:off x="261262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3" name="Google Shape;633;p36"/>
            <p:cNvCxnSpPr/>
            <p:nvPr/>
          </p:nvCxnSpPr>
          <p:spPr>
            <a:xfrm>
              <a:off x="282005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4" name="Google Shape;634;p36"/>
            <p:cNvCxnSpPr/>
            <p:nvPr/>
          </p:nvCxnSpPr>
          <p:spPr>
            <a:xfrm>
              <a:off x="302747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5" name="Google Shape;635;p36"/>
            <p:cNvCxnSpPr/>
            <p:nvPr/>
          </p:nvCxnSpPr>
          <p:spPr>
            <a:xfrm>
              <a:off x="323490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6" name="Google Shape;636;p36"/>
            <p:cNvCxnSpPr/>
            <p:nvPr/>
          </p:nvCxnSpPr>
          <p:spPr>
            <a:xfrm>
              <a:off x="344232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7" name="Google Shape;637;p36"/>
            <p:cNvCxnSpPr/>
            <p:nvPr/>
          </p:nvCxnSpPr>
          <p:spPr>
            <a:xfrm>
              <a:off x="364975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8" name="Google Shape;638;p36"/>
            <p:cNvCxnSpPr/>
            <p:nvPr/>
          </p:nvCxnSpPr>
          <p:spPr>
            <a:xfrm>
              <a:off x="385717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9" name="Google Shape;639;p36"/>
            <p:cNvCxnSpPr/>
            <p:nvPr/>
          </p:nvCxnSpPr>
          <p:spPr>
            <a:xfrm>
              <a:off x="406460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0" name="Google Shape;640;p36"/>
            <p:cNvCxnSpPr/>
            <p:nvPr/>
          </p:nvCxnSpPr>
          <p:spPr>
            <a:xfrm>
              <a:off x="427202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1" name="Google Shape;641;p36"/>
            <p:cNvCxnSpPr/>
            <p:nvPr/>
          </p:nvCxnSpPr>
          <p:spPr>
            <a:xfrm>
              <a:off x="447945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2" name="Google Shape;642;p36"/>
            <p:cNvCxnSpPr/>
            <p:nvPr/>
          </p:nvCxnSpPr>
          <p:spPr>
            <a:xfrm>
              <a:off x="468687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3" name="Google Shape;643;p36"/>
            <p:cNvCxnSpPr/>
            <p:nvPr/>
          </p:nvCxnSpPr>
          <p:spPr>
            <a:xfrm>
              <a:off x="489430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4" name="Google Shape;644;p36"/>
            <p:cNvCxnSpPr/>
            <p:nvPr/>
          </p:nvCxnSpPr>
          <p:spPr>
            <a:xfrm>
              <a:off x="510172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5" name="Google Shape;645;p36"/>
            <p:cNvCxnSpPr/>
            <p:nvPr/>
          </p:nvCxnSpPr>
          <p:spPr>
            <a:xfrm>
              <a:off x="530915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6" name="Google Shape;646;p36"/>
            <p:cNvCxnSpPr/>
            <p:nvPr/>
          </p:nvCxnSpPr>
          <p:spPr>
            <a:xfrm>
              <a:off x="551657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7" name="Google Shape;647;p36"/>
            <p:cNvCxnSpPr/>
            <p:nvPr/>
          </p:nvCxnSpPr>
          <p:spPr>
            <a:xfrm>
              <a:off x="613885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8" name="Google Shape;648;p36"/>
            <p:cNvCxnSpPr/>
            <p:nvPr/>
          </p:nvCxnSpPr>
          <p:spPr>
            <a:xfrm>
              <a:off x="572400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9" name="Google Shape;649;p36"/>
            <p:cNvCxnSpPr/>
            <p:nvPr/>
          </p:nvCxnSpPr>
          <p:spPr>
            <a:xfrm>
              <a:off x="593142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0" name="Google Shape;650;p36"/>
            <p:cNvCxnSpPr/>
            <p:nvPr/>
          </p:nvCxnSpPr>
          <p:spPr>
            <a:xfrm>
              <a:off x="634627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1" name="Google Shape;651;p36"/>
            <p:cNvCxnSpPr/>
            <p:nvPr/>
          </p:nvCxnSpPr>
          <p:spPr>
            <a:xfrm>
              <a:off x="655370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2" name="Google Shape;652;p36"/>
            <p:cNvCxnSpPr/>
            <p:nvPr/>
          </p:nvCxnSpPr>
          <p:spPr>
            <a:xfrm>
              <a:off x="676112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3" name="Google Shape;653;p36"/>
            <p:cNvCxnSpPr/>
            <p:nvPr/>
          </p:nvCxnSpPr>
          <p:spPr>
            <a:xfrm>
              <a:off x="696855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4" name="Google Shape;654;p36"/>
            <p:cNvCxnSpPr/>
            <p:nvPr/>
          </p:nvCxnSpPr>
          <p:spPr>
            <a:xfrm>
              <a:off x="717597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5" name="Google Shape;655;p36"/>
            <p:cNvCxnSpPr/>
            <p:nvPr/>
          </p:nvCxnSpPr>
          <p:spPr>
            <a:xfrm>
              <a:off x="738340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6" name="Google Shape;656;p36"/>
            <p:cNvCxnSpPr/>
            <p:nvPr/>
          </p:nvCxnSpPr>
          <p:spPr>
            <a:xfrm>
              <a:off x="759082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7" name="Google Shape;657;p36"/>
            <p:cNvCxnSpPr/>
            <p:nvPr/>
          </p:nvCxnSpPr>
          <p:spPr>
            <a:xfrm>
              <a:off x="779825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8" name="Google Shape;658;p36"/>
            <p:cNvCxnSpPr/>
            <p:nvPr/>
          </p:nvCxnSpPr>
          <p:spPr>
            <a:xfrm>
              <a:off x="800567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9" name="Google Shape;659;p36"/>
            <p:cNvCxnSpPr/>
            <p:nvPr/>
          </p:nvCxnSpPr>
          <p:spPr>
            <a:xfrm>
              <a:off x="821310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0" name="Google Shape;660;p36"/>
            <p:cNvCxnSpPr/>
            <p:nvPr/>
          </p:nvCxnSpPr>
          <p:spPr>
            <a:xfrm>
              <a:off x="842052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1" name="Google Shape;661;p36"/>
            <p:cNvCxnSpPr/>
            <p:nvPr/>
          </p:nvCxnSpPr>
          <p:spPr>
            <a:xfrm>
              <a:off x="862795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2" name="Google Shape;662;p36"/>
            <p:cNvCxnSpPr/>
            <p:nvPr/>
          </p:nvCxnSpPr>
          <p:spPr>
            <a:xfrm>
              <a:off x="883537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3" name="Google Shape;663;p36"/>
            <p:cNvCxnSpPr/>
            <p:nvPr/>
          </p:nvCxnSpPr>
          <p:spPr>
            <a:xfrm>
              <a:off x="904280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4" name="Google Shape;664;p36"/>
            <p:cNvCxnSpPr/>
            <p:nvPr/>
          </p:nvCxnSpPr>
          <p:spPr>
            <a:xfrm>
              <a:off x="4563412" y="-442612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5" name="Google Shape;665;p36"/>
            <p:cNvCxnSpPr/>
            <p:nvPr/>
          </p:nvCxnSpPr>
          <p:spPr>
            <a:xfrm>
              <a:off x="4563412" y="-421870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6" name="Google Shape;666;p36"/>
            <p:cNvCxnSpPr/>
            <p:nvPr/>
          </p:nvCxnSpPr>
          <p:spPr>
            <a:xfrm>
              <a:off x="4563412" y="-401127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7" name="Google Shape;667;p36"/>
            <p:cNvCxnSpPr/>
            <p:nvPr/>
          </p:nvCxnSpPr>
          <p:spPr>
            <a:xfrm>
              <a:off x="4580710" y="-380385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8" name="Google Shape;668;p36"/>
            <p:cNvCxnSpPr/>
            <p:nvPr/>
          </p:nvCxnSpPr>
          <p:spPr>
            <a:xfrm>
              <a:off x="4580710" y="-359642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9" name="Google Shape;669;p36"/>
            <p:cNvCxnSpPr/>
            <p:nvPr/>
          </p:nvCxnSpPr>
          <p:spPr>
            <a:xfrm>
              <a:off x="4580710" y="-338900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0" name="Google Shape;670;p36"/>
            <p:cNvCxnSpPr/>
            <p:nvPr/>
          </p:nvCxnSpPr>
          <p:spPr>
            <a:xfrm>
              <a:off x="4580710" y="-318157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1" name="Google Shape;671;p36"/>
            <p:cNvCxnSpPr/>
            <p:nvPr/>
          </p:nvCxnSpPr>
          <p:spPr>
            <a:xfrm>
              <a:off x="4563412" y="-297415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2" name="Google Shape;672;p36"/>
            <p:cNvCxnSpPr/>
            <p:nvPr/>
          </p:nvCxnSpPr>
          <p:spPr>
            <a:xfrm>
              <a:off x="4563412" y="-276672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3" name="Google Shape;673;p36"/>
            <p:cNvCxnSpPr/>
            <p:nvPr/>
          </p:nvCxnSpPr>
          <p:spPr>
            <a:xfrm>
              <a:off x="4563412" y="-255930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4" name="Google Shape;674;p36"/>
            <p:cNvCxnSpPr/>
            <p:nvPr/>
          </p:nvCxnSpPr>
          <p:spPr>
            <a:xfrm>
              <a:off x="4580710" y="-235187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5" name="Google Shape;675;p36"/>
            <p:cNvCxnSpPr/>
            <p:nvPr/>
          </p:nvCxnSpPr>
          <p:spPr>
            <a:xfrm>
              <a:off x="4580710" y="-214445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6" name="Google Shape;676;p36"/>
            <p:cNvCxnSpPr/>
            <p:nvPr/>
          </p:nvCxnSpPr>
          <p:spPr>
            <a:xfrm>
              <a:off x="4580710" y="-193702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7" name="Google Shape;677;p36"/>
            <p:cNvCxnSpPr/>
            <p:nvPr/>
          </p:nvCxnSpPr>
          <p:spPr>
            <a:xfrm>
              <a:off x="4580710" y="-172960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8" name="Google Shape;678;p36"/>
            <p:cNvCxnSpPr/>
            <p:nvPr/>
          </p:nvCxnSpPr>
          <p:spPr>
            <a:xfrm>
              <a:off x="4563412" y="-152217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9" name="Google Shape;679;p36"/>
            <p:cNvCxnSpPr/>
            <p:nvPr/>
          </p:nvCxnSpPr>
          <p:spPr>
            <a:xfrm>
              <a:off x="4563412" y="-131475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0" name="Google Shape;680;p36"/>
            <p:cNvCxnSpPr/>
            <p:nvPr/>
          </p:nvCxnSpPr>
          <p:spPr>
            <a:xfrm>
              <a:off x="4563412" y="-110732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1" name="Google Shape;681;p36"/>
            <p:cNvCxnSpPr/>
            <p:nvPr/>
          </p:nvCxnSpPr>
          <p:spPr>
            <a:xfrm>
              <a:off x="4580710" y="-89990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2" name="Google Shape;682;p36"/>
            <p:cNvCxnSpPr/>
            <p:nvPr/>
          </p:nvCxnSpPr>
          <p:spPr>
            <a:xfrm>
              <a:off x="4580710" y="-69247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3" name="Google Shape;683;p36"/>
            <p:cNvCxnSpPr/>
            <p:nvPr/>
          </p:nvCxnSpPr>
          <p:spPr>
            <a:xfrm>
              <a:off x="4580710" y="-48505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4" name="Google Shape;684;p36"/>
            <p:cNvCxnSpPr/>
            <p:nvPr/>
          </p:nvCxnSpPr>
          <p:spPr>
            <a:xfrm>
              <a:off x="4580710" y="-27762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5" name="Google Shape;685;p36"/>
            <p:cNvCxnSpPr/>
            <p:nvPr/>
          </p:nvCxnSpPr>
          <p:spPr>
            <a:xfrm>
              <a:off x="4563412" y="-7020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6" name="Google Shape;686;p36"/>
            <p:cNvCxnSpPr/>
            <p:nvPr/>
          </p:nvCxnSpPr>
          <p:spPr>
            <a:xfrm>
              <a:off x="4563412" y="13722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7" name="Google Shape;687;p36"/>
            <p:cNvCxnSpPr/>
            <p:nvPr/>
          </p:nvCxnSpPr>
          <p:spPr>
            <a:xfrm>
              <a:off x="4563412" y="34465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8" name="Google Shape;688;p36"/>
            <p:cNvCxnSpPr/>
            <p:nvPr/>
          </p:nvCxnSpPr>
          <p:spPr>
            <a:xfrm>
              <a:off x="4580710" y="55207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89" name="Google Shape;689;p36"/>
          <p:cNvGrpSpPr/>
          <p:nvPr/>
        </p:nvGrpSpPr>
        <p:grpSpPr>
          <a:xfrm>
            <a:off x="266405" y="261900"/>
            <a:ext cx="8620495" cy="4526400"/>
            <a:chOff x="266405" y="261900"/>
            <a:chExt cx="8620495" cy="4526400"/>
          </a:xfrm>
        </p:grpSpPr>
        <p:sp>
          <p:nvSpPr>
            <p:cNvPr id="690" name="Google Shape;690;p36"/>
            <p:cNvSpPr/>
            <p:nvPr/>
          </p:nvSpPr>
          <p:spPr>
            <a:xfrm>
              <a:off x="266405" y="261900"/>
              <a:ext cx="8611200" cy="45264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1" name="Google Shape;691;p36"/>
            <p:cNvCxnSpPr/>
            <p:nvPr/>
          </p:nvCxnSpPr>
          <p:spPr>
            <a:xfrm>
              <a:off x="274200" y="551300"/>
              <a:ext cx="8612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92" name="Google Shape;692;p36"/>
            <p:cNvSpPr/>
            <p:nvPr/>
          </p:nvSpPr>
          <p:spPr>
            <a:xfrm>
              <a:off x="593950" y="322825"/>
              <a:ext cx="7302300" cy="1566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349675" y="322826"/>
              <a:ext cx="164731" cy="156599"/>
            </a:xfrm>
            <a:custGeom>
              <a:avLst/>
              <a:gdLst/>
              <a:ahLst/>
              <a:cxnLst/>
              <a:rect l="l" t="t" r="r" b="b"/>
              <a:pathLst>
                <a:path w="3464" h="3293" extrusionOk="0">
                  <a:moveTo>
                    <a:pt x="1733" y="1"/>
                  </a:moveTo>
                  <a:lnTo>
                    <a:pt x="1195" y="1083"/>
                  </a:lnTo>
                  <a:lnTo>
                    <a:pt x="0" y="1256"/>
                  </a:lnTo>
                  <a:lnTo>
                    <a:pt x="866" y="2100"/>
                  </a:lnTo>
                  <a:lnTo>
                    <a:pt x="663" y="3293"/>
                  </a:lnTo>
                  <a:lnTo>
                    <a:pt x="1733" y="2727"/>
                  </a:lnTo>
                  <a:lnTo>
                    <a:pt x="2801" y="3293"/>
                  </a:lnTo>
                  <a:lnTo>
                    <a:pt x="2801" y="3293"/>
                  </a:lnTo>
                  <a:lnTo>
                    <a:pt x="2597" y="2100"/>
                  </a:lnTo>
                  <a:lnTo>
                    <a:pt x="3463" y="1256"/>
                  </a:lnTo>
                  <a:lnTo>
                    <a:pt x="2268" y="1083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4" name="Google Shape;694;p36"/>
            <p:cNvGrpSpPr/>
            <p:nvPr/>
          </p:nvGrpSpPr>
          <p:grpSpPr>
            <a:xfrm>
              <a:off x="8193875" y="322825"/>
              <a:ext cx="601487" cy="156597"/>
              <a:chOff x="8193875" y="322825"/>
              <a:chExt cx="601487" cy="156597"/>
            </a:xfrm>
          </p:grpSpPr>
          <p:sp>
            <p:nvSpPr>
              <p:cNvPr id="695" name="Google Shape;695;p36"/>
              <p:cNvSpPr/>
              <p:nvPr/>
            </p:nvSpPr>
            <p:spPr>
              <a:xfrm>
                <a:off x="8638765" y="322825"/>
                <a:ext cx="156597" cy="156597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2579" extrusionOk="0">
                    <a:moveTo>
                      <a:pt x="1" y="0"/>
                    </a:moveTo>
                    <a:lnTo>
                      <a:pt x="1" y="2579"/>
                    </a:lnTo>
                    <a:lnTo>
                      <a:pt x="2579" y="2579"/>
                    </a:lnTo>
                    <a:lnTo>
                      <a:pt x="2579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36"/>
              <p:cNvSpPr/>
              <p:nvPr/>
            </p:nvSpPr>
            <p:spPr>
              <a:xfrm>
                <a:off x="8416290" y="322825"/>
                <a:ext cx="156415" cy="156597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2579" extrusionOk="0">
                    <a:moveTo>
                      <a:pt x="0" y="0"/>
                    </a:moveTo>
                    <a:lnTo>
                      <a:pt x="0" y="2579"/>
                    </a:lnTo>
                    <a:lnTo>
                      <a:pt x="2576" y="2579"/>
                    </a:lnTo>
                    <a:lnTo>
                      <a:pt x="2576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36"/>
              <p:cNvSpPr/>
              <p:nvPr/>
            </p:nvSpPr>
            <p:spPr>
              <a:xfrm>
                <a:off x="8193875" y="322825"/>
                <a:ext cx="156475" cy="156597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2579" extrusionOk="0">
                    <a:moveTo>
                      <a:pt x="1" y="0"/>
                    </a:moveTo>
                    <a:lnTo>
                      <a:pt x="1" y="2579"/>
                    </a:lnTo>
                    <a:lnTo>
                      <a:pt x="2577" y="2579"/>
                    </a:lnTo>
                    <a:lnTo>
                      <a:pt x="2577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36"/>
              <p:cNvSpPr/>
              <p:nvPr/>
            </p:nvSpPr>
            <p:spPr>
              <a:xfrm>
                <a:off x="8676776" y="361080"/>
                <a:ext cx="80515" cy="80393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324" fill="none" extrusionOk="0">
                    <a:moveTo>
                      <a:pt x="0" y="1323"/>
                    </a:moveTo>
                    <a:lnTo>
                      <a:pt x="1325" y="0"/>
                    </a:lnTo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36"/>
              <p:cNvSpPr/>
              <p:nvPr/>
            </p:nvSpPr>
            <p:spPr>
              <a:xfrm>
                <a:off x="8676776" y="361080"/>
                <a:ext cx="80515" cy="80393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324" fill="none" extrusionOk="0">
                    <a:moveTo>
                      <a:pt x="0" y="0"/>
                    </a:moveTo>
                    <a:lnTo>
                      <a:pt x="1325" y="1323"/>
                    </a:lnTo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36"/>
              <p:cNvSpPr/>
              <p:nvPr/>
            </p:nvSpPr>
            <p:spPr>
              <a:xfrm>
                <a:off x="8454786" y="361201"/>
                <a:ext cx="79847" cy="79847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315" fill="none" extrusionOk="0">
                    <a:moveTo>
                      <a:pt x="1" y="1"/>
                    </a:moveTo>
                    <a:lnTo>
                      <a:pt x="1314" y="1"/>
                    </a:lnTo>
                    <a:lnTo>
                      <a:pt x="1314" y="1314"/>
                    </a:lnTo>
                    <a:lnTo>
                      <a:pt x="1" y="1314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36"/>
              <p:cNvSpPr/>
              <p:nvPr/>
            </p:nvSpPr>
            <p:spPr>
              <a:xfrm>
                <a:off x="8232128" y="440990"/>
                <a:ext cx="79847" cy="61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" fill="none" extrusionOk="0">
                    <a:moveTo>
                      <a:pt x="1314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2" name="Google Shape;702;p36"/>
          <p:cNvGrpSpPr/>
          <p:nvPr/>
        </p:nvGrpSpPr>
        <p:grpSpPr>
          <a:xfrm>
            <a:off x="7879563" y="1761247"/>
            <a:ext cx="1160786" cy="1353165"/>
            <a:chOff x="71725" y="2151904"/>
            <a:chExt cx="1229255" cy="1432982"/>
          </a:xfrm>
        </p:grpSpPr>
        <p:sp>
          <p:nvSpPr>
            <p:cNvPr id="703" name="Google Shape;703;p36"/>
            <p:cNvSpPr/>
            <p:nvPr/>
          </p:nvSpPr>
          <p:spPr>
            <a:xfrm>
              <a:off x="71725" y="2615226"/>
              <a:ext cx="765765" cy="969660"/>
            </a:xfrm>
            <a:custGeom>
              <a:avLst/>
              <a:gdLst/>
              <a:ahLst/>
              <a:cxnLst/>
              <a:rect l="l" t="t" r="r" b="b"/>
              <a:pathLst>
                <a:path w="9100" h="11523" extrusionOk="0">
                  <a:moveTo>
                    <a:pt x="0" y="1"/>
                  </a:moveTo>
                  <a:lnTo>
                    <a:pt x="0" y="11523"/>
                  </a:lnTo>
                  <a:lnTo>
                    <a:pt x="9099" y="11523"/>
                  </a:lnTo>
                  <a:lnTo>
                    <a:pt x="9099" y="2190"/>
                  </a:lnTo>
                  <a:lnTo>
                    <a:pt x="7172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675239" y="2615226"/>
              <a:ext cx="162241" cy="184288"/>
            </a:xfrm>
            <a:custGeom>
              <a:avLst/>
              <a:gdLst/>
              <a:ahLst/>
              <a:cxnLst/>
              <a:rect l="l" t="t" r="r" b="b"/>
              <a:pathLst>
                <a:path w="1928" h="2190" extrusionOk="0">
                  <a:moveTo>
                    <a:pt x="0" y="1"/>
                  </a:moveTo>
                  <a:lnTo>
                    <a:pt x="0" y="2190"/>
                  </a:lnTo>
                  <a:lnTo>
                    <a:pt x="1927" y="21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209140" y="2850505"/>
              <a:ext cx="490763" cy="84"/>
            </a:xfrm>
            <a:custGeom>
              <a:avLst/>
              <a:gdLst/>
              <a:ahLst/>
              <a:cxnLst/>
              <a:rect l="l" t="t" r="r" b="b"/>
              <a:pathLst>
                <a:path w="5832" h="1" fill="none" extrusionOk="0">
                  <a:moveTo>
                    <a:pt x="1" y="1"/>
                  </a:moveTo>
                  <a:lnTo>
                    <a:pt x="5831" y="1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209140" y="2912101"/>
              <a:ext cx="490763" cy="84"/>
            </a:xfrm>
            <a:custGeom>
              <a:avLst/>
              <a:gdLst/>
              <a:ahLst/>
              <a:cxnLst/>
              <a:rect l="l" t="t" r="r" b="b"/>
              <a:pathLst>
                <a:path w="5832" h="1" fill="none" extrusionOk="0">
                  <a:moveTo>
                    <a:pt x="1" y="1"/>
                  </a:moveTo>
                  <a:lnTo>
                    <a:pt x="5831" y="1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209140" y="2973530"/>
              <a:ext cx="490763" cy="84"/>
            </a:xfrm>
            <a:custGeom>
              <a:avLst/>
              <a:gdLst/>
              <a:ahLst/>
              <a:cxnLst/>
              <a:rect l="l" t="t" r="r" b="b"/>
              <a:pathLst>
                <a:path w="5832" h="1" fill="none" extrusionOk="0">
                  <a:moveTo>
                    <a:pt x="1" y="0"/>
                  </a:moveTo>
                  <a:lnTo>
                    <a:pt x="5831" y="0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209140" y="3034874"/>
              <a:ext cx="490763" cy="84"/>
            </a:xfrm>
            <a:custGeom>
              <a:avLst/>
              <a:gdLst/>
              <a:ahLst/>
              <a:cxnLst/>
              <a:rect l="l" t="t" r="r" b="b"/>
              <a:pathLst>
                <a:path w="5832" h="1" fill="none" extrusionOk="0">
                  <a:moveTo>
                    <a:pt x="1" y="1"/>
                  </a:moveTo>
                  <a:lnTo>
                    <a:pt x="5831" y="1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209140" y="3096471"/>
              <a:ext cx="490763" cy="84"/>
            </a:xfrm>
            <a:custGeom>
              <a:avLst/>
              <a:gdLst/>
              <a:ahLst/>
              <a:cxnLst/>
              <a:rect l="l" t="t" r="r" b="b"/>
              <a:pathLst>
                <a:path w="5832" h="1" fill="none" extrusionOk="0">
                  <a:moveTo>
                    <a:pt x="1" y="1"/>
                  </a:moveTo>
                  <a:lnTo>
                    <a:pt x="5831" y="1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209140" y="3157899"/>
              <a:ext cx="490763" cy="84"/>
            </a:xfrm>
            <a:custGeom>
              <a:avLst/>
              <a:gdLst/>
              <a:ahLst/>
              <a:cxnLst/>
              <a:rect l="l" t="t" r="r" b="b"/>
              <a:pathLst>
                <a:path w="5832" h="1" fill="none" extrusionOk="0">
                  <a:moveTo>
                    <a:pt x="1" y="1"/>
                  </a:moveTo>
                  <a:lnTo>
                    <a:pt x="5831" y="1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209140" y="3219328"/>
              <a:ext cx="490763" cy="84"/>
            </a:xfrm>
            <a:custGeom>
              <a:avLst/>
              <a:gdLst/>
              <a:ahLst/>
              <a:cxnLst/>
              <a:rect l="l" t="t" r="r" b="b"/>
              <a:pathLst>
                <a:path w="5832" h="1" fill="none" extrusionOk="0">
                  <a:moveTo>
                    <a:pt x="1" y="0"/>
                  </a:moveTo>
                  <a:lnTo>
                    <a:pt x="5831" y="0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209140" y="3280924"/>
              <a:ext cx="490763" cy="84"/>
            </a:xfrm>
            <a:custGeom>
              <a:avLst/>
              <a:gdLst/>
              <a:ahLst/>
              <a:cxnLst/>
              <a:rect l="l" t="t" r="r" b="b"/>
              <a:pathLst>
                <a:path w="5832" h="1" fill="none" extrusionOk="0">
                  <a:moveTo>
                    <a:pt x="1" y="0"/>
                  </a:moveTo>
                  <a:lnTo>
                    <a:pt x="5831" y="0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209140" y="3342353"/>
              <a:ext cx="490763" cy="84"/>
            </a:xfrm>
            <a:custGeom>
              <a:avLst/>
              <a:gdLst/>
              <a:ahLst/>
              <a:cxnLst/>
              <a:rect l="l" t="t" r="r" b="b"/>
              <a:pathLst>
                <a:path w="5832" h="1" fill="none" extrusionOk="0">
                  <a:moveTo>
                    <a:pt x="1" y="0"/>
                  </a:moveTo>
                  <a:lnTo>
                    <a:pt x="5831" y="0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209140" y="3403697"/>
              <a:ext cx="490763" cy="84"/>
            </a:xfrm>
            <a:custGeom>
              <a:avLst/>
              <a:gdLst/>
              <a:ahLst/>
              <a:cxnLst/>
              <a:rect l="l" t="t" r="r" b="b"/>
              <a:pathLst>
                <a:path w="5832" h="1" fill="none" extrusionOk="0">
                  <a:moveTo>
                    <a:pt x="1" y="1"/>
                  </a:moveTo>
                  <a:lnTo>
                    <a:pt x="5831" y="1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209140" y="3465293"/>
              <a:ext cx="490763" cy="84"/>
            </a:xfrm>
            <a:custGeom>
              <a:avLst/>
              <a:gdLst/>
              <a:ahLst/>
              <a:cxnLst/>
              <a:rect l="l" t="t" r="r" b="b"/>
              <a:pathLst>
                <a:path w="5832" h="1" fill="none" extrusionOk="0">
                  <a:moveTo>
                    <a:pt x="1" y="1"/>
                  </a:moveTo>
                  <a:lnTo>
                    <a:pt x="5831" y="1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303470" y="2383649"/>
              <a:ext cx="765765" cy="969492"/>
            </a:xfrm>
            <a:custGeom>
              <a:avLst/>
              <a:gdLst/>
              <a:ahLst/>
              <a:cxnLst/>
              <a:rect l="l" t="t" r="r" b="b"/>
              <a:pathLst>
                <a:path w="9100" h="11521" extrusionOk="0">
                  <a:moveTo>
                    <a:pt x="1" y="1"/>
                  </a:moveTo>
                  <a:lnTo>
                    <a:pt x="1" y="11520"/>
                  </a:lnTo>
                  <a:lnTo>
                    <a:pt x="9100" y="11520"/>
                  </a:lnTo>
                  <a:lnTo>
                    <a:pt x="9100" y="2185"/>
                  </a:lnTo>
                  <a:lnTo>
                    <a:pt x="7170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906815" y="2383649"/>
              <a:ext cx="162409" cy="183952"/>
            </a:xfrm>
            <a:custGeom>
              <a:avLst/>
              <a:gdLst/>
              <a:ahLst/>
              <a:cxnLst/>
              <a:rect l="l" t="t" r="r" b="b"/>
              <a:pathLst>
                <a:path w="1930" h="2186" extrusionOk="0">
                  <a:moveTo>
                    <a:pt x="0" y="1"/>
                  </a:moveTo>
                  <a:lnTo>
                    <a:pt x="0" y="2185"/>
                  </a:lnTo>
                  <a:lnTo>
                    <a:pt x="1930" y="21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40885" y="2618760"/>
              <a:ext cx="490931" cy="84"/>
            </a:xfrm>
            <a:custGeom>
              <a:avLst/>
              <a:gdLst/>
              <a:ahLst/>
              <a:cxnLst/>
              <a:rect l="l" t="t" r="r" b="b"/>
              <a:pathLst>
                <a:path w="5834" h="1" fill="none" extrusionOk="0">
                  <a:moveTo>
                    <a:pt x="1" y="0"/>
                  </a:moveTo>
                  <a:lnTo>
                    <a:pt x="5834" y="0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440885" y="2680188"/>
              <a:ext cx="490931" cy="84"/>
            </a:xfrm>
            <a:custGeom>
              <a:avLst/>
              <a:gdLst/>
              <a:ahLst/>
              <a:cxnLst/>
              <a:rect l="l" t="t" r="r" b="b"/>
              <a:pathLst>
                <a:path w="5834" h="1" fill="none" extrusionOk="0">
                  <a:moveTo>
                    <a:pt x="1" y="0"/>
                  </a:moveTo>
                  <a:lnTo>
                    <a:pt x="5834" y="0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440885" y="2741785"/>
              <a:ext cx="490931" cy="84"/>
            </a:xfrm>
            <a:custGeom>
              <a:avLst/>
              <a:gdLst/>
              <a:ahLst/>
              <a:cxnLst/>
              <a:rect l="l" t="t" r="r" b="b"/>
              <a:pathLst>
                <a:path w="5834" h="1" fill="none" extrusionOk="0">
                  <a:moveTo>
                    <a:pt x="1" y="0"/>
                  </a:moveTo>
                  <a:lnTo>
                    <a:pt x="5834" y="0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440885" y="2803129"/>
              <a:ext cx="490931" cy="84"/>
            </a:xfrm>
            <a:custGeom>
              <a:avLst/>
              <a:gdLst/>
              <a:ahLst/>
              <a:cxnLst/>
              <a:rect l="l" t="t" r="r" b="b"/>
              <a:pathLst>
                <a:path w="5834" h="1" fill="none" extrusionOk="0">
                  <a:moveTo>
                    <a:pt x="1" y="1"/>
                  </a:moveTo>
                  <a:lnTo>
                    <a:pt x="5834" y="1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440885" y="2864558"/>
              <a:ext cx="490931" cy="84"/>
            </a:xfrm>
            <a:custGeom>
              <a:avLst/>
              <a:gdLst/>
              <a:ahLst/>
              <a:cxnLst/>
              <a:rect l="l" t="t" r="r" b="b"/>
              <a:pathLst>
                <a:path w="5834" h="1" fill="none" extrusionOk="0">
                  <a:moveTo>
                    <a:pt x="1" y="0"/>
                  </a:moveTo>
                  <a:lnTo>
                    <a:pt x="5834" y="0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440885" y="2926154"/>
              <a:ext cx="490931" cy="84"/>
            </a:xfrm>
            <a:custGeom>
              <a:avLst/>
              <a:gdLst/>
              <a:ahLst/>
              <a:cxnLst/>
              <a:rect l="l" t="t" r="r" b="b"/>
              <a:pathLst>
                <a:path w="5834" h="1" fill="none" extrusionOk="0">
                  <a:moveTo>
                    <a:pt x="1" y="0"/>
                  </a:moveTo>
                  <a:lnTo>
                    <a:pt x="5834" y="0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440885" y="2987583"/>
              <a:ext cx="490931" cy="84"/>
            </a:xfrm>
            <a:custGeom>
              <a:avLst/>
              <a:gdLst/>
              <a:ahLst/>
              <a:cxnLst/>
              <a:rect l="l" t="t" r="r" b="b"/>
              <a:pathLst>
                <a:path w="5834" h="1" fill="none" extrusionOk="0">
                  <a:moveTo>
                    <a:pt x="1" y="0"/>
                  </a:moveTo>
                  <a:lnTo>
                    <a:pt x="5834" y="0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440885" y="3048927"/>
              <a:ext cx="490931" cy="84"/>
            </a:xfrm>
            <a:custGeom>
              <a:avLst/>
              <a:gdLst/>
              <a:ahLst/>
              <a:cxnLst/>
              <a:rect l="l" t="t" r="r" b="b"/>
              <a:pathLst>
                <a:path w="5834" h="1" fill="none" extrusionOk="0">
                  <a:moveTo>
                    <a:pt x="1" y="1"/>
                  </a:moveTo>
                  <a:lnTo>
                    <a:pt x="5834" y="1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440885" y="3110524"/>
              <a:ext cx="490931" cy="84"/>
            </a:xfrm>
            <a:custGeom>
              <a:avLst/>
              <a:gdLst/>
              <a:ahLst/>
              <a:cxnLst/>
              <a:rect l="l" t="t" r="r" b="b"/>
              <a:pathLst>
                <a:path w="5834" h="1" fill="none" extrusionOk="0">
                  <a:moveTo>
                    <a:pt x="1" y="1"/>
                  </a:moveTo>
                  <a:lnTo>
                    <a:pt x="5834" y="1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440885" y="3172120"/>
              <a:ext cx="490931" cy="84"/>
            </a:xfrm>
            <a:custGeom>
              <a:avLst/>
              <a:gdLst/>
              <a:ahLst/>
              <a:cxnLst/>
              <a:rect l="l" t="t" r="r" b="b"/>
              <a:pathLst>
                <a:path w="5834" h="1" fill="none" extrusionOk="0">
                  <a:moveTo>
                    <a:pt x="1" y="1"/>
                  </a:moveTo>
                  <a:lnTo>
                    <a:pt x="5834" y="1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440885" y="3233549"/>
              <a:ext cx="490931" cy="84"/>
            </a:xfrm>
            <a:custGeom>
              <a:avLst/>
              <a:gdLst/>
              <a:ahLst/>
              <a:cxnLst/>
              <a:rect l="l" t="t" r="r" b="b"/>
              <a:pathLst>
                <a:path w="5834" h="1" fill="none" extrusionOk="0">
                  <a:moveTo>
                    <a:pt x="1" y="0"/>
                  </a:moveTo>
                  <a:lnTo>
                    <a:pt x="5834" y="0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535215" y="2151904"/>
              <a:ext cx="765765" cy="969660"/>
            </a:xfrm>
            <a:custGeom>
              <a:avLst/>
              <a:gdLst/>
              <a:ahLst/>
              <a:cxnLst/>
              <a:rect l="l" t="t" r="r" b="b"/>
              <a:pathLst>
                <a:path w="9100" h="11523" extrusionOk="0">
                  <a:moveTo>
                    <a:pt x="1" y="1"/>
                  </a:moveTo>
                  <a:lnTo>
                    <a:pt x="1" y="11522"/>
                  </a:lnTo>
                  <a:lnTo>
                    <a:pt x="9100" y="11522"/>
                  </a:lnTo>
                  <a:lnTo>
                    <a:pt x="9100" y="2185"/>
                  </a:lnTo>
                  <a:lnTo>
                    <a:pt x="7170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1138561" y="2151904"/>
              <a:ext cx="162409" cy="183868"/>
            </a:xfrm>
            <a:custGeom>
              <a:avLst/>
              <a:gdLst/>
              <a:ahLst/>
              <a:cxnLst/>
              <a:rect l="l" t="t" r="r" b="b"/>
              <a:pathLst>
                <a:path w="1930" h="2185" extrusionOk="0">
                  <a:moveTo>
                    <a:pt x="0" y="1"/>
                  </a:moveTo>
                  <a:lnTo>
                    <a:pt x="0" y="2185"/>
                  </a:lnTo>
                  <a:lnTo>
                    <a:pt x="1930" y="21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672714" y="2387015"/>
              <a:ext cx="490847" cy="84"/>
            </a:xfrm>
            <a:custGeom>
              <a:avLst/>
              <a:gdLst/>
              <a:ahLst/>
              <a:cxnLst/>
              <a:rect l="l" t="t" r="r" b="b"/>
              <a:pathLst>
                <a:path w="5833" h="1" fill="none" extrusionOk="0">
                  <a:moveTo>
                    <a:pt x="0" y="0"/>
                  </a:moveTo>
                  <a:lnTo>
                    <a:pt x="5833" y="0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672714" y="2448359"/>
              <a:ext cx="490847" cy="84"/>
            </a:xfrm>
            <a:custGeom>
              <a:avLst/>
              <a:gdLst/>
              <a:ahLst/>
              <a:cxnLst/>
              <a:rect l="l" t="t" r="r" b="b"/>
              <a:pathLst>
                <a:path w="5833" h="1" fill="none" extrusionOk="0">
                  <a:moveTo>
                    <a:pt x="0" y="1"/>
                  </a:moveTo>
                  <a:lnTo>
                    <a:pt x="5833" y="1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672714" y="2509956"/>
              <a:ext cx="490847" cy="84"/>
            </a:xfrm>
            <a:custGeom>
              <a:avLst/>
              <a:gdLst/>
              <a:ahLst/>
              <a:cxnLst/>
              <a:rect l="l" t="t" r="r" b="b"/>
              <a:pathLst>
                <a:path w="5833" h="1" fill="none" extrusionOk="0">
                  <a:moveTo>
                    <a:pt x="0" y="1"/>
                  </a:moveTo>
                  <a:lnTo>
                    <a:pt x="5833" y="1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672714" y="2571384"/>
              <a:ext cx="490847" cy="84"/>
            </a:xfrm>
            <a:custGeom>
              <a:avLst/>
              <a:gdLst/>
              <a:ahLst/>
              <a:cxnLst/>
              <a:rect l="l" t="t" r="r" b="b"/>
              <a:pathLst>
                <a:path w="5833" h="1" fill="none" extrusionOk="0">
                  <a:moveTo>
                    <a:pt x="0" y="0"/>
                  </a:moveTo>
                  <a:lnTo>
                    <a:pt x="5833" y="0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672714" y="2632813"/>
              <a:ext cx="490847" cy="84"/>
            </a:xfrm>
            <a:custGeom>
              <a:avLst/>
              <a:gdLst/>
              <a:ahLst/>
              <a:cxnLst/>
              <a:rect l="l" t="t" r="r" b="b"/>
              <a:pathLst>
                <a:path w="5833" h="1" fill="none" extrusionOk="0">
                  <a:moveTo>
                    <a:pt x="0" y="0"/>
                  </a:moveTo>
                  <a:lnTo>
                    <a:pt x="5833" y="0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672714" y="2694578"/>
              <a:ext cx="490847" cy="84"/>
            </a:xfrm>
            <a:custGeom>
              <a:avLst/>
              <a:gdLst/>
              <a:ahLst/>
              <a:cxnLst/>
              <a:rect l="l" t="t" r="r" b="b"/>
              <a:pathLst>
                <a:path w="5833" h="1" fill="none" extrusionOk="0">
                  <a:moveTo>
                    <a:pt x="0" y="0"/>
                  </a:moveTo>
                  <a:lnTo>
                    <a:pt x="5833" y="0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672714" y="2756006"/>
              <a:ext cx="490847" cy="84"/>
            </a:xfrm>
            <a:custGeom>
              <a:avLst/>
              <a:gdLst/>
              <a:ahLst/>
              <a:cxnLst/>
              <a:rect l="l" t="t" r="r" b="b"/>
              <a:pathLst>
                <a:path w="5833" h="1" fill="none" extrusionOk="0">
                  <a:moveTo>
                    <a:pt x="0" y="0"/>
                  </a:moveTo>
                  <a:lnTo>
                    <a:pt x="5833" y="0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672714" y="2817182"/>
              <a:ext cx="490847" cy="84"/>
            </a:xfrm>
            <a:custGeom>
              <a:avLst/>
              <a:gdLst/>
              <a:ahLst/>
              <a:cxnLst/>
              <a:rect l="l" t="t" r="r" b="b"/>
              <a:pathLst>
                <a:path w="5833" h="1" fill="none" extrusionOk="0">
                  <a:moveTo>
                    <a:pt x="0" y="1"/>
                  </a:moveTo>
                  <a:lnTo>
                    <a:pt x="5833" y="1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672714" y="2878947"/>
              <a:ext cx="490847" cy="84"/>
            </a:xfrm>
            <a:custGeom>
              <a:avLst/>
              <a:gdLst/>
              <a:ahLst/>
              <a:cxnLst/>
              <a:rect l="l" t="t" r="r" b="b"/>
              <a:pathLst>
                <a:path w="5833" h="1" fill="none" extrusionOk="0">
                  <a:moveTo>
                    <a:pt x="0" y="1"/>
                  </a:moveTo>
                  <a:lnTo>
                    <a:pt x="5833" y="1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672714" y="2940375"/>
              <a:ext cx="490847" cy="84"/>
            </a:xfrm>
            <a:custGeom>
              <a:avLst/>
              <a:gdLst/>
              <a:ahLst/>
              <a:cxnLst/>
              <a:rect l="l" t="t" r="r" b="b"/>
              <a:pathLst>
                <a:path w="5833" h="1" fill="none" extrusionOk="0">
                  <a:moveTo>
                    <a:pt x="0" y="1"/>
                  </a:moveTo>
                  <a:lnTo>
                    <a:pt x="5833" y="1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672714" y="3001804"/>
              <a:ext cx="490847" cy="84"/>
            </a:xfrm>
            <a:custGeom>
              <a:avLst/>
              <a:gdLst/>
              <a:ahLst/>
              <a:cxnLst/>
              <a:rect l="l" t="t" r="r" b="b"/>
              <a:pathLst>
                <a:path w="5833" h="1" fill="none" extrusionOk="0">
                  <a:moveTo>
                    <a:pt x="0" y="0"/>
                  </a:moveTo>
                  <a:lnTo>
                    <a:pt x="5833" y="0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2" name="Google Shape;742;p36"/>
          <p:cNvGrpSpPr/>
          <p:nvPr/>
        </p:nvGrpSpPr>
        <p:grpSpPr>
          <a:xfrm>
            <a:off x="144090" y="3829322"/>
            <a:ext cx="988023" cy="608391"/>
            <a:chOff x="9014981" y="3506433"/>
            <a:chExt cx="1291702" cy="795386"/>
          </a:xfrm>
        </p:grpSpPr>
        <p:sp>
          <p:nvSpPr>
            <p:cNvPr id="743" name="Google Shape;743;p36"/>
            <p:cNvSpPr/>
            <p:nvPr/>
          </p:nvSpPr>
          <p:spPr>
            <a:xfrm>
              <a:off x="9626657" y="4049696"/>
              <a:ext cx="583749" cy="252113"/>
            </a:xfrm>
            <a:custGeom>
              <a:avLst/>
              <a:gdLst/>
              <a:ahLst/>
              <a:cxnLst/>
              <a:rect l="l" t="t" r="r" b="b"/>
              <a:pathLst>
                <a:path w="6937" h="2996" fill="none" extrusionOk="0">
                  <a:moveTo>
                    <a:pt x="1" y="1"/>
                  </a:moveTo>
                  <a:lnTo>
                    <a:pt x="6936" y="1"/>
                  </a:lnTo>
                  <a:lnTo>
                    <a:pt x="6936" y="2996"/>
                  </a:lnTo>
                  <a:lnTo>
                    <a:pt x="1" y="2996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9626657" y="4049696"/>
              <a:ext cx="583749" cy="252113"/>
            </a:xfrm>
            <a:custGeom>
              <a:avLst/>
              <a:gdLst/>
              <a:ahLst/>
              <a:cxnLst/>
              <a:rect l="l" t="t" r="r" b="b"/>
              <a:pathLst>
                <a:path w="6937" h="2996" extrusionOk="0">
                  <a:moveTo>
                    <a:pt x="1" y="1"/>
                  </a:moveTo>
                  <a:lnTo>
                    <a:pt x="1" y="2996"/>
                  </a:lnTo>
                  <a:lnTo>
                    <a:pt x="6936" y="2996"/>
                  </a:lnTo>
                  <a:lnTo>
                    <a:pt x="6936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9014981" y="3506433"/>
              <a:ext cx="1291534" cy="795386"/>
            </a:xfrm>
            <a:custGeom>
              <a:avLst/>
              <a:gdLst/>
              <a:ahLst/>
              <a:cxnLst/>
              <a:rect l="l" t="t" r="r" b="b"/>
              <a:pathLst>
                <a:path w="15348" h="9452" extrusionOk="0">
                  <a:moveTo>
                    <a:pt x="1" y="1"/>
                  </a:moveTo>
                  <a:lnTo>
                    <a:pt x="1" y="9452"/>
                  </a:lnTo>
                  <a:lnTo>
                    <a:pt x="15347" y="9452"/>
                  </a:lnTo>
                  <a:lnTo>
                    <a:pt x="15347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9014981" y="3506433"/>
              <a:ext cx="1291534" cy="795386"/>
            </a:xfrm>
            <a:custGeom>
              <a:avLst/>
              <a:gdLst/>
              <a:ahLst/>
              <a:cxnLst/>
              <a:rect l="l" t="t" r="r" b="b"/>
              <a:pathLst>
                <a:path w="15348" h="9452" fill="none" extrusionOk="0">
                  <a:moveTo>
                    <a:pt x="1" y="1"/>
                  </a:moveTo>
                  <a:lnTo>
                    <a:pt x="15347" y="1"/>
                  </a:lnTo>
                  <a:lnTo>
                    <a:pt x="15347" y="9452"/>
                  </a:lnTo>
                  <a:lnTo>
                    <a:pt x="1" y="9452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9015149" y="3506433"/>
              <a:ext cx="1291534" cy="397777"/>
            </a:xfrm>
            <a:custGeom>
              <a:avLst/>
              <a:gdLst/>
              <a:ahLst/>
              <a:cxnLst/>
              <a:rect l="l" t="t" r="r" b="b"/>
              <a:pathLst>
                <a:path w="15348" h="4727" extrusionOk="0">
                  <a:moveTo>
                    <a:pt x="1" y="1"/>
                  </a:moveTo>
                  <a:lnTo>
                    <a:pt x="7673" y="4726"/>
                  </a:lnTo>
                  <a:lnTo>
                    <a:pt x="15347" y="1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9368994" y="4049696"/>
              <a:ext cx="583496" cy="252113"/>
            </a:xfrm>
            <a:custGeom>
              <a:avLst/>
              <a:gdLst/>
              <a:ahLst/>
              <a:cxnLst/>
              <a:rect l="l" t="t" r="r" b="b"/>
              <a:pathLst>
                <a:path w="6934" h="2996" fill="none" extrusionOk="0">
                  <a:moveTo>
                    <a:pt x="0" y="1"/>
                  </a:moveTo>
                  <a:lnTo>
                    <a:pt x="6933" y="1"/>
                  </a:lnTo>
                  <a:lnTo>
                    <a:pt x="6933" y="2996"/>
                  </a:lnTo>
                  <a:lnTo>
                    <a:pt x="0" y="2996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9368994" y="4049696"/>
              <a:ext cx="583496" cy="252113"/>
            </a:xfrm>
            <a:custGeom>
              <a:avLst/>
              <a:gdLst/>
              <a:ahLst/>
              <a:cxnLst/>
              <a:rect l="l" t="t" r="r" b="b"/>
              <a:pathLst>
                <a:path w="6934" h="2996" extrusionOk="0">
                  <a:moveTo>
                    <a:pt x="0" y="1"/>
                  </a:moveTo>
                  <a:lnTo>
                    <a:pt x="0" y="2996"/>
                  </a:lnTo>
                  <a:lnTo>
                    <a:pt x="6933" y="2996"/>
                  </a:lnTo>
                  <a:lnTo>
                    <a:pt x="693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9494712" y="4125093"/>
              <a:ext cx="332056" cy="84"/>
            </a:xfrm>
            <a:custGeom>
              <a:avLst/>
              <a:gdLst/>
              <a:ahLst/>
              <a:cxnLst/>
              <a:rect l="l" t="t" r="r" b="b"/>
              <a:pathLst>
                <a:path w="3946" h="1" fill="none" extrusionOk="0">
                  <a:moveTo>
                    <a:pt x="0" y="1"/>
                  </a:moveTo>
                  <a:lnTo>
                    <a:pt x="3945" y="1"/>
                  </a:lnTo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9494712" y="4215384"/>
              <a:ext cx="332056" cy="84"/>
            </a:xfrm>
            <a:custGeom>
              <a:avLst/>
              <a:gdLst/>
              <a:ahLst/>
              <a:cxnLst/>
              <a:rect l="l" t="t" r="r" b="b"/>
              <a:pathLst>
                <a:path w="3946" h="1" fill="none" extrusionOk="0">
                  <a:moveTo>
                    <a:pt x="0" y="0"/>
                  </a:moveTo>
                  <a:lnTo>
                    <a:pt x="3945" y="0"/>
                  </a:lnTo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2" name="Google Shape;752;p36"/>
          <p:cNvSpPr/>
          <p:nvPr/>
        </p:nvSpPr>
        <p:spPr>
          <a:xfrm>
            <a:off x="104015" y="1010087"/>
            <a:ext cx="319181" cy="319349"/>
          </a:xfrm>
          <a:custGeom>
            <a:avLst/>
            <a:gdLst/>
            <a:ahLst/>
            <a:cxnLst/>
            <a:rect l="l" t="t" r="r" b="b"/>
            <a:pathLst>
              <a:path w="3793" h="3795" extrusionOk="0">
                <a:moveTo>
                  <a:pt x="1066" y="1"/>
                </a:moveTo>
                <a:lnTo>
                  <a:pt x="1" y="1066"/>
                </a:lnTo>
                <a:lnTo>
                  <a:pt x="830" y="1898"/>
                </a:lnTo>
                <a:lnTo>
                  <a:pt x="1" y="2729"/>
                </a:lnTo>
                <a:lnTo>
                  <a:pt x="1066" y="3795"/>
                </a:lnTo>
                <a:lnTo>
                  <a:pt x="1898" y="2963"/>
                </a:lnTo>
                <a:lnTo>
                  <a:pt x="2727" y="3795"/>
                </a:lnTo>
                <a:lnTo>
                  <a:pt x="3793" y="2729"/>
                </a:lnTo>
                <a:lnTo>
                  <a:pt x="2963" y="1898"/>
                </a:lnTo>
                <a:lnTo>
                  <a:pt x="3793" y="1066"/>
                </a:lnTo>
                <a:lnTo>
                  <a:pt x="2727" y="1"/>
                </a:lnTo>
                <a:lnTo>
                  <a:pt x="1898" y="832"/>
                </a:lnTo>
                <a:lnTo>
                  <a:pt x="1066" y="1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solidFill>
          <a:schemeClr val="lt1"/>
        </a:solidFill>
        <a:effectLst/>
      </p:bgPr>
    </p:bg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" name="Google Shape;754;p37"/>
          <p:cNvGrpSpPr/>
          <p:nvPr/>
        </p:nvGrpSpPr>
        <p:grpSpPr>
          <a:xfrm>
            <a:off x="123525" y="-4426125"/>
            <a:ext cx="8919275" cy="14104800"/>
            <a:chOff x="123525" y="-4426125"/>
            <a:chExt cx="8919275" cy="14104800"/>
          </a:xfrm>
        </p:grpSpPr>
        <p:cxnSp>
          <p:nvCxnSpPr>
            <p:cNvPr id="755" name="Google Shape;755;p37"/>
            <p:cNvCxnSpPr/>
            <p:nvPr/>
          </p:nvCxnSpPr>
          <p:spPr>
            <a:xfrm>
              <a:off x="12352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6" name="Google Shape;756;p37"/>
            <p:cNvCxnSpPr/>
            <p:nvPr/>
          </p:nvCxnSpPr>
          <p:spPr>
            <a:xfrm>
              <a:off x="33095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7" name="Google Shape;757;p37"/>
            <p:cNvCxnSpPr/>
            <p:nvPr/>
          </p:nvCxnSpPr>
          <p:spPr>
            <a:xfrm>
              <a:off x="53837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8" name="Google Shape;758;p37"/>
            <p:cNvCxnSpPr/>
            <p:nvPr/>
          </p:nvCxnSpPr>
          <p:spPr>
            <a:xfrm>
              <a:off x="74580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9" name="Google Shape;759;p37"/>
            <p:cNvCxnSpPr/>
            <p:nvPr/>
          </p:nvCxnSpPr>
          <p:spPr>
            <a:xfrm>
              <a:off x="95322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0" name="Google Shape;760;p37"/>
            <p:cNvCxnSpPr/>
            <p:nvPr/>
          </p:nvCxnSpPr>
          <p:spPr>
            <a:xfrm>
              <a:off x="116065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1" name="Google Shape;761;p37"/>
            <p:cNvCxnSpPr/>
            <p:nvPr/>
          </p:nvCxnSpPr>
          <p:spPr>
            <a:xfrm>
              <a:off x="136807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2" name="Google Shape;762;p37"/>
            <p:cNvCxnSpPr/>
            <p:nvPr/>
          </p:nvCxnSpPr>
          <p:spPr>
            <a:xfrm>
              <a:off x="157550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3" name="Google Shape;763;p37"/>
            <p:cNvCxnSpPr/>
            <p:nvPr/>
          </p:nvCxnSpPr>
          <p:spPr>
            <a:xfrm>
              <a:off x="178292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4" name="Google Shape;764;p37"/>
            <p:cNvCxnSpPr/>
            <p:nvPr/>
          </p:nvCxnSpPr>
          <p:spPr>
            <a:xfrm>
              <a:off x="199035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5" name="Google Shape;765;p37"/>
            <p:cNvCxnSpPr/>
            <p:nvPr/>
          </p:nvCxnSpPr>
          <p:spPr>
            <a:xfrm>
              <a:off x="219777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6" name="Google Shape;766;p37"/>
            <p:cNvCxnSpPr/>
            <p:nvPr/>
          </p:nvCxnSpPr>
          <p:spPr>
            <a:xfrm>
              <a:off x="240520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7" name="Google Shape;767;p37"/>
            <p:cNvCxnSpPr/>
            <p:nvPr/>
          </p:nvCxnSpPr>
          <p:spPr>
            <a:xfrm>
              <a:off x="261262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8" name="Google Shape;768;p37"/>
            <p:cNvCxnSpPr/>
            <p:nvPr/>
          </p:nvCxnSpPr>
          <p:spPr>
            <a:xfrm>
              <a:off x="282005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9" name="Google Shape;769;p37"/>
            <p:cNvCxnSpPr/>
            <p:nvPr/>
          </p:nvCxnSpPr>
          <p:spPr>
            <a:xfrm>
              <a:off x="302747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0" name="Google Shape;770;p37"/>
            <p:cNvCxnSpPr/>
            <p:nvPr/>
          </p:nvCxnSpPr>
          <p:spPr>
            <a:xfrm>
              <a:off x="323490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1" name="Google Shape;771;p37"/>
            <p:cNvCxnSpPr/>
            <p:nvPr/>
          </p:nvCxnSpPr>
          <p:spPr>
            <a:xfrm>
              <a:off x="344232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2" name="Google Shape;772;p37"/>
            <p:cNvCxnSpPr/>
            <p:nvPr/>
          </p:nvCxnSpPr>
          <p:spPr>
            <a:xfrm>
              <a:off x="364975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3" name="Google Shape;773;p37"/>
            <p:cNvCxnSpPr/>
            <p:nvPr/>
          </p:nvCxnSpPr>
          <p:spPr>
            <a:xfrm>
              <a:off x="385717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4" name="Google Shape;774;p37"/>
            <p:cNvCxnSpPr/>
            <p:nvPr/>
          </p:nvCxnSpPr>
          <p:spPr>
            <a:xfrm>
              <a:off x="406460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5" name="Google Shape;775;p37"/>
            <p:cNvCxnSpPr/>
            <p:nvPr/>
          </p:nvCxnSpPr>
          <p:spPr>
            <a:xfrm>
              <a:off x="427202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6" name="Google Shape;776;p37"/>
            <p:cNvCxnSpPr/>
            <p:nvPr/>
          </p:nvCxnSpPr>
          <p:spPr>
            <a:xfrm>
              <a:off x="447945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7" name="Google Shape;777;p37"/>
            <p:cNvCxnSpPr/>
            <p:nvPr/>
          </p:nvCxnSpPr>
          <p:spPr>
            <a:xfrm>
              <a:off x="468687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8" name="Google Shape;778;p37"/>
            <p:cNvCxnSpPr/>
            <p:nvPr/>
          </p:nvCxnSpPr>
          <p:spPr>
            <a:xfrm>
              <a:off x="489430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9" name="Google Shape;779;p37"/>
            <p:cNvCxnSpPr/>
            <p:nvPr/>
          </p:nvCxnSpPr>
          <p:spPr>
            <a:xfrm>
              <a:off x="510172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0" name="Google Shape;780;p37"/>
            <p:cNvCxnSpPr/>
            <p:nvPr/>
          </p:nvCxnSpPr>
          <p:spPr>
            <a:xfrm>
              <a:off x="530915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1" name="Google Shape;781;p37"/>
            <p:cNvCxnSpPr/>
            <p:nvPr/>
          </p:nvCxnSpPr>
          <p:spPr>
            <a:xfrm>
              <a:off x="551657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2" name="Google Shape;782;p37"/>
            <p:cNvCxnSpPr/>
            <p:nvPr/>
          </p:nvCxnSpPr>
          <p:spPr>
            <a:xfrm>
              <a:off x="613885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3" name="Google Shape;783;p37"/>
            <p:cNvCxnSpPr/>
            <p:nvPr/>
          </p:nvCxnSpPr>
          <p:spPr>
            <a:xfrm>
              <a:off x="572400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4" name="Google Shape;784;p37"/>
            <p:cNvCxnSpPr/>
            <p:nvPr/>
          </p:nvCxnSpPr>
          <p:spPr>
            <a:xfrm>
              <a:off x="593142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5" name="Google Shape;785;p37"/>
            <p:cNvCxnSpPr/>
            <p:nvPr/>
          </p:nvCxnSpPr>
          <p:spPr>
            <a:xfrm>
              <a:off x="634627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6" name="Google Shape;786;p37"/>
            <p:cNvCxnSpPr/>
            <p:nvPr/>
          </p:nvCxnSpPr>
          <p:spPr>
            <a:xfrm>
              <a:off x="655370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7" name="Google Shape;787;p37"/>
            <p:cNvCxnSpPr/>
            <p:nvPr/>
          </p:nvCxnSpPr>
          <p:spPr>
            <a:xfrm>
              <a:off x="676112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37"/>
            <p:cNvCxnSpPr/>
            <p:nvPr/>
          </p:nvCxnSpPr>
          <p:spPr>
            <a:xfrm>
              <a:off x="696855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9" name="Google Shape;789;p37"/>
            <p:cNvCxnSpPr/>
            <p:nvPr/>
          </p:nvCxnSpPr>
          <p:spPr>
            <a:xfrm>
              <a:off x="717597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37"/>
            <p:cNvCxnSpPr/>
            <p:nvPr/>
          </p:nvCxnSpPr>
          <p:spPr>
            <a:xfrm>
              <a:off x="738340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1" name="Google Shape;791;p37"/>
            <p:cNvCxnSpPr/>
            <p:nvPr/>
          </p:nvCxnSpPr>
          <p:spPr>
            <a:xfrm>
              <a:off x="7590825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37"/>
            <p:cNvCxnSpPr/>
            <p:nvPr/>
          </p:nvCxnSpPr>
          <p:spPr>
            <a:xfrm>
              <a:off x="7798250" y="-38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3" name="Google Shape;793;p37"/>
            <p:cNvCxnSpPr/>
            <p:nvPr/>
          </p:nvCxnSpPr>
          <p:spPr>
            <a:xfrm>
              <a:off x="800567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37"/>
            <p:cNvCxnSpPr/>
            <p:nvPr/>
          </p:nvCxnSpPr>
          <p:spPr>
            <a:xfrm>
              <a:off x="821310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5" name="Google Shape;795;p37"/>
            <p:cNvCxnSpPr/>
            <p:nvPr/>
          </p:nvCxnSpPr>
          <p:spPr>
            <a:xfrm>
              <a:off x="842052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37"/>
            <p:cNvCxnSpPr/>
            <p:nvPr/>
          </p:nvCxnSpPr>
          <p:spPr>
            <a:xfrm>
              <a:off x="862795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7" name="Google Shape;797;p37"/>
            <p:cNvCxnSpPr/>
            <p:nvPr/>
          </p:nvCxnSpPr>
          <p:spPr>
            <a:xfrm>
              <a:off x="8835375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37"/>
            <p:cNvCxnSpPr/>
            <p:nvPr/>
          </p:nvCxnSpPr>
          <p:spPr>
            <a:xfrm>
              <a:off x="9042800" y="-13650"/>
              <a:ext cx="0" cy="5170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9" name="Google Shape;799;p37"/>
            <p:cNvCxnSpPr/>
            <p:nvPr/>
          </p:nvCxnSpPr>
          <p:spPr>
            <a:xfrm>
              <a:off x="4563412" y="-442612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0" name="Google Shape;800;p37"/>
            <p:cNvCxnSpPr/>
            <p:nvPr/>
          </p:nvCxnSpPr>
          <p:spPr>
            <a:xfrm>
              <a:off x="4563412" y="-421870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1" name="Google Shape;801;p37"/>
            <p:cNvCxnSpPr/>
            <p:nvPr/>
          </p:nvCxnSpPr>
          <p:spPr>
            <a:xfrm>
              <a:off x="4563412" y="-401127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2" name="Google Shape;802;p37"/>
            <p:cNvCxnSpPr/>
            <p:nvPr/>
          </p:nvCxnSpPr>
          <p:spPr>
            <a:xfrm>
              <a:off x="4580710" y="-380385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3" name="Google Shape;803;p37"/>
            <p:cNvCxnSpPr/>
            <p:nvPr/>
          </p:nvCxnSpPr>
          <p:spPr>
            <a:xfrm>
              <a:off x="4580710" y="-359642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4" name="Google Shape;804;p37"/>
            <p:cNvCxnSpPr/>
            <p:nvPr/>
          </p:nvCxnSpPr>
          <p:spPr>
            <a:xfrm>
              <a:off x="4580710" y="-338900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5" name="Google Shape;805;p37"/>
            <p:cNvCxnSpPr/>
            <p:nvPr/>
          </p:nvCxnSpPr>
          <p:spPr>
            <a:xfrm>
              <a:off x="4580710" y="-318157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6" name="Google Shape;806;p37"/>
            <p:cNvCxnSpPr/>
            <p:nvPr/>
          </p:nvCxnSpPr>
          <p:spPr>
            <a:xfrm>
              <a:off x="4563412" y="-297415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7" name="Google Shape;807;p37"/>
            <p:cNvCxnSpPr/>
            <p:nvPr/>
          </p:nvCxnSpPr>
          <p:spPr>
            <a:xfrm>
              <a:off x="4563412" y="-276672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8" name="Google Shape;808;p37"/>
            <p:cNvCxnSpPr/>
            <p:nvPr/>
          </p:nvCxnSpPr>
          <p:spPr>
            <a:xfrm>
              <a:off x="4563412" y="-255930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9" name="Google Shape;809;p37"/>
            <p:cNvCxnSpPr/>
            <p:nvPr/>
          </p:nvCxnSpPr>
          <p:spPr>
            <a:xfrm>
              <a:off x="4580710" y="-235187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0" name="Google Shape;810;p37"/>
            <p:cNvCxnSpPr/>
            <p:nvPr/>
          </p:nvCxnSpPr>
          <p:spPr>
            <a:xfrm>
              <a:off x="4580710" y="-214445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1" name="Google Shape;811;p37"/>
            <p:cNvCxnSpPr/>
            <p:nvPr/>
          </p:nvCxnSpPr>
          <p:spPr>
            <a:xfrm>
              <a:off x="4580710" y="-193702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2" name="Google Shape;812;p37"/>
            <p:cNvCxnSpPr/>
            <p:nvPr/>
          </p:nvCxnSpPr>
          <p:spPr>
            <a:xfrm>
              <a:off x="4580710" y="-172960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3" name="Google Shape;813;p37"/>
            <p:cNvCxnSpPr/>
            <p:nvPr/>
          </p:nvCxnSpPr>
          <p:spPr>
            <a:xfrm>
              <a:off x="4563412" y="-152217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4" name="Google Shape;814;p37"/>
            <p:cNvCxnSpPr/>
            <p:nvPr/>
          </p:nvCxnSpPr>
          <p:spPr>
            <a:xfrm>
              <a:off x="4563412" y="-131475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5" name="Google Shape;815;p37"/>
            <p:cNvCxnSpPr/>
            <p:nvPr/>
          </p:nvCxnSpPr>
          <p:spPr>
            <a:xfrm>
              <a:off x="4563412" y="-110732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6" name="Google Shape;816;p37"/>
            <p:cNvCxnSpPr/>
            <p:nvPr/>
          </p:nvCxnSpPr>
          <p:spPr>
            <a:xfrm>
              <a:off x="4580710" y="-89990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7" name="Google Shape;817;p37"/>
            <p:cNvCxnSpPr/>
            <p:nvPr/>
          </p:nvCxnSpPr>
          <p:spPr>
            <a:xfrm>
              <a:off x="4580710" y="-69247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8" name="Google Shape;818;p37"/>
            <p:cNvCxnSpPr/>
            <p:nvPr/>
          </p:nvCxnSpPr>
          <p:spPr>
            <a:xfrm>
              <a:off x="4580710" y="-48505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9" name="Google Shape;819;p37"/>
            <p:cNvCxnSpPr/>
            <p:nvPr/>
          </p:nvCxnSpPr>
          <p:spPr>
            <a:xfrm>
              <a:off x="4580710" y="-27762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0" name="Google Shape;820;p37"/>
            <p:cNvCxnSpPr/>
            <p:nvPr/>
          </p:nvCxnSpPr>
          <p:spPr>
            <a:xfrm>
              <a:off x="4563412" y="-7020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1" name="Google Shape;821;p37"/>
            <p:cNvCxnSpPr/>
            <p:nvPr/>
          </p:nvCxnSpPr>
          <p:spPr>
            <a:xfrm>
              <a:off x="4563412" y="13722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2" name="Google Shape;822;p37"/>
            <p:cNvCxnSpPr/>
            <p:nvPr/>
          </p:nvCxnSpPr>
          <p:spPr>
            <a:xfrm>
              <a:off x="4563412" y="344650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3" name="Google Shape;823;p37"/>
            <p:cNvCxnSpPr/>
            <p:nvPr/>
          </p:nvCxnSpPr>
          <p:spPr>
            <a:xfrm>
              <a:off x="4580710" y="552075"/>
              <a:ext cx="0" cy="9126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24" name="Google Shape;824;p37"/>
          <p:cNvGrpSpPr/>
          <p:nvPr/>
        </p:nvGrpSpPr>
        <p:grpSpPr>
          <a:xfrm>
            <a:off x="266405" y="261900"/>
            <a:ext cx="8620495" cy="4526400"/>
            <a:chOff x="266405" y="261900"/>
            <a:chExt cx="8620495" cy="4526400"/>
          </a:xfrm>
        </p:grpSpPr>
        <p:sp>
          <p:nvSpPr>
            <p:cNvPr id="825" name="Google Shape;825;p37"/>
            <p:cNvSpPr/>
            <p:nvPr/>
          </p:nvSpPr>
          <p:spPr>
            <a:xfrm>
              <a:off x="266405" y="261900"/>
              <a:ext cx="8611200" cy="452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26" name="Google Shape;826;p37"/>
            <p:cNvCxnSpPr/>
            <p:nvPr/>
          </p:nvCxnSpPr>
          <p:spPr>
            <a:xfrm>
              <a:off x="274200" y="551300"/>
              <a:ext cx="8612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27" name="Google Shape;827;p37"/>
            <p:cNvSpPr/>
            <p:nvPr/>
          </p:nvSpPr>
          <p:spPr>
            <a:xfrm>
              <a:off x="593950" y="322825"/>
              <a:ext cx="7302300" cy="1566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349675" y="322826"/>
              <a:ext cx="164731" cy="156599"/>
            </a:xfrm>
            <a:custGeom>
              <a:avLst/>
              <a:gdLst/>
              <a:ahLst/>
              <a:cxnLst/>
              <a:rect l="l" t="t" r="r" b="b"/>
              <a:pathLst>
                <a:path w="3464" h="3293" extrusionOk="0">
                  <a:moveTo>
                    <a:pt x="1733" y="1"/>
                  </a:moveTo>
                  <a:lnTo>
                    <a:pt x="1195" y="1083"/>
                  </a:lnTo>
                  <a:lnTo>
                    <a:pt x="0" y="1256"/>
                  </a:lnTo>
                  <a:lnTo>
                    <a:pt x="866" y="2100"/>
                  </a:lnTo>
                  <a:lnTo>
                    <a:pt x="663" y="3293"/>
                  </a:lnTo>
                  <a:lnTo>
                    <a:pt x="1733" y="2727"/>
                  </a:lnTo>
                  <a:lnTo>
                    <a:pt x="2801" y="3293"/>
                  </a:lnTo>
                  <a:lnTo>
                    <a:pt x="2801" y="3293"/>
                  </a:lnTo>
                  <a:lnTo>
                    <a:pt x="2597" y="2100"/>
                  </a:lnTo>
                  <a:lnTo>
                    <a:pt x="3463" y="1256"/>
                  </a:lnTo>
                  <a:lnTo>
                    <a:pt x="2268" y="1083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9" name="Google Shape;829;p37"/>
            <p:cNvGrpSpPr/>
            <p:nvPr/>
          </p:nvGrpSpPr>
          <p:grpSpPr>
            <a:xfrm>
              <a:off x="8193875" y="322825"/>
              <a:ext cx="601487" cy="156597"/>
              <a:chOff x="8193875" y="322825"/>
              <a:chExt cx="601487" cy="156597"/>
            </a:xfrm>
          </p:grpSpPr>
          <p:sp>
            <p:nvSpPr>
              <p:cNvPr id="830" name="Google Shape;830;p37"/>
              <p:cNvSpPr/>
              <p:nvPr/>
            </p:nvSpPr>
            <p:spPr>
              <a:xfrm>
                <a:off x="8638765" y="322825"/>
                <a:ext cx="156597" cy="156597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2579" extrusionOk="0">
                    <a:moveTo>
                      <a:pt x="1" y="0"/>
                    </a:moveTo>
                    <a:lnTo>
                      <a:pt x="1" y="2579"/>
                    </a:lnTo>
                    <a:lnTo>
                      <a:pt x="2579" y="2579"/>
                    </a:lnTo>
                    <a:lnTo>
                      <a:pt x="2579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37"/>
              <p:cNvSpPr/>
              <p:nvPr/>
            </p:nvSpPr>
            <p:spPr>
              <a:xfrm>
                <a:off x="8416290" y="322825"/>
                <a:ext cx="156415" cy="156597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2579" extrusionOk="0">
                    <a:moveTo>
                      <a:pt x="0" y="0"/>
                    </a:moveTo>
                    <a:lnTo>
                      <a:pt x="0" y="2579"/>
                    </a:lnTo>
                    <a:lnTo>
                      <a:pt x="2576" y="2579"/>
                    </a:lnTo>
                    <a:lnTo>
                      <a:pt x="2576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37"/>
              <p:cNvSpPr/>
              <p:nvPr/>
            </p:nvSpPr>
            <p:spPr>
              <a:xfrm>
                <a:off x="8193875" y="322825"/>
                <a:ext cx="156475" cy="156597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2579" extrusionOk="0">
                    <a:moveTo>
                      <a:pt x="1" y="0"/>
                    </a:moveTo>
                    <a:lnTo>
                      <a:pt x="1" y="2579"/>
                    </a:lnTo>
                    <a:lnTo>
                      <a:pt x="2577" y="2579"/>
                    </a:lnTo>
                    <a:lnTo>
                      <a:pt x="2577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37"/>
              <p:cNvSpPr/>
              <p:nvPr/>
            </p:nvSpPr>
            <p:spPr>
              <a:xfrm>
                <a:off x="8676776" y="361080"/>
                <a:ext cx="80515" cy="80393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324" fill="none" extrusionOk="0">
                    <a:moveTo>
                      <a:pt x="0" y="1323"/>
                    </a:moveTo>
                    <a:lnTo>
                      <a:pt x="1325" y="0"/>
                    </a:lnTo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37"/>
              <p:cNvSpPr/>
              <p:nvPr/>
            </p:nvSpPr>
            <p:spPr>
              <a:xfrm>
                <a:off x="8676776" y="361080"/>
                <a:ext cx="80515" cy="80393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324" fill="none" extrusionOk="0">
                    <a:moveTo>
                      <a:pt x="0" y="0"/>
                    </a:moveTo>
                    <a:lnTo>
                      <a:pt x="1325" y="1323"/>
                    </a:lnTo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37"/>
              <p:cNvSpPr/>
              <p:nvPr/>
            </p:nvSpPr>
            <p:spPr>
              <a:xfrm>
                <a:off x="8454786" y="361201"/>
                <a:ext cx="79847" cy="79847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315" fill="none" extrusionOk="0">
                    <a:moveTo>
                      <a:pt x="1" y="1"/>
                    </a:moveTo>
                    <a:lnTo>
                      <a:pt x="1314" y="1"/>
                    </a:lnTo>
                    <a:lnTo>
                      <a:pt x="1314" y="1314"/>
                    </a:lnTo>
                    <a:lnTo>
                      <a:pt x="1" y="1314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37"/>
              <p:cNvSpPr/>
              <p:nvPr/>
            </p:nvSpPr>
            <p:spPr>
              <a:xfrm>
                <a:off x="8232128" y="440990"/>
                <a:ext cx="79847" cy="61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" fill="none" extrusionOk="0">
                    <a:moveTo>
                      <a:pt x="1314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37" name="Google Shape;837;p37"/>
          <p:cNvGrpSpPr/>
          <p:nvPr/>
        </p:nvGrpSpPr>
        <p:grpSpPr>
          <a:xfrm>
            <a:off x="121995" y="4474183"/>
            <a:ext cx="693060" cy="471305"/>
            <a:chOff x="4684413" y="2795724"/>
            <a:chExt cx="493703" cy="335759"/>
          </a:xfrm>
        </p:grpSpPr>
        <p:sp>
          <p:nvSpPr>
            <p:cNvPr id="838" name="Google Shape;838;p37"/>
            <p:cNvSpPr/>
            <p:nvPr/>
          </p:nvSpPr>
          <p:spPr>
            <a:xfrm>
              <a:off x="4684413" y="2801783"/>
              <a:ext cx="395421" cy="329700"/>
            </a:xfrm>
            <a:custGeom>
              <a:avLst/>
              <a:gdLst/>
              <a:ahLst/>
              <a:cxnLst/>
              <a:rect l="l" t="t" r="r" b="b"/>
              <a:pathLst>
                <a:path w="4699" h="3918" extrusionOk="0">
                  <a:moveTo>
                    <a:pt x="175" y="1"/>
                  </a:moveTo>
                  <a:cubicBezTo>
                    <a:pt x="80" y="1"/>
                    <a:pt x="1" y="77"/>
                    <a:pt x="1" y="174"/>
                  </a:cubicBezTo>
                  <a:lnTo>
                    <a:pt x="239" y="3918"/>
                  </a:lnTo>
                  <a:lnTo>
                    <a:pt x="4699" y="3918"/>
                  </a:lnTo>
                  <a:lnTo>
                    <a:pt x="4136" y="744"/>
                  </a:lnTo>
                  <a:cubicBezTo>
                    <a:pt x="4108" y="598"/>
                    <a:pt x="3980" y="492"/>
                    <a:pt x="3830" y="492"/>
                  </a:cubicBezTo>
                  <a:lnTo>
                    <a:pt x="2605" y="492"/>
                  </a:lnTo>
                  <a:lnTo>
                    <a:pt x="2605" y="174"/>
                  </a:lnTo>
                  <a:cubicBezTo>
                    <a:pt x="2605" y="77"/>
                    <a:pt x="2526" y="1"/>
                    <a:pt x="243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4709237" y="2885006"/>
              <a:ext cx="423275" cy="246475"/>
            </a:xfrm>
            <a:custGeom>
              <a:avLst/>
              <a:gdLst/>
              <a:ahLst/>
              <a:cxnLst/>
              <a:rect l="l" t="t" r="r" b="b"/>
              <a:pathLst>
                <a:path w="5030" h="2929" extrusionOk="0">
                  <a:moveTo>
                    <a:pt x="855" y="1"/>
                  </a:moveTo>
                  <a:cubicBezTo>
                    <a:pt x="711" y="1"/>
                    <a:pt x="584" y="105"/>
                    <a:pt x="554" y="246"/>
                  </a:cubicBezTo>
                  <a:lnTo>
                    <a:pt x="0" y="2929"/>
                  </a:lnTo>
                  <a:lnTo>
                    <a:pt x="4459" y="2929"/>
                  </a:lnTo>
                  <a:lnTo>
                    <a:pt x="4987" y="371"/>
                  </a:lnTo>
                  <a:cubicBezTo>
                    <a:pt x="5029" y="181"/>
                    <a:pt x="4881" y="1"/>
                    <a:pt x="468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4980700" y="2795724"/>
              <a:ext cx="197416" cy="179408"/>
            </a:xfrm>
            <a:custGeom>
              <a:avLst/>
              <a:gdLst/>
              <a:ahLst/>
              <a:cxnLst/>
              <a:rect l="l" t="t" r="r" b="b"/>
              <a:pathLst>
                <a:path w="2346" h="2132" extrusionOk="0">
                  <a:moveTo>
                    <a:pt x="1174" y="0"/>
                  </a:moveTo>
                  <a:cubicBezTo>
                    <a:pt x="691" y="0"/>
                    <a:pt x="252" y="330"/>
                    <a:pt x="135" y="821"/>
                  </a:cubicBezTo>
                  <a:cubicBezTo>
                    <a:pt x="1" y="1393"/>
                    <a:pt x="355" y="1967"/>
                    <a:pt x="927" y="2102"/>
                  </a:cubicBezTo>
                  <a:cubicBezTo>
                    <a:pt x="1010" y="2122"/>
                    <a:pt x="1093" y="2131"/>
                    <a:pt x="1175" y="2131"/>
                  </a:cubicBezTo>
                  <a:cubicBezTo>
                    <a:pt x="1657" y="2131"/>
                    <a:pt x="2094" y="1801"/>
                    <a:pt x="2208" y="1312"/>
                  </a:cubicBezTo>
                  <a:cubicBezTo>
                    <a:pt x="2345" y="740"/>
                    <a:pt x="1991" y="165"/>
                    <a:pt x="1418" y="29"/>
                  </a:cubicBezTo>
                  <a:cubicBezTo>
                    <a:pt x="1337" y="9"/>
                    <a:pt x="1255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5079575" y="2853871"/>
              <a:ext cx="84" cy="73715"/>
            </a:xfrm>
            <a:custGeom>
              <a:avLst/>
              <a:gdLst/>
              <a:ahLst/>
              <a:cxnLst/>
              <a:rect l="l" t="t" r="r" b="b"/>
              <a:pathLst>
                <a:path w="1" h="876" fill="none" extrusionOk="0">
                  <a:moveTo>
                    <a:pt x="0" y="0"/>
                  </a:moveTo>
                  <a:lnTo>
                    <a:pt x="0" y="87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5042717" y="2890644"/>
              <a:ext cx="73968" cy="84"/>
            </a:xfrm>
            <a:custGeom>
              <a:avLst/>
              <a:gdLst/>
              <a:ahLst/>
              <a:cxnLst/>
              <a:rect l="l" t="t" r="r" b="b"/>
              <a:pathLst>
                <a:path w="879" h="1" fill="none" extrusionOk="0">
                  <a:moveTo>
                    <a:pt x="87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3" name="Google Shape;843;p37"/>
          <p:cNvSpPr/>
          <p:nvPr/>
        </p:nvSpPr>
        <p:spPr>
          <a:xfrm>
            <a:off x="121990" y="883849"/>
            <a:ext cx="319181" cy="319349"/>
          </a:xfrm>
          <a:custGeom>
            <a:avLst/>
            <a:gdLst/>
            <a:ahLst/>
            <a:cxnLst/>
            <a:rect l="l" t="t" r="r" b="b"/>
            <a:pathLst>
              <a:path w="3793" h="3795" extrusionOk="0">
                <a:moveTo>
                  <a:pt x="1066" y="1"/>
                </a:moveTo>
                <a:lnTo>
                  <a:pt x="1" y="1066"/>
                </a:lnTo>
                <a:lnTo>
                  <a:pt x="830" y="1898"/>
                </a:lnTo>
                <a:lnTo>
                  <a:pt x="1" y="2729"/>
                </a:lnTo>
                <a:lnTo>
                  <a:pt x="1066" y="3795"/>
                </a:lnTo>
                <a:lnTo>
                  <a:pt x="1898" y="2963"/>
                </a:lnTo>
                <a:lnTo>
                  <a:pt x="2727" y="3795"/>
                </a:lnTo>
                <a:lnTo>
                  <a:pt x="3793" y="2729"/>
                </a:lnTo>
                <a:lnTo>
                  <a:pt x="2963" y="1898"/>
                </a:lnTo>
                <a:lnTo>
                  <a:pt x="3793" y="1066"/>
                </a:lnTo>
                <a:lnTo>
                  <a:pt x="2727" y="1"/>
                </a:lnTo>
                <a:lnTo>
                  <a:pt x="1898" y="832"/>
                </a:lnTo>
                <a:lnTo>
                  <a:pt x="1066" y="1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37"/>
          <p:cNvSpPr/>
          <p:nvPr/>
        </p:nvSpPr>
        <p:spPr>
          <a:xfrm>
            <a:off x="8754251" y="2635004"/>
            <a:ext cx="319172" cy="442076"/>
          </a:xfrm>
          <a:custGeom>
            <a:avLst/>
            <a:gdLst/>
            <a:ahLst/>
            <a:cxnLst/>
            <a:rect l="l" t="t" r="r" b="b"/>
            <a:pathLst>
              <a:path w="4476" h="6200" extrusionOk="0">
                <a:moveTo>
                  <a:pt x="0" y="0"/>
                </a:moveTo>
                <a:lnTo>
                  <a:pt x="630" y="5344"/>
                </a:lnTo>
                <a:lnTo>
                  <a:pt x="1740" y="3869"/>
                </a:lnTo>
                <a:lnTo>
                  <a:pt x="2979" y="6199"/>
                </a:lnTo>
                <a:lnTo>
                  <a:pt x="4209" y="5356"/>
                </a:lnTo>
                <a:lnTo>
                  <a:pt x="2541" y="3327"/>
                </a:lnTo>
                <a:lnTo>
                  <a:pt x="4476" y="30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miter lim="231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734975" y="445025"/>
            <a:ext cx="767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734975" y="1152475"/>
            <a:ext cx="767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"/>
          <p:cNvSpPr txBox="1">
            <a:spLocks noGrp="1"/>
          </p:cNvSpPr>
          <p:nvPr>
            <p:ph type="subTitle" idx="1"/>
          </p:nvPr>
        </p:nvSpPr>
        <p:spPr>
          <a:xfrm>
            <a:off x="918150" y="3570098"/>
            <a:ext cx="7307700" cy="563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TEAM ID : 4</a:t>
            </a:r>
            <a:br>
              <a:rPr lang="en" dirty="0"/>
            </a:br>
            <a:r>
              <a:rPr lang="en" dirty="0"/>
              <a:t>Mohammed Hany &amp; A</a:t>
            </a:r>
            <a:r>
              <a:rPr lang="en-US" dirty="0"/>
              <a:t>h</a:t>
            </a:r>
            <a:r>
              <a:rPr lang="en" dirty="0"/>
              <a:t>med Samir</a:t>
            </a:r>
          </a:p>
        </p:txBody>
      </p:sp>
      <p:sp>
        <p:nvSpPr>
          <p:cNvPr id="850" name="Google Shape;850;p1"/>
          <p:cNvSpPr txBox="1">
            <a:spLocks noGrp="1"/>
          </p:cNvSpPr>
          <p:nvPr>
            <p:ph type="ctrTitle"/>
          </p:nvPr>
        </p:nvSpPr>
        <p:spPr>
          <a:xfrm>
            <a:off x="918163" y="1009588"/>
            <a:ext cx="7307700" cy="25605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 err="1"/>
              <a:t>MisrBase</a:t>
            </a:r>
            <a:br>
              <a:rPr lang="en-US" sz="3600" dirty="0"/>
            </a:br>
            <a:r>
              <a:rPr lang="en-US" sz="3600" dirty="0"/>
              <a:t>Math Insight &amp; Strategy Building for Advanced Scholastic Excellence</a:t>
            </a:r>
            <a:endParaRPr dirty="0"/>
          </a:p>
        </p:txBody>
      </p:sp>
      <p:cxnSp>
        <p:nvCxnSpPr>
          <p:cNvPr id="851" name="Google Shape;851;p1"/>
          <p:cNvCxnSpPr/>
          <p:nvPr/>
        </p:nvCxnSpPr>
        <p:spPr>
          <a:xfrm>
            <a:off x="4580710" y="4493150"/>
            <a:ext cx="0" cy="9126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52" name="Google Shape;852;p1"/>
          <p:cNvGrpSpPr/>
          <p:nvPr/>
        </p:nvGrpSpPr>
        <p:grpSpPr>
          <a:xfrm>
            <a:off x="7505950" y="1141375"/>
            <a:ext cx="601487" cy="156597"/>
            <a:chOff x="8193875" y="322825"/>
            <a:chExt cx="601487" cy="156597"/>
          </a:xfrm>
        </p:grpSpPr>
        <p:sp>
          <p:nvSpPr>
            <p:cNvPr id="853" name="Google Shape;853;p1"/>
            <p:cNvSpPr/>
            <p:nvPr/>
          </p:nvSpPr>
          <p:spPr>
            <a:xfrm>
              <a:off x="8638765" y="322825"/>
              <a:ext cx="156597" cy="156597"/>
            </a:xfrm>
            <a:custGeom>
              <a:avLst/>
              <a:gdLst/>
              <a:ahLst/>
              <a:cxnLst/>
              <a:rect l="l" t="t" r="r" b="b"/>
              <a:pathLst>
                <a:path w="2579" h="2579" extrusionOk="0">
                  <a:moveTo>
                    <a:pt x="1" y="0"/>
                  </a:moveTo>
                  <a:lnTo>
                    <a:pt x="1" y="2579"/>
                  </a:lnTo>
                  <a:lnTo>
                    <a:pt x="2579" y="2579"/>
                  </a:lnTo>
                  <a:lnTo>
                    <a:pt x="2579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"/>
            <p:cNvSpPr/>
            <p:nvPr/>
          </p:nvSpPr>
          <p:spPr>
            <a:xfrm>
              <a:off x="8416290" y="322825"/>
              <a:ext cx="156415" cy="156597"/>
            </a:xfrm>
            <a:custGeom>
              <a:avLst/>
              <a:gdLst/>
              <a:ahLst/>
              <a:cxnLst/>
              <a:rect l="l" t="t" r="r" b="b"/>
              <a:pathLst>
                <a:path w="2576" h="2579" extrusionOk="0">
                  <a:moveTo>
                    <a:pt x="0" y="0"/>
                  </a:moveTo>
                  <a:lnTo>
                    <a:pt x="0" y="2579"/>
                  </a:lnTo>
                  <a:lnTo>
                    <a:pt x="2576" y="2579"/>
                  </a:lnTo>
                  <a:lnTo>
                    <a:pt x="2576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"/>
            <p:cNvSpPr/>
            <p:nvPr/>
          </p:nvSpPr>
          <p:spPr>
            <a:xfrm>
              <a:off x="8193875" y="322825"/>
              <a:ext cx="156475" cy="156597"/>
            </a:xfrm>
            <a:custGeom>
              <a:avLst/>
              <a:gdLst/>
              <a:ahLst/>
              <a:cxnLst/>
              <a:rect l="l" t="t" r="r" b="b"/>
              <a:pathLst>
                <a:path w="2577" h="2579" extrusionOk="0">
                  <a:moveTo>
                    <a:pt x="1" y="0"/>
                  </a:moveTo>
                  <a:lnTo>
                    <a:pt x="1" y="2579"/>
                  </a:lnTo>
                  <a:lnTo>
                    <a:pt x="2577" y="2579"/>
                  </a:lnTo>
                  <a:lnTo>
                    <a:pt x="2577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"/>
            <p:cNvSpPr/>
            <p:nvPr/>
          </p:nvSpPr>
          <p:spPr>
            <a:xfrm>
              <a:off x="8676776" y="361080"/>
              <a:ext cx="80515" cy="80393"/>
            </a:xfrm>
            <a:custGeom>
              <a:avLst/>
              <a:gdLst/>
              <a:ahLst/>
              <a:cxnLst/>
              <a:rect l="l" t="t" r="r" b="b"/>
              <a:pathLst>
                <a:path w="1326" h="1324" fill="none" extrusionOk="0">
                  <a:moveTo>
                    <a:pt x="0" y="1323"/>
                  </a:moveTo>
                  <a:lnTo>
                    <a:pt x="1325" y="0"/>
                  </a:lnTo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"/>
            <p:cNvSpPr/>
            <p:nvPr/>
          </p:nvSpPr>
          <p:spPr>
            <a:xfrm>
              <a:off x="8676776" y="361080"/>
              <a:ext cx="80515" cy="80393"/>
            </a:xfrm>
            <a:custGeom>
              <a:avLst/>
              <a:gdLst/>
              <a:ahLst/>
              <a:cxnLst/>
              <a:rect l="l" t="t" r="r" b="b"/>
              <a:pathLst>
                <a:path w="1326" h="1324" fill="none" extrusionOk="0">
                  <a:moveTo>
                    <a:pt x="0" y="0"/>
                  </a:moveTo>
                  <a:lnTo>
                    <a:pt x="1325" y="1323"/>
                  </a:lnTo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"/>
            <p:cNvSpPr/>
            <p:nvPr/>
          </p:nvSpPr>
          <p:spPr>
            <a:xfrm>
              <a:off x="8454786" y="361201"/>
              <a:ext cx="79847" cy="79847"/>
            </a:xfrm>
            <a:custGeom>
              <a:avLst/>
              <a:gdLst/>
              <a:ahLst/>
              <a:cxnLst/>
              <a:rect l="l" t="t" r="r" b="b"/>
              <a:pathLst>
                <a:path w="1315" h="1315" fill="none" extrusionOk="0">
                  <a:moveTo>
                    <a:pt x="1" y="1"/>
                  </a:moveTo>
                  <a:lnTo>
                    <a:pt x="1314" y="1"/>
                  </a:lnTo>
                  <a:lnTo>
                    <a:pt x="1314" y="1314"/>
                  </a:lnTo>
                  <a:lnTo>
                    <a:pt x="1" y="1314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"/>
            <p:cNvSpPr/>
            <p:nvPr/>
          </p:nvSpPr>
          <p:spPr>
            <a:xfrm>
              <a:off x="8232128" y="440990"/>
              <a:ext cx="79847" cy="61"/>
            </a:xfrm>
            <a:custGeom>
              <a:avLst/>
              <a:gdLst/>
              <a:ahLst/>
              <a:cxnLst/>
              <a:rect l="l" t="t" r="r" b="b"/>
              <a:pathLst>
                <a:path w="1315" h="1" fill="none" extrusionOk="0">
                  <a:moveTo>
                    <a:pt x="1314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0" name="Google Shape;860;p1"/>
          <p:cNvGrpSpPr/>
          <p:nvPr/>
        </p:nvGrpSpPr>
        <p:grpSpPr>
          <a:xfrm>
            <a:off x="-171112" y="3039572"/>
            <a:ext cx="1160786" cy="1353165"/>
            <a:chOff x="71725" y="2151904"/>
            <a:chExt cx="1229255" cy="1432982"/>
          </a:xfrm>
        </p:grpSpPr>
        <p:sp>
          <p:nvSpPr>
            <p:cNvPr id="861" name="Google Shape;861;p1"/>
            <p:cNvSpPr/>
            <p:nvPr/>
          </p:nvSpPr>
          <p:spPr>
            <a:xfrm>
              <a:off x="71725" y="2615226"/>
              <a:ext cx="765765" cy="969660"/>
            </a:xfrm>
            <a:custGeom>
              <a:avLst/>
              <a:gdLst/>
              <a:ahLst/>
              <a:cxnLst/>
              <a:rect l="l" t="t" r="r" b="b"/>
              <a:pathLst>
                <a:path w="9100" h="11523" extrusionOk="0">
                  <a:moveTo>
                    <a:pt x="0" y="1"/>
                  </a:moveTo>
                  <a:lnTo>
                    <a:pt x="0" y="11523"/>
                  </a:lnTo>
                  <a:lnTo>
                    <a:pt x="9099" y="11523"/>
                  </a:lnTo>
                  <a:lnTo>
                    <a:pt x="9099" y="2190"/>
                  </a:lnTo>
                  <a:lnTo>
                    <a:pt x="7172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"/>
            <p:cNvSpPr/>
            <p:nvPr/>
          </p:nvSpPr>
          <p:spPr>
            <a:xfrm>
              <a:off x="675239" y="2615226"/>
              <a:ext cx="162241" cy="184288"/>
            </a:xfrm>
            <a:custGeom>
              <a:avLst/>
              <a:gdLst/>
              <a:ahLst/>
              <a:cxnLst/>
              <a:rect l="l" t="t" r="r" b="b"/>
              <a:pathLst>
                <a:path w="1928" h="2190" extrusionOk="0">
                  <a:moveTo>
                    <a:pt x="0" y="1"/>
                  </a:moveTo>
                  <a:lnTo>
                    <a:pt x="0" y="2190"/>
                  </a:lnTo>
                  <a:lnTo>
                    <a:pt x="1927" y="21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"/>
            <p:cNvSpPr/>
            <p:nvPr/>
          </p:nvSpPr>
          <p:spPr>
            <a:xfrm>
              <a:off x="209140" y="2850505"/>
              <a:ext cx="490763" cy="84"/>
            </a:xfrm>
            <a:custGeom>
              <a:avLst/>
              <a:gdLst/>
              <a:ahLst/>
              <a:cxnLst/>
              <a:rect l="l" t="t" r="r" b="b"/>
              <a:pathLst>
                <a:path w="5832" h="1" fill="none" extrusionOk="0">
                  <a:moveTo>
                    <a:pt x="1" y="1"/>
                  </a:moveTo>
                  <a:lnTo>
                    <a:pt x="5831" y="1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"/>
            <p:cNvSpPr/>
            <p:nvPr/>
          </p:nvSpPr>
          <p:spPr>
            <a:xfrm>
              <a:off x="209140" y="2912101"/>
              <a:ext cx="490763" cy="84"/>
            </a:xfrm>
            <a:custGeom>
              <a:avLst/>
              <a:gdLst/>
              <a:ahLst/>
              <a:cxnLst/>
              <a:rect l="l" t="t" r="r" b="b"/>
              <a:pathLst>
                <a:path w="5832" h="1" fill="none" extrusionOk="0">
                  <a:moveTo>
                    <a:pt x="1" y="1"/>
                  </a:moveTo>
                  <a:lnTo>
                    <a:pt x="5831" y="1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"/>
            <p:cNvSpPr/>
            <p:nvPr/>
          </p:nvSpPr>
          <p:spPr>
            <a:xfrm>
              <a:off x="209140" y="2973530"/>
              <a:ext cx="490763" cy="84"/>
            </a:xfrm>
            <a:custGeom>
              <a:avLst/>
              <a:gdLst/>
              <a:ahLst/>
              <a:cxnLst/>
              <a:rect l="l" t="t" r="r" b="b"/>
              <a:pathLst>
                <a:path w="5832" h="1" fill="none" extrusionOk="0">
                  <a:moveTo>
                    <a:pt x="1" y="0"/>
                  </a:moveTo>
                  <a:lnTo>
                    <a:pt x="5831" y="0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"/>
            <p:cNvSpPr/>
            <p:nvPr/>
          </p:nvSpPr>
          <p:spPr>
            <a:xfrm>
              <a:off x="209140" y="3034874"/>
              <a:ext cx="490763" cy="84"/>
            </a:xfrm>
            <a:custGeom>
              <a:avLst/>
              <a:gdLst/>
              <a:ahLst/>
              <a:cxnLst/>
              <a:rect l="l" t="t" r="r" b="b"/>
              <a:pathLst>
                <a:path w="5832" h="1" fill="none" extrusionOk="0">
                  <a:moveTo>
                    <a:pt x="1" y="1"/>
                  </a:moveTo>
                  <a:lnTo>
                    <a:pt x="5831" y="1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"/>
            <p:cNvSpPr/>
            <p:nvPr/>
          </p:nvSpPr>
          <p:spPr>
            <a:xfrm>
              <a:off x="209140" y="3096471"/>
              <a:ext cx="490763" cy="84"/>
            </a:xfrm>
            <a:custGeom>
              <a:avLst/>
              <a:gdLst/>
              <a:ahLst/>
              <a:cxnLst/>
              <a:rect l="l" t="t" r="r" b="b"/>
              <a:pathLst>
                <a:path w="5832" h="1" fill="none" extrusionOk="0">
                  <a:moveTo>
                    <a:pt x="1" y="1"/>
                  </a:moveTo>
                  <a:lnTo>
                    <a:pt x="5831" y="1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"/>
            <p:cNvSpPr/>
            <p:nvPr/>
          </p:nvSpPr>
          <p:spPr>
            <a:xfrm>
              <a:off x="209140" y="3157899"/>
              <a:ext cx="490763" cy="84"/>
            </a:xfrm>
            <a:custGeom>
              <a:avLst/>
              <a:gdLst/>
              <a:ahLst/>
              <a:cxnLst/>
              <a:rect l="l" t="t" r="r" b="b"/>
              <a:pathLst>
                <a:path w="5832" h="1" fill="none" extrusionOk="0">
                  <a:moveTo>
                    <a:pt x="1" y="1"/>
                  </a:moveTo>
                  <a:lnTo>
                    <a:pt x="5831" y="1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"/>
            <p:cNvSpPr/>
            <p:nvPr/>
          </p:nvSpPr>
          <p:spPr>
            <a:xfrm>
              <a:off x="209140" y="3219328"/>
              <a:ext cx="490763" cy="84"/>
            </a:xfrm>
            <a:custGeom>
              <a:avLst/>
              <a:gdLst/>
              <a:ahLst/>
              <a:cxnLst/>
              <a:rect l="l" t="t" r="r" b="b"/>
              <a:pathLst>
                <a:path w="5832" h="1" fill="none" extrusionOk="0">
                  <a:moveTo>
                    <a:pt x="1" y="0"/>
                  </a:moveTo>
                  <a:lnTo>
                    <a:pt x="5831" y="0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"/>
            <p:cNvSpPr/>
            <p:nvPr/>
          </p:nvSpPr>
          <p:spPr>
            <a:xfrm>
              <a:off x="209140" y="3280924"/>
              <a:ext cx="490763" cy="84"/>
            </a:xfrm>
            <a:custGeom>
              <a:avLst/>
              <a:gdLst/>
              <a:ahLst/>
              <a:cxnLst/>
              <a:rect l="l" t="t" r="r" b="b"/>
              <a:pathLst>
                <a:path w="5832" h="1" fill="none" extrusionOk="0">
                  <a:moveTo>
                    <a:pt x="1" y="0"/>
                  </a:moveTo>
                  <a:lnTo>
                    <a:pt x="5831" y="0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"/>
            <p:cNvSpPr/>
            <p:nvPr/>
          </p:nvSpPr>
          <p:spPr>
            <a:xfrm>
              <a:off x="209140" y="3342353"/>
              <a:ext cx="490763" cy="84"/>
            </a:xfrm>
            <a:custGeom>
              <a:avLst/>
              <a:gdLst/>
              <a:ahLst/>
              <a:cxnLst/>
              <a:rect l="l" t="t" r="r" b="b"/>
              <a:pathLst>
                <a:path w="5832" h="1" fill="none" extrusionOk="0">
                  <a:moveTo>
                    <a:pt x="1" y="0"/>
                  </a:moveTo>
                  <a:lnTo>
                    <a:pt x="5831" y="0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"/>
            <p:cNvSpPr/>
            <p:nvPr/>
          </p:nvSpPr>
          <p:spPr>
            <a:xfrm>
              <a:off x="209140" y="3403697"/>
              <a:ext cx="490763" cy="84"/>
            </a:xfrm>
            <a:custGeom>
              <a:avLst/>
              <a:gdLst/>
              <a:ahLst/>
              <a:cxnLst/>
              <a:rect l="l" t="t" r="r" b="b"/>
              <a:pathLst>
                <a:path w="5832" h="1" fill="none" extrusionOk="0">
                  <a:moveTo>
                    <a:pt x="1" y="1"/>
                  </a:moveTo>
                  <a:lnTo>
                    <a:pt x="5831" y="1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"/>
            <p:cNvSpPr/>
            <p:nvPr/>
          </p:nvSpPr>
          <p:spPr>
            <a:xfrm>
              <a:off x="209140" y="3465293"/>
              <a:ext cx="490763" cy="84"/>
            </a:xfrm>
            <a:custGeom>
              <a:avLst/>
              <a:gdLst/>
              <a:ahLst/>
              <a:cxnLst/>
              <a:rect l="l" t="t" r="r" b="b"/>
              <a:pathLst>
                <a:path w="5832" h="1" fill="none" extrusionOk="0">
                  <a:moveTo>
                    <a:pt x="1" y="1"/>
                  </a:moveTo>
                  <a:lnTo>
                    <a:pt x="5831" y="1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"/>
            <p:cNvSpPr/>
            <p:nvPr/>
          </p:nvSpPr>
          <p:spPr>
            <a:xfrm>
              <a:off x="303470" y="2383649"/>
              <a:ext cx="765765" cy="969492"/>
            </a:xfrm>
            <a:custGeom>
              <a:avLst/>
              <a:gdLst/>
              <a:ahLst/>
              <a:cxnLst/>
              <a:rect l="l" t="t" r="r" b="b"/>
              <a:pathLst>
                <a:path w="9100" h="11521" extrusionOk="0">
                  <a:moveTo>
                    <a:pt x="1" y="1"/>
                  </a:moveTo>
                  <a:lnTo>
                    <a:pt x="1" y="11520"/>
                  </a:lnTo>
                  <a:lnTo>
                    <a:pt x="9100" y="11520"/>
                  </a:lnTo>
                  <a:lnTo>
                    <a:pt x="9100" y="2185"/>
                  </a:lnTo>
                  <a:lnTo>
                    <a:pt x="7170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"/>
            <p:cNvSpPr/>
            <p:nvPr/>
          </p:nvSpPr>
          <p:spPr>
            <a:xfrm>
              <a:off x="906815" y="2383649"/>
              <a:ext cx="162409" cy="183952"/>
            </a:xfrm>
            <a:custGeom>
              <a:avLst/>
              <a:gdLst/>
              <a:ahLst/>
              <a:cxnLst/>
              <a:rect l="l" t="t" r="r" b="b"/>
              <a:pathLst>
                <a:path w="1930" h="2186" extrusionOk="0">
                  <a:moveTo>
                    <a:pt x="0" y="1"/>
                  </a:moveTo>
                  <a:lnTo>
                    <a:pt x="0" y="2185"/>
                  </a:lnTo>
                  <a:lnTo>
                    <a:pt x="1930" y="21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"/>
            <p:cNvSpPr/>
            <p:nvPr/>
          </p:nvSpPr>
          <p:spPr>
            <a:xfrm>
              <a:off x="440885" y="2618760"/>
              <a:ext cx="490931" cy="84"/>
            </a:xfrm>
            <a:custGeom>
              <a:avLst/>
              <a:gdLst/>
              <a:ahLst/>
              <a:cxnLst/>
              <a:rect l="l" t="t" r="r" b="b"/>
              <a:pathLst>
                <a:path w="5834" h="1" fill="none" extrusionOk="0">
                  <a:moveTo>
                    <a:pt x="1" y="0"/>
                  </a:moveTo>
                  <a:lnTo>
                    <a:pt x="5834" y="0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"/>
            <p:cNvSpPr/>
            <p:nvPr/>
          </p:nvSpPr>
          <p:spPr>
            <a:xfrm>
              <a:off x="440885" y="2680188"/>
              <a:ext cx="490931" cy="84"/>
            </a:xfrm>
            <a:custGeom>
              <a:avLst/>
              <a:gdLst/>
              <a:ahLst/>
              <a:cxnLst/>
              <a:rect l="l" t="t" r="r" b="b"/>
              <a:pathLst>
                <a:path w="5834" h="1" fill="none" extrusionOk="0">
                  <a:moveTo>
                    <a:pt x="1" y="0"/>
                  </a:moveTo>
                  <a:lnTo>
                    <a:pt x="5834" y="0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"/>
            <p:cNvSpPr/>
            <p:nvPr/>
          </p:nvSpPr>
          <p:spPr>
            <a:xfrm>
              <a:off x="440885" y="2741785"/>
              <a:ext cx="490931" cy="84"/>
            </a:xfrm>
            <a:custGeom>
              <a:avLst/>
              <a:gdLst/>
              <a:ahLst/>
              <a:cxnLst/>
              <a:rect l="l" t="t" r="r" b="b"/>
              <a:pathLst>
                <a:path w="5834" h="1" fill="none" extrusionOk="0">
                  <a:moveTo>
                    <a:pt x="1" y="0"/>
                  </a:moveTo>
                  <a:lnTo>
                    <a:pt x="5834" y="0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"/>
            <p:cNvSpPr/>
            <p:nvPr/>
          </p:nvSpPr>
          <p:spPr>
            <a:xfrm>
              <a:off x="440885" y="2803129"/>
              <a:ext cx="490931" cy="84"/>
            </a:xfrm>
            <a:custGeom>
              <a:avLst/>
              <a:gdLst/>
              <a:ahLst/>
              <a:cxnLst/>
              <a:rect l="l" t="t" r="r" b="b"/>
              <a:pathLst>
                <a:path w="5834" h="1" fill="none" extrusionOk="0">
                  <a:moveTo>
                    <a:pt x="1" y="1"/>
                  </a:moveTo>
                  <a:lnTo>
                    <a:pt x="5834" y="1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"/>
            <p:cNvSpPr/>
            <p:nvPr/>
          </p:nvSpPr>
          <p:spPr>
            <a:xfrm>
              <a:off x="440885" y="2864558"/>
              <a:ext cx="490931" cy="84"/>
            </a:xfrm>
            <a:custGeom>
              <a:avLst/>
              <a:gdLst/>
              <a:ahLst/>
              <a:cxnLst/>
              <a:rect l="l" t="t" r="r" b="b"/>
              <a:pathLst>
                <a:path w="5834" h="1" fill="none" extrusionOk="0">
                  <a:moveTo>
                    <a:pt x="1" y="0"/>
                  </a:moveTo>
                  <a:lnTo>
                    <a:pt x="5834" y="0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"/>
            <p:cNvSpPr/>
            <p:nvPr/>
          </p:nvSpPr>
          <p:spPr>
            <a:xfrm>
              <a:off x="440885" y="2926154"/>
              <a:ext cx="490931" cy="84"/>
            </a:xfrm>
            <a:custGeom>
              <a:avLst/>
              <a:gdLst/>
              <a:ahLst/>
              <a:cxnLst/>
              <a:rect l="l" t="t" r="r" b="b"/>
              <a:pathLst>
                <a:path w="5834" h="1" fill="none" extrusionOk="0">
                  <a:moveTo>
                    <a:pt x="1" y="0"/>
                  </a:moveTo>
                  <a:lnTo>
                    <a:pt x="5834" y="0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"/>
            <p:cNvSpPr/>
            <p:nvPr/>
          </p:nvSpPr>
          <p:spPr>
            <a:xfrm>
              <a:off x="440885" y="2987583"/>
              <a:ext cx="490931" cy="84"/>
            </a:xfrm>
            <a:custGeom>
              <a:avLst/>
              <a:gdLst/>
              <a:ahLst/>
              <a:cxnLst/>
              <a:rect l="l" t="t" r="r" b="b"/>
              <a:pathLst>
                <a:path w="5834" h="1" fill="none" extrusionOk="0">
                  <a:moveTo>
                    <a:pt x="1" y="0"/>
                  </a:moveTo>
                  <a:lnTo>
                    <a:pt x="5834" y="0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"/>
            <p:cNvSpPr/>
            <p:nvPr/>
          </p:nvSpPr>
          <p:spPr>
            <a:xfrm>
              <a:off x="440885" y="3048927"/>
              <a:ext cx="490931" cy="84"/>
            </a:xfrm>
            <a:custGeom>
              <a:avLst/>
              <a:gdLst/>
              <a:ahLst/>
              <a:cxnLst/>
              <a:rect l="l" t="t" r="r" b="b"/>
              <a:pathLst>
                <a:path w="5834" h="1" fill="none" extrusionOk="0">
                  <a:moveTo>
                    <a:pt x="1" y="1"/>
                  </a:moveTo>
                  <a:lnTo>
                    <a:pt x="5834" y="1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"/>
            <p:cNvSpPr/>
            <p:nvPr/>
          </p:nvSpPr>
          <p:spPr>
            <a:xfrm>
              <a:off x="440885" y="3110524"/>
              <a:ext cx="490931" cy="84"/>
            </a:xfrm>
            <a:custGeom>
              <a:avLst/>
              <a:gdLst/>
              <a:ahLst/>
              <a:cxnLst/>
              <a:rect l="l" t="t" r="r" b="b"/>
              <a:pathLst>
                <a:path w="5834" h="1" fill="none" extrusionOk="0">
                  <a:moveTo>
                    <a:pt x="1" y="1"/>
                  </a:moveTo>
                  <a:lnTo>
                    <a:pt x="5834" y="1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"/>
            <p:cNvSpPr/>
            <p:nvPr/>
          </p:nvSpPr>
          <p:spPr>
            <a:xfrm>
              <a:off x="440885" y="3172120"/>
              <a:ext cx="490931" cy="84"/>
            </a:xfrm>
            <a:custGeom>
              <a:avLst/>
              <a:gdLst/>
              <a:ahLst/>
              <a:cxnLst/>
              <a:rect l="l" t="t" r="r" b="b"/>
              <a:pathLst>
                <a:path w="5834" h="1" fill="none" extrusionOk="0">
                  <a:moveTo>
                    <a:pt x="1" y="1"/>
                  </a:moveTo>
                  <a:lnTo>
                    <a:pt x="5834" y="1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"/>
            <p:cNvSpPr/>
            <p:nvPr/>
          </p:nvSpPr>
          <p:spPr>
            <a:xfrm>
              <a:off x="440885" y="3233549"/>
              <a:ext cx="490931" cy="84"/>
            </a:xfrm>
            <a:custGeom>
              <a:avLst/>
              <a:gdLst/>
              <a:ahLst/>
              <a:cxnLst/>
              <a:rect l="l" t="t" r="r" b="b"/>
              <a:pathLst>
                <a:path w="5834" h="1" fill="none" extrusionOk="0">
                  <a:moveTo>
                    <a:pt x="1" y="0"/>
                  </a:moveTo>
                  <a:lnTo>
                    <a:pt x="5834" y="0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"/>
            <p:cNvSpPr/>
            <p:nvPr/>
          </p:nvSpPr>
          <p:spPr>
            <a:xfrm>
              <a:off x="535215" y="2151904"/>
              <a:ext cx="765765" cy="969660"/>
            </a:xfrm>
            <a:custGeom>
              <a:avLst/>
              <a:gdLst/>
              <a:ahLst/>
              <a:cxnLst/>
              <a:rect l="l" t="t" r="r" b="b"/>
              <a:pathLst>
                <a:path w="9100" h="11523" extrusionOk="0">
                  <a:moveTo>
                    <a:pt x="1" y="1"/>
                  </a:moveTo>
                  <a:lnTo>
                    <a:pt x="1" y="11522"/>
                  </a:lnTo>
                  <a:lnTo>
                    <a:pt x="9100" y="11522"/>
                  </a:lnTo>
                  <a:lnTo>
                    <a:pt x="9100" y="2185"/>
                  </a:lnTo>
                  <a:lnTo>
                    <a:pt x="7170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"/>
            <p:cNvSpPr/>
            <p:nvPr/>
          </p:nvSpPr>
          <p:spPr>
            <a:xfrm>
              <a:off x="1138561" y="2151904"/>
              <a:ext cx="162409" cy="183868"/>
            </a:xfrm>
            <a:custGeom>
              <a:avLst/>
              <a:gdLst/>
              <a:ahLst/>
              <a:cxnLst/>
              <a:rect l="l" t="t" r="r" b="b"/>
              <a:pathLst>
                <a:path w="1930" h="2185" extrusionOk="0">
                  <a:moveTo>
                    <a:pt x="0" y="1"/>
                  </a:moveTo>
                  <a:lnTo>
                    <a:pt x="0" y="2185"/>
                  </a:lnTo>
                  <a:lnTo>
                    <a:pt x="1930" y="21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"/>
            <p:cNvSpPr/>
            <p:nvPr/>
          </p:nvSpPr>
          <p:spPr>
            <a:xfrm>
              <a:off x="672714" y="2387015"/>
              <a:ext cx="490847" cy="84"/>
            </a:xfrm>
            <a:custGeom>
              <a:avLst/>
              <a:gdLst/>
              <a:ahLst/>
              <a:cxnLst/>
              <a:rect l="l" t="t" r="r" b="b"/>
              <a:pathLst>
                <a:path w="5833" h="1" fill="none" extrusionOk="0">
                  <a:moveTo>
                    <a:pt x="0" y="0"/>
                  </a:moveTo>
                  <a:lnTo>
                    <a:pt x="5833" y="0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"/>
            <p:cNvSpPr/>
            <p:nvPr/>
          </p:nvSpPr>
          <p:spPr>
            <a:xfrm>
              <a:off x="672714" y="2448359"/>
              <a:ext cx="490847" cy="84"/>
            </a:xfrm>
            <a:custGeom>
              <a:avLst/>
              <a:gdLst/>
              <a:ahLst/>
              <a:cxnLst/>
              <a:rect l="l" t="t" r="r" b="b"/>
              <a:pathLst>
                <a:path w="5833" h="1" fill="none" extrusionOk="0">
                  <a:moveTo>
                    <a:pt x="0" y="1"/>
                  </a:moveTo>
                  <a:lnTo>
                    <a:pt x="5833" y="1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"/>
            <p:cNvSpPr/>
            <p:nvPr/>
          </p:nvSpPr>
          <p:spPr>
            <a:xfrm>
              <a:off x="672714" y="2509956"/>
              <a:ext cx="490847" cy="84"/>
            </a:xfrm>
            <a:custGeom>
              <a:avLst/>
              <a:gdLst/>
              <a:ahLst/>
              <a:cxnLst/>
              <a:rect l="l" t="t" r="r" b="b"/>
              <a:pathLst>
                <a:path w="5833" h="1" fill="none" extrusionOk="0">
                  <a:moveTo>
                    <a:pt x="0" y="1"/>
                  </a:moveTo>
                  <a:lnTo>
                    <a:pt x="5833" y="1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"/>
            <p:cNvSpPr/>
            <p:nvPr/>
          </p:nvSpPr>
          <p:spPr>
            <a:xfrm>
              <a:off x="672714" y="2571384"/>
              <a:ext cx="490847" cy="84"/>
            </a:xfrm>
            <a:custGeom>
              <a:avLst/>
              <a:gdLst/>
              <a:ahLst/>
              <a:cxnLst/>
              <a:rect l="l" t="t" r="r" b="b"/>
              <a:pathLst>
                <a:path w="5833" h="1" fill="none" extrusionOk="0">
                  <a:moveTo>
                    <a:pt x="0" y="0"/>
                  </a:moveTo>
                  <a:lnTo>
                    <a:pt x="5833" y="0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"/>
            <p:cNvSpPr/>
            <p:nvPr/>
          </p:nvSpPr>
          <p:spPr>
            <a:xfrm>
              <a:off x="672714" y="2632813"/>
              <a:ext cx="490847" cy="84"/>
            </a:xfrm>
            <a:custGeom>
              <a:avLst/>
              <a:gdLst/>
              <a:ahLst/>
              <a:cxnLst/>
              <a:rect l="l" t="t" r="r" b="b"/>
              <a:pathLst>
                <a:path w="5833" h="1" fill="none" extrusionOk="0">
                  <a:moveTo>
                    <a:pt x="0" y="0"/>
                  </a:moveTo>
                  <a:lnTo>
                    <a:pt x="5833" y="0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"/>
            <p:cNvSpPr/>
            <p:nvPr/>
          </p:nvSpPr>
          <p:spPr>
            <a:xfrm>
              <a:off x="672714" y="2694578"/>
              <a:ext cx="490847" cy="84"/>
            </a:xfrm>
            <a:custGeom>
              <a:avLst/>
              <a:gdLst/>
              <a:ahLst/>
              <a:cxnLst/>
              <a:rect l="l" t="t" r="r" b="b"/>
              <a:pathLst>
                <a:path w="5833" h="1" fill="none" extrusionOk="0">
                  <a:moveTo>
                    <a:pt x="0" y="0"/>
                  </a:moveTo>
                  <a:lnTo>
                    <a:pt x="5833" y="0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"/>
            <p:cNvSpPr/>
            <p:nvPr/>
          </p:nvSpPr>
          <p:spPr>
            <a:xfrm>
              <a:off x="672714" y="2756006"/>
              <a:ext cx="490847" cy="84"/>
            </a:xfrm>
            <a:custGeom>
              <a:avLst/>
              <a:gdLst/>
              <a:ahLst/>
              <a:cxnLst/>
              <a:rect l="l" t="t" r="r" b="b"/>
              <a:pathLst>
                <a:path w="5833" h="1" fill="none" extrusionOk="0">
                  <a:moveTo>
                    <a:pt x="0" y="0"/>
                  </a:moveTo>
                  <a:lnTo>
                    <a:pt x="5833" y="0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"/>
            <p:cNvSpPr/>
            <p:nvPr/>
          </p:nvSpPr>
          <p:spPr>
            <a:xfrm>
              <a:off x="672714" y="2817182"/>
              <a:ext cx="490847" cy="84"/>
            </a:xfrm>
            <a:custGeom>
              <a:avLst/>
              <a:gdLst/>
              <a:ahLst/>
              <a:cxnLst/>
              <a:rect l="l" t="t" r="r" b="b"/>
              <a:pathLst>
                <a:path w="5833" h="1" fill="none" extrusionOk="0">
                  <a:moveTo>
                    <a:pt x="0" y="1"/>
                  </a:moveTo>
                  <a:lnTo>
                    <a:pt x="5833" y="1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"/>
            <p:cNvSpPr/>
            <p:nvPr/>
          </p:nvSpPr>
          <p:spPr>
            <a:xfrm>
              <a:off x="672714" y="2878947"/>
              <a:ext cx="490847" cy="84"/>
            </a:xfrm>
            <a:custGeom>
              <a:avLst/>
              <a:gdLst/>
              <a:ahLst/>
              <a:cxnLst/>
              <a:rect l="l" t="t" r="r" b="b"/>
              <a:pathLst>
                <a:path w="5833" h="1" fill="none" extrusionOk="0">
                  <a:moveTo>
                    <a:pt x="0" y="1"/>
                  </a:moveTo>
                  <a:lnTo>
                    <a:pt x="5833" y="1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"/>
            <p:cNvSpPr/>
            <p:nvPr/>
          </p:nvSpPr>
          <p:spPr>
            <a:xfrm>
              <a:off x="672714" y="2940375"/>
              <a:ext cx="490847" cy="84"/>
            </a:xfrm>
            <a:custGeom>
              <a:avLst/>
              <a:gdLst/>
              <a:ahLst/>
              <a:cxnLst/>
              <a:rect l="l" t="t" r="r" b="b"/>
              <a:pathLst>
                <a:path w="5833" h="1" fill="none" extrusionOk="0">
                  <a:moveTo>
                    <a:pt x="0" y="1"/>
                  </a:moveTo>
                  <a:lnTo>
                    <a:pt x="5833" y="1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"/>
            <p:cNvSpPr/>
            <p:nvPr/>
          </p:nvSpPr>
          <p:spPr>
            <a:xfrm>
              <a:off x="672714" y="3001804"/>
              <a:ext cx="490847" cy="84"/>
            </a:xfrm>
            <a:custGeom>
              <a:avLst/>
              <a:gdLst/>
              <a:ahLst/>
              <a:cxnLst/>
              <a:rect l="l" t="t" r="r" b="b"/>
              <a:pathLst>
                <a:path w="5833" h="1" fill="none" extrusionOk="0">
                  <a:moveTo>
                    <a:pt x="0" y="0"/>
                  </a:moveTo>
                  <a:lnTo>
                    <a:pt x="5833" y="0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0" name="Google Shape;900;p1"/>
          <p:cNvGrpSpPr/>
          <p:nvPr/>
        </p:nvGrpSpPr>
        <p:grpSpPr>
          <a:xfrm>
            <a:off x="7680065" y="3920247"/>
            <a:ext cx="988023" cy="608391"/>
            <a:chOff x="9014981" y="3506433"/>
            <a:chExt cx="1291702" cy="795386"/>
          </a:xfrm>
        </p:grpSpPr>
        <p:sp>
          <p:nvSpPr>
            <p:cNvPr id="901" name="Google Shape;901;p1"/>
            <p:cNvSpPr/>
            <p:nvPr/>
          </p:nvSpPr>
          <p:spPr>
            <a:xfrm>
              <a:off x="9626657" y="4049696"/>
              <a:ext cx="583749" cy="252113"/>
            </a:xfrm>
            <a:custGeom>
              <a:avLst/>
              <a:gdLst/>
              <a:ahLst/>
              <a:cxnLst/>
              <a:rect l="l" t="t" r="r" b="b"/>
              <a:pathLst>
                <a:path w="6937" h="2996" fill="none" extrusionOk="0">
                  <a:moveTo>
                    <a:pt x="1" y="1"/>
                  </a:moveTo>
                  <a:lnTo>
                    <a:pt x="6936" y="1"/>
                  </a:lnTo>
                  <a:lnTo>
                    <a:pt x="6936" y="2996"/>
                  </a:lnTo>
                  <a:lnTo>
                    <a:pt x="1" y="2996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"/>
            <p:cNvSpPr/>
            <p:nvPr/>
          </p:nvSpPr>
          <p:spPr>
            <a:xfrm>
              <a:off x="9626657" y="4049696"/>
              <a:ext cx="583749" cy="252113"/>
            </a:xfrm>
            <a:custGeom>
              <a:avLst/>
              <a:gdLst/>
              <a:ahLst/>
              <a:cxnLst/>
              <a:rect l="l" t="t" r="r" b="b"/>
              <a:pathLst>
                <a:path w="6937" h="2996" extrusionOk="0">
                  <a:moveTo>
                    <a:pt x="1" y="1"/>
                  </a:moveTo>
                  <a:lnTo>
                    <a:pt x="1" y="2996"/>
                  </a:lnTo>
                  <a:lnTo>
                    <a:pt x="6936" y="2996"/>
                  </a:lnTo>
                  <a:lnTo>
                    <a:pt x="6936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"/>
            <p:cNvSpPr/>
            <p:nvPr/>
          </p:nvSpPr>
          <p:spPr>
            <a:xfrm>
              <a:off x="9014981" y="3506433"/>
              <a:ext cx="1291534" cy="795386"/>
            </a:xfrm>
            <a:custGeom>
              <a:avLst/>
              <a:gdLst/>
              <a:ahLst/>
              <a:cxnLst/>
              <a:rect l="l" t="t" r="r" b="b"/>
              <a:pathLst>
                <a:path w="15348" h="9452" extrusionOk="0">
                  <a:moveTo>
                    <a:pt x="1" y="1"/>
                  </a:moveTo>
                  <a:lnTo>
                    <a:pt x="1" y="9452"/>
                  </a:lnTo>
                  <a:lnTo>
                    <a:pt x="15347" y="9452"/>
                  </a:lnTo>
                  <a:lnTo>
                    <a:pt x="15347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"/>
            <p:cNvSpPr/>
            <p:nvPr/>
          </p:nvSpPr>
          <p:spPr>
            <a:xfrm>
              <a:off x="9014981" y="3506433"/>
              <a:ext cx="1291534" cy="795386"/>
            </a:xfrm>
            <a:custGeom>
              <a:avLst/>
              <a:gdLst/>
              <a:ahLst/>
              <a:cxnLst/>
              <a:rect l="l" t="t" r="r" b="b"/>
              <a:pathLst>
                <a:path w="15348" h="9452" fill="none" extrusionOk="0">
                  <a:moveTo>
                    <a:pt x="1" y="1"/>
                  </a:moveTo>
                  <a:lnTo>
                    <a:pt x="15347" y="1"/>
                  </a:lnTo>
                  <a:lnTo>
                    <a:pt x="15347" y="9452"/>
                  </a:lnTo>
                  <a:lnTo>
                    <a:pt x="1" y="9452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"/>
            <p:cNvSpPr/>
            <p:nvPr/>
          </p:nvSpPr>
          <p:spPr>
            <a:xfrm>
              <a:off x="9015149" y="3506433"/>
              <a:ext cx="1291534" cy="397777"/>
            </a:xfrm>
            <a:custGeom>
              <a:avLst/>
              <a:gdLst/>
              <a:ahLst/>
              <a:cxnLst/>
              <a:rect l="l" t="t" r="r" b="b"/>
              <a:pathLst>
                <a:path w="15348" h="4727" extrusionOk="0">
                  <a:moveTo>
                    <a:pt x="1" y="1"/>
                  </a:moveTo>
                  <a:lnTo>
                    <a:pt x="7673" y="4726"/>
                  </a:lnTo>
                  <a:lnTo>
                    <a:pt x="15347" y="1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"/>
            <p:cNvSpPr/>
            <p:nvPr/>
          </p:nvSpPr>
          <p:spPr>
            <a:xfrm>
              <a:off x="9368994" y="4049696"/>
              <a:ext cx="583496" cy="252113"/>
            </a:xfrm>
            <a:custGeom>
              <a:avLst/>
              <a:gdLst/>
              <a:ahLst/>
              <a:cxnLst/>
              <a:rect l="l" t="t" r="r" b="b"/>
              <a:pathLst>
                <a:path w="6934" h="2996" fill="none" extrusionOk="0">
                  <a:moveTo>
                    <a:pt x="0" y="1"/>
                  </a:moveTo>
                  <a:lnTo>
                    <a:pt x="6933" y="1"/>
                  </a:lnTo>
                  <a:lnTo>
                    <a:pt x="6933" y="2996"/>
                  </a:lnTo>
                  <a:lnTo>
                    <a:pt x="0" y="2996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"/>
            <p:cNvSpPr/>
            <p:nvPr/>
          </p:nvSpPr>
          <p:spPr>
            <a:xfrm>
              <a:off x="9368994" y="4049696"/>
              <a:ext cx="583496" cy="252113"/>
            </a:xfrm>
            <a:custGeom>
              <a:avLst/>
              <a:gdLst/>
              <a:ahLst/>
              <a:cxnLst/>
              <a:rect l="l" t="t" r="r" b="b"/>
              <a:pathLst>
                <a:path w="6934" h="2996" extrusionOk="0">
                  <a:moveTo>
                    <a:pt x="0" y="1"/>
                  </a:moveTo>
                  <a:lnTo>
                    <a:pt x="0" y="2996"/>
                  </a:lnTo>
                  <a:lnTo>
                    <a:pt x="6933" y="2996"/>
                  </a:lnTo>
                  <a:lnTo>
                    <a:pt x="693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"/>
            <p:cNvSpPr/>
            <p:nvPr/>
          </p:nvSpPr>
          <p:spPr>
            <a:xfrm>
              <a:off x="9494712" y="4125093"/>
              <a:ext cx="332056" cy="84"/>
            </a:xfrm>
            <a:custGeom>
              <a:avLst/>
              <a:gdLst/>
              <a:ahLst/>
              <a:cxnLst/>
              <a:rect l="l" t="t" r="r" b="b"/>
              <a:pathLst>
                <a:path w="3946" h="1" fill="none" extrusionOk="0">
                  <a:moveTo>
                    <a:pt x="0" y="1"/>
                  </a:moveTo>
                  <a:lnTo>
                    <a:pt x="3945" y="1"/>
                  </a:lnTo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"/>
            <p:cNvSpPr/>
            <p:nvPr/>
          </p:nvSpPr>
          <p:spPr>
            <a:xfrm>
              <a:off x="9494712" y="4215384"/>
              <a:ext cx="332056" cy="84"/>
            </a:xfrm>
            <a:custGeom>
              <a:avLst/>
              <a:gdLst/>
              <a:ahLst/>
              <a:cxnLst/>
              <a:rect l="l" t="t" r="r" b="b"/>
              <a:pathLst>
                <a:path w="3946" h="1" fill="none" extrusionOk="0">
                  <a:moveTo>
                    <a:pt x="0" y="0"/>
                  </a:moveTo>
                  <a:lnTo>
                    <a:pt x="3945" y="0"/>
                  </a:lnTo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0" name="Google Shape;910;p1"/>
          <p:cNvGrpSpPr/>
          <p:nvPr/>
        </p:nvGrpSpPr>
        <p:grpSpPr>
          <a:xfrm>
            <a:off x="4143367" y="4554769"/>
            <a:ext cx="842530" cy="84105"/>
            <a:chOff x="8131923" y="2641852"/>
            <a:chExt cx="1144898" cy="114273"/>
          </a:xfrm>
        </p:grpSpPr>
        <p:sp>
          <p:nvSpPr>
            <p:cNvPr id="911" name="Google Shape;911;p1"/>
            <p:cNvSpPr/>
            <p:nvPr/>
          </p:nvSpPr>
          <p:spPr>
            <a:xfrm>
              <a:off x="8131923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78" y="1"/>
                    <a:pt x="0" y="378"/>
                    <a:pt x="0" y="846"/>
                  </a:cubicBezTo>
                  <a:cubicBezTo>
                    <a:pt x="0" y="1312"/>
                    <a:pt x="378" y="1692"/>
                    <a:pt x="846" y="1692"/>
                  </a:cubicBezTo>
                  <a:cubicBezTo>
                    <a:pt x="1314" y="1692"/>
                    <a:pt x="1691" y="1312"/>
                    <a:pt x="1691" y="846"/>
                  </a:cubicBezTo>
                  <a:cubicBezTo>
                    <a:pt x="1691" y="378"/>
                    <a:pt x="1314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"/>
            <p:cNvSpPr/>
            <p:nvPr/>
          </p:nvSpPr>
          <p:spPr>
            <a:xfrm>
              <a:off x="8475468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78" y="1"/>
                    <a:pt x="1" y="378"/>
                    <a:pt x="1" y="846"/>
                  </a:cubicBezTo>
                  <a:cubicBezTo>
                    <a:pt x="1" y="1312"/>
                    <a:pt x="378" y="1692"/>
                    <a:pt x="846" y="1692"/>
                  </a:cubicBezTo>
                  <a:cubicBezTo>
                    <a:pt x="1312" y="1692"/>
                    <a:pt x="1692" y="1312"/>
                    <a:pt x="1692" y="846"/>
                  </a:cubicBezTo>
                  <a:cubicBezTo>
                    <a:pt x="1692" y="378"/>
                    <a:pt x="1312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"/>
            <p:cNvSpPr/>
            <p:nvPr/>
          </p:nvSpPr>
          <p:spPr>
            <a:xfrm>
              <a:off x="8819014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80" y="1"/>
                    <a:pt x="0" y="378"/>
                    <a:pt x="0" y="846"/>
                  </a:cubicBezTo>
                  <a:cubicBezTo>
                    <a:pt x="0" y="1312"/>
                    <a:pt x="380" y="1692"/>
                    <a:pt x="846" y="1692"/>
                  </a:cubicBezTo>
                  <a:cubicBezTo>
                    <a:pt x="1314" y="1692"/>
                    <a:pt x="1691" y="1312"/>
                    <a:pt x="1691" y="846"/>
                  </a:cubicBezTo>
                  <a:cubicBezTo>
                    <a:pt x="1691" y="378"/>
                    <a:pt x="1314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"/>
            <p:cNvSpPr/>
            <p:nvPr/>
          </p:nvSpPr>
          <p:spPr>
            <a:xfrm>
              <a:off x="9162560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78" y="1"/>
                    <a:pt x="0" y="378"/>
                    <a:pt x="0" y="846"/>
                  </a:cubicBezTo>
                  <a:cubicBezTo>
                    <a:pt x="0" y="1312"/>
                    <a:pt x="378" y="1692"/>
                    <a:pt x="846" y="1692"/>
                  </a:cubicBezTo>
                  <a:cubicBezTo>
                    <a:pt x="1314" y="1692"/>
                    <a:pt x="1691" y="1312"/>
                    <a:pt x="1691" y="846"/>
                  </a:cubicBezTo>
                  <a:cubicBezTo>
                    <a:pt x="1691" y="378"/>
                    <a:pt x="1314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oogle Shape;1031;p3"/>
          <p:cNvGrpSpPr/>
          <p:nvPr/>
        </p:nvGrpSpPr>
        <p:grpSpPr>
          <a:xfrm rot="-5400000">
            <a:off x="2448779" y="116580"/>
            <a:ext cx="2088071" cy="3272416"/>
            <a:chOff x="6424521" y="147909"/>
            <a:chExt cx="627161" cy="982855"/>
          </a:xfrm>
        </p:grpSpPr>
        <p:sp>
          <p:nvSpPr>
            <p:cNvPr id="1032" name="Google Shape;1032;p3"/>
            <p:cNvSpPr/>
            <p:nvPr/>
          </p:nvSpPr>
          <p:spPr>
            <a:xfrm>
              <a:off x="6991178" y="178118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7021387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1" y="716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6991178" y="36248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7021387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719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6991178" y="54685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7021387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1" y="716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6991178" y="73164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7021387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1" y="716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6991178" y="916100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7021387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1" y="716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6991178" y="1100469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7021387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719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3"/>
            <p:cNvSpPr/>
            <p:nvPr/>
          </p:nvSpPr>
          <p:spPr>
            <a:xfrm>
              <a:off x="6802348" y="178118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3"/>
            <p:cNvSpPr/>
            <p:nvPr/>
          </p:nvSpPr>
          <p:spPr>
            <a:xfrm>
              <a:off x="6832557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3"/>
            <p:cNvSpPr/>
            <p:nvPr/>
          </p:nvSpPr>
          <p:spPr>
            <a:xfrm>
              <a:off x="6802348" y="362487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"/>
            <p:cNvSpPr/>
            <p:nvPr/>
          </p:nvSpPr>
          <p:spPr>
            <a:xfrm>
              <a:off x="6832557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"/>
            <p:cNvSpPr/>
            <p:nvPr/>
          </p:nvSpPr>
          <p:spPr>
            <a:xfrm>
              <a:off x="6802348" y="546857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3"/>
            <p:cNvSpPr/>
            <p:nvPr/>
          </p:nvSpPr>
          <p:spPr>
            <a:xfrm>
              <a:off x="6832557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3"/>
            <p:cNvSpPr/>
            <p:nvPr/>
          </p:nvSpPr>
          <p:spPr>
            <a:xfrm>
              <a:off x="6802348" y="731647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3"/>
            <p:cNvSpPr/>
            <p:nvPr/>
          </p:nvSpPr>
          <p:spPr>
            <a:xfrm>
              <a:off x="6832557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0" y="716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3"/>
            <p:cNvSpPr/>
            <p:nvPr/>
          </p:nvSpPr>
          <p:spPr>
            <a:xfrm>
              <a:off x="6802348" y="916100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3"/>
            <p:cNvSpPr/>
            <p:nvPr/>
          </p:nvSpPr>
          <p:spPr>
            <a:xfrm>
              <a:off x="6832557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3"/>
            <p:cNvSpPr/>
            <p:nvPr/>
          </p:nvSpPr>
          <p:spPr>
            <a:xfrm>
              <a:off x="6802348" y="1100469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3"/>
            <p:cNvSpPr/>
            <p:nvPr/>
          </p:nvSpPr>
          <p:spPr>
            <a:xfrm>
              <a:off x="6832557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3"/>
            <p:cNvSpPr/>
            <p:nvPr/>
          </p:nvSpPr>
          <p:spPr>
            <a:xfrm>
              <a:off x="6613266" y="178118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3"/>
            <p:cNvSpPr/>
            <p:nvPr/>
          </p:nvSpPr>
          <p:spPr>
            <a:xfrm>
              <a:off x="6643476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3"/>
            <p:cNvSpPr/>
            <p:nvPr/>
          </p:nvSpPr>
          <p:spPr>
            <a:xfrm>
              <a:off x="6613266" y="36248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3"/>
            <p:cNvSpPr/>
            <p:nvPr/>
          </p:nvSpPr>
          <p:spPr>
            <a:xfrm>
              <a:off x="6643476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"/>
            <p:cNvSpPr/>
            <p:nvPr/>
          </p:nvSpPr>
          <p:spPr>
            <a:xfrm>
              <a:off x="6613266" y="54685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3"/>
            <p:cNvSpPr/>
            <p:nvPr/>
          </p:nvSpPr>
          <p:spPr>
            <a:xfrm>
              <a:off x="6643476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"/>
            <p:cNvSpPr/>
            <p:nvPr/>
          </p:nvSpPr>
          <p:spPr>
            <a:xfrm>
              <a:off x="6613266" y="73164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"/>
            <p:cNvSpPr/>
            <p:nvPr/>
          </p:nvSpPr>
          <p:spPr>
            <a:xfrm>
              <a:off x="6643476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0" y="716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"/>
            <p:cNvSpPr/>
            <p:nvPr/>
          </p:nvSpPr>
          <p:spPr>
            <a:xfrm>
              <a:off x="6613266" y="916100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"/>
            <p:cNvSpPr/>
            <p:nvPr/>
          </p:nvSpPr>
          <p:spPr>
            <a:xfrm>
              <a:off x="6643476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"/>
            <p:cNvSpPr/>
            <p:nvPr/>
          </p:nvSpPr>
          <p:spPr>
            <a:xfrm>
              <a:off x="6613266" y="1100469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"/>
            <p:cNvSpPr/>
            <p:nvPr/>
          </p:nvSpPr>
          <p:spPr>
            <a:xfrm>
              <a:off x="6643476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"/>
            <p:cNvSpPr/>
            <p:nvPr/>
          </p:nvSpPr>
          <p:spPr>
            <a:xfrm>
              <a:off x="6424521" y="178118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"/>
            <p:cNvSpPr/>
            <p:nvPr/>
          </p:nvSpPr>
          <p:spPr>
            <a:xfrm>
              <a:off x="6454394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"/>
            <p:cNvSpPr/>
            <p:nvPr/>
          </p:nvSpPr>
          <p:spPr>
            <a:xfrm>
              <a:off x="6424521" y="362487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"/>
            <p:cNvSpPr/>
            <p:nvPr/>
          </p:nvSpPr>
          <p:spPr>
            <a:xfrm>
              <a:off x="6454394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"/>
            <p:cNvSpPr/>
            <p:nvPr/>
          </p:nvSpPr>
          <p:spPr>
            <a:xfrm>
              <a:off x="6424521" y="546857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"/>
            <p:cNvSpPr/>
            <p:nvPr/>
          </p:nvSpPr>
          <p:spPr>
            <a:xfrm>
              <a:off x="6454394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"/>
            <p:cNvSpPr/>
            <p:nvPr/>
          </p:nvSpPr>
          <p:spPr>
            <a:xfrm>
              <a:off x="6424521" y="731647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"/>
            <p:cNvSpPr/>
            <p:nvPr/>
          </p:nvSpPr>
          <p:spPr>
            <a:xfrm>
              <a:off x="6454394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0" y="716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"/>
            <p:cNvSpPr/>
            <p:nvPr/>
          </p:nvSpPr>
          <p:spPr>
            <a:xfrm>
              <a:off x="6424521" y="916100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"/>
            <p:cNvSpPr/>
            <p:nvPr/>
          </p:nvSpPr>
          <p:spPr>
            <a:xfrm>
              <a:off x="6454394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"/>
            <p:cNvSpPr/>
            <p:nvPr/>
          </p:nvSpPr>
          <p:spPr>
            <a:xfrm>
              <a:off x="6424521" y="1100469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"/>
            <p:cNvSpPr/>
            <p:nvPr/>
          </p:nvSpPr>
          <p:spPr>
            <a:xfrm>
              <a:off x="6454394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0" name="Google Shape;1080;p3"/>
          <p:cNvGrpSpPr/>
          <p:nvPr/>
        </p:nvGrpSpPr>
        <p:grpSpPr>
          <a:xfrm>
            <a:off x="724514" y="923207"/>
            <a:ext cx="5925240" cy="3446605"/>
            <a:chOff x="701801" y="965838"/>
            <a:chExt cx="4819227" cy="3211821"/>
          </a:xfrm>
        </p:grpSpPr>
        <p:grpSp>
          <p:nvGrpSpPr>
            <p:cNvPr id="1081" name="Google Shape;1081;p3"/>
            <p:cNvGrpSpPr/>
            <p:nvPr/>
          </p:nvGrpSpPr>
          <p:grpSpPr>
            <a:xfrm>
              <a:off x="701801" y="965838"/>
              <a:ext cx="4786200" cy="3211800"/>
              <a:chOff x="809626" y="1237250"/>
              <a:chExt cx="4786200" cy="3211800"/>
            </a:xfrm>
          </p:grpSpPr>
          <p:sp>
            <p:nvSpPr>
              <p:cNvPr id="1082" name="Google Shape;1082;p3"/>
              <p:cNvSpPr/>
              <p:nvPr/>
            </p:nvSpPr>
            <p:spPr>
              <a:xfrm>
                <a:off x="809626" y="1237250"/>
                <a:ext cx="4786200" cy="3211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83" name="Google Shape;1083;p3"/>
              <p:cNvGrpSpPr/>
              <p:nvPr/>
            </p:nvGrpSpPr>
            <p:grpSpPr>
              <a:xfrm>
                <a:off x="900241" y="1310209"/>
                <a:ext cx="127229" cy="149098"/>
                <a:chOff x="9831291" y="1558709"/>
                <a:chExt cx="127229" cy="149098"/>
              </a:xfrm>
            </p:grpSpPr>
            <p:sp>
              <p:nvSpPr>
                <p:cNvPr id="1084" name="Google Shape;1084;p3"/>
                <p:cNvSpPr/>
                <p:nvPr/>
              </p:nvSpPr>
              <p:spPr>
                <a:xfrm>
                  <a:off x="9831291" y="1558709"/>
                  <a:ext cx="127229" cy="14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9" h="2579" extrusionOk="0">
                      <a:moveTo>
                        <a:pt x="1" y="0"/>
                      </a:moveTo>
                      <a:lnTo>
                        <a:pt x="1" y="2579"/>
                      </a:lnTo>
                      <a:lnTo>
                        <a:pt x="2579" y="2579"/>
                      </a:lnTo>
                      <a:lnTo>
                        <a:pt x="257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5" name="Google Shape;1085;p3"/>
                <p:cNvSpPr/>
                <p:nvPr/>
              </p:nvSpPr>
              <p:spPr>
                <a:xfrm>
                  <a:off x="9862171" y="1595134"/>
                  <a:ext cx="65415" cy="76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6" h="1324" fill="none" extrusionOk="0">
                      <a:moveTo>
                        <a:pt x="0" y="1323"/>
                      </a:moveTo>
                      <a:lnTo>
                        <a:pt x="1325" y="0"/>
                      </a:lnTo>
                    </a:path>
                  </a:pathLst>
                </a:custGeom>
                <a:solidFill>
                  <a:schemeClr val="dk2"/>
                </a:solidFill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6" name="Google Shape;1086;p3"/>
                <p:cNvSpPr/>
                <p:nvPr/>
              </p:nvSpPr>
              <p:spPr>
                <a:xfrm>
                  <a:off x="9862171" y="1595134"/>
                  <a:ext cx="65415" cy="76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6" h="1324" fill="none" extrusionOk="0">
                      <a:moveTo>
                        <a:pt x="0" y="0"/>
                      </a:moveTo>
                      <a:lnTo>
                        <a:pt x="1325" y="1323"/>
                      </a:lnTo>
                    </a:path>
                  </a:pathLst>
                </a:custGeom>
                <a:solidFill>
                  <a:schemeClr val="dk2"/>
                </a:solidFill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087" name="Google Shape;1087;p3"/>
            <p:cNvSpPr/>
            <p:nvPr/>
          </p:nvSpPr>
          <p:spPr>
            <a:xfrm>
              <a:off x="5393828" y="965859"/>
              <a:ext cx="127200" cy="32118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3"/>
            <p:cNvSpPr/>
            <p:nvPr/>
          </p:nvSpPr>
          <p:spPr>
            <a:xfrm>
              <a:off x="5393828" y="1307409"/>
              <a:ext cx="127200" cy="2068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3"/>
            <p:cNvSpPr/>
            <p:nvPr/>
          </p:nvSpPr>
          <p:spPr>
            <a:xfrm>
              <a:off x="5393828" y="965859"/>
              <a:ext cx="127200" cy="1491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3"/>
            <p:cNvSpPr/>
            <p:nvPr/>
          </p:nvSpPr>
          <p:spPr>
            <a:xfrm>
              <a:off x="5422576" y="997984"/>
              <a:ext cx="69900" cy="72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3"/>
            <p:cNvSpPr/>
            <p:nvPr/>
          </p:nvSpPr>
          <p:spPr>
            <a:xfrm>
              <a:off x="5393828" y="4028559"/>
              <a:ext cx="127200" cy="1491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3"/>
            <p:cNvSpPr/>
            <p:nvPr/>
          </p:nvSpPr>
          <p:spPr>
            <a:xfrm rot="10800000">
              <a:off x="5422528" y="4067109"/>
              <a:ext cx="69900" cy="72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3" name="Google Shape;1093;p3"/>
          <p:cNvSpPr txBox="1">
            <a:spLocks noGrp="1"/>
          </p:cNvSpPr>
          <p:nvPr>
            <p:ph type="title"/>
          </p:nvPr>
        </p:nvSpPr>
        <p:spPr>
          <a:xfrm>
            <a:off x="952938" y="1041681"/>
            <a:ext cx="46623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Results</a:t>
            </a:r>
          </a:p>
        </p:txBody>
      </p:sp>
      <p:grpSp>
        <p:nvGrpSpPr>
          <p:cNvPr id="1094" name="Google Shape;1094;p3"/>
          <p:cNvGrpSpPr/>
          <p:nvPr/>
        </p:nvGrpSpPr>
        <p:grpSpPr>
          <a:xfrm>
            <a:off x="537095" y="3986758"/>
            <a:ext cx="693060" cy="471305"/>
            <a:chOff x="4684413" y="2795724"/>
            <a:chExt cx="493703" cy="335759"/>
          </a:xfrm>
        </p:grpSpPr>
        <p:sp>
          <p:nvSpPr>
            <p:cNvPr id="1095" name="Google Shape;1095;p3"/>
            <p:cNvSpPr/>
            <p:nvPr/>
          </p:nvSpPr>
          <p:spPr>
            <a:xfrm>
              <a:off x="4684413" y="2801783"/>
              <a:ext cx="395421" cy="329700"/>
            </a:xfrm>
            <a:custGeom>
              <a:avLst/>
              <a:gdLst/>
              <a:ahLst/>
              <a:cxnLst/>
              <a:rect l="l" t="t" r="r" b="b"/>
              <a:pathLst>
                <a:path w="4699" h="3918" extrusionOk="0">
                  <a:moveTo>
                    <a:pt x="175" y="1"/>
                  </a:moveTo>
                  <a:cubicBezTo>
                    <a:pt x="80" y="1"/>
                    <a:pt x="1" y="77"/>
                    <a:pt x="1" y="174"/>
                  </a:cubicBezTo>
                  <a:lnTo>
                    <a:pt x="239" y="3918"/>
                  </a:lnTo>
                  <a:lnTo>
                    <a:pt x="4699" y="3918"/>
                  </a:lnTo>
                  <a:lnTo>
                    <a:pt x="4136" y="744"/>
                  </a:lnTo>
                  <a:cubicBezTo>
                    <a:pt x="4108" y="598"/>
                    <a:pt x="3980" y="492"/>
                    <a:pt x="3830" y="492"/>
                  </a:cubicBezTo>
                  <a:lnTo>
                    <a:pt x="2605" y="492"/>
                  </a:lnTo>
                  <a:lnTo>
                    <a:pt x="2605" y="174"/>
                  </a:lnTo>
                  <a:cubicBezTo>
                    <a:pt x="2605" y="77"/>
                    <a:pt x="2526" y="1"/>
                    <a:pt x="243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3"/>
            <p:cNvSpPr/>
            <p:nvPr/>
          </p:nvSpPr>
          <p:spPr>
            <a:xfrm>
              <a:off x="4709237" y="2885006"/>
              <a:ext cx="423275" cy="246475"/>
            </a:xfrm>
            <a:custGeom>
              <a:avLst/>
              <a:gdLst/>
              <a:ahLst/>
              <a:cxnLst/>
              <a:rect l="l" t="t" r="r" b="b"/>
              <a:pathLst>
                <a:path w="5030" h="2929" extrusionOk="0">
                  <a:moveTo>
                    <a:pt x="855" y="1"/>
                  </a:moveTo>
                  <a:cubicBezTo>
                    <a:pt x="711" y="1"/>
                    <a:pt x="584" y="105"/>
                    <a:pt x="554" y="246"/>
                  </a:cubicBezTo>
                  <a:lnTo>
                    <a:pt x="0" y="2929"/>
                  </a:lnTo>
                  <a:lnTo>
                    <a:pt x="4459" y="2929"/>
                  </a:lnTo>
                  <a:lnTo>
                    <a:pt x="4987" y="371"/>
                  </a:lnTo>
                  <a:cubicBezTo>
                    <a:pt x="5029" y="181"/>
                    <a:pt x="4881" y="1"/>
                    <a:pt x="468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3"/>
            <p:cNvSpPr/>
            <p:nvPr/>
          </p:nvSpPr>
          <p:spPr>
            <a:xfrm>
              <a:off x="4980700" y="2795724"/>
              <a:ext cx="197416" cy="179408"/>
            </a:xfrm>
            <a:custGeom>
              <a:avLst/>
              <a:gdLst/>
              <a:ahLst/>
              <a:cxnLst/>
              <a:rect l="l" t="t" r="r" b="b"/>
              <a:pathLst>
                <a:path w="2346" h="2132" extrusionOk="0">
                  <a:moveTo>
                    <a:pt x="1174" y="0"/>
                  </a:moveTo>
                  <a:cubicBezTo>
                    <a:pt x="691" y="0"/>
                    <a:pt x="252" y="330"/>
                    <a:pt x="135" y="821"/>
                  </a:cubicBezTo>
                  <a:cubicBezTo>
                    <a:pt x="1" y="1393"/>
                    <a:pt x="355" y="1967"/>
                    <a:pt x="927" y="2102"/>
                  </a:cubicBezTo>
                  <a:cubicBezTo>
                    <a:pt x="1010" y="2122"/>
                    <a:pt x="1093" y="2131"/>
                    <a:pt x="1175" y="2131"/>
                  </a:cubicBezTo>
                  <a:cubicBezTo>
                    <a:pt x="1657" y="2131"/>
                    <a:pt x="2094" y="1801"/>
                    <a:pt x="2208" y="1312"/>
                  </a:cubicBezTo>
                  <a:cubicBezTo>
                    <a:pt x="2345" y="740"/>
                    <a:pt x="1991" y="165"/>
                    <a:pt x="1418" y="29"/>
                  </a:cubicBezTo>
                  <a:cubicBezTo>
                    <a:pt x="1337" y="9"/>
                    <a:pt x="1255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3"/>
            <p:cNvSpPr/>
            <p:nvPr/>
          </p:nvSpPr>
          <p:spPr>
            <a:xfrm>
              <a:off x="5079575" y="2853871"/>
              <a:ext cx="84" cy="73715"/>
            </a:xfrm>
            <a:custGeom>
              <a:avLst/>
              <a:gdLst/>
              <a:ahLst/>
              <a:cxnLst/>
              <a:rect l="l" t="t" r="r" b="b"/>
              <a:pathLst>
                <a:path w="1" h="876" fill="none" extrusionOk="0">
                  <a:moveTo>
                    <a:pt x="0" y="0"/>
                  </a:moveTo>
                  <a:lnTo>
                    <a:pt x="0" y="87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3"/>
            <p:cNvSpPr/>
            <p:nvPr/>
          </p:nvSpPr>
          <p:spPr>
            <a:xfrm>
              <a:off x="5042717" y="2890644"/>
              <a:ext cx="73968" cy="84"/>
            </a:xfrm>
            <a:custGeom>
              <a:avLst/>
              <a:gdLst/>
              <a:ahLst/>
              <a:cxnLst/>
              <a:rect l="l" t="t" r="r" b="b"/>
              <a:pathLst>
                <a:path w="879" h="1" fill="none" extrusionOk="0">
                  <a:moveTo>
                    <a:pt x="87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0" name="Google Shape;1100;p3"/>
          <p:cNvSpPr/>
          <p:nvPr/>
        </p:nvSpPr>
        <p:spPr>
          <a:xfrm>
            <a:off x="4866701" y="4052154"/>
            <a:ext cx="319172" cy="442075"/>
          </a:xfrm>
          <a:custGeom>
            <a:avLst/>
            <a:gdLst/>
            <a:ahLst/>
            <a:cxnLst/>
            <a:rect l="l" t="t" r="r" b="b"/>
            <a:pathLst>
              <a:path w="4476" h="6200" extrusionOk="0">
                <a:moveTo>
                  <a:pt x="0" y="0"/>
                </a:moveTo>
                <a:lnTo>
                  <a:pt x="630" y="5344"/>
                </a:lnTo>
                <a:lnTo>
                  <a:pt x="1740" y="3869"/>
                </a:lnTo>
                <a:lnTo>
                  <a:pt x="2979" y="6199"/>
                </a:lnTo>
                <a:lnTo>
                  <a:pt x="4209" y="5356"/>
                </a:lnTo>
                <a:lnTo>
                  <a:pt x="2541" y="3327"/>
                </a:lnTo>
                <a:lnTo>
                  <a:pt x="4476" y="30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miter lim="231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1" name="Google Shape;1101;p3"/>
          <p:cNvGrpSpPr/>
          <p:nvPr/>
        </p:nvGrpSpPr>
        <p:grpSpPr>
          <a:xfrm>
            <a:off x="4143367" y="4554769"/>
            <a:ext cx="842530" cy="84105"/>
            <a:chOff x="8131923" y="2641852"/>
            <a:chExt cx="1144898" cy="114273"/>
          </a:xfrm>
        </p:grpSpPr>
        <p:sp>
          <p:nvSpPr>
            <p:cNvPr id="1102" name="Google Shape;1102;p3"/>
            <p:cNvSpPr/>
            <p:nvPr/>
          </p:nvSpPr>
          <p:spPr>
            <a:xfrm>
              <a:off x="8131923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78" y="1"/>
                    <a:pt x="0" y="378"/>
                    <a:pt x="0" y="846"/>
                  </a:cubicBezTo>
                  <a:cubicBezTo>
                    <a:pt x="0" y="1312"/>
                    <a:pt x="378" y="1692"/>
                    <a:pt x="846" y="1692"/>
                  </a:cubicBezTo>
                  <a:cubicBezTo>
                    <a:pt x="1314" y="1692"/>
                    <a:pt x="1691" y="1312"/>
                    <a:pt x="1691" y="846"/>
                  </a:cubicBezTo>
                  <a:cubicBezTo>
                    <a:pt x="1691" y="378"/>
                    <a:pt x="1314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3"/>
            <p:cNvSpPr/>
            <p:nvPr/>
          </p:nvSpPr>
          <p:spPr>
            <a:xfrm>
              <a:off x="8475468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78" y="1"/>
                    <a:pt x="1" y="378"/>
                    <a:pt x="1" y="846"/>
                  </a:cubicBezTo>
                  <a:cubicBezTo>
                    <a:pt x="1" y="1312"/>
                    <a:pt x="378" y="1692"/>
                    <a:pt x="846" y="1692"/>
                  </a:cubicBezTo>
                  <a:cubicBezTo>
                    <a:pt x="1312" y="1692"/>
                    <a:pt x="1692" y="1312"/>
                    <a:pt x="1692" y="846"/>
                  </a:cubicBezTo>
                  <a:cubicBezTo>
                    <a:pt x="1692" y="378"/>
                    <a:pt x="1312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3"/>
            <p:cNvSpPr/>
            <p:nvPr/>
          </p:nvSpPr>
          <p:spPr>
            <a:xfrm>
              <a:off x="8819014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80" y="1"/>
                    <a:pt x="0" y="378"/>
                    <a:pt x="0" y="846"/>
                  </a:cubicBezTo>
                  <a:cubicBezTo>
                    <a:pt x="0" y="1312"/>
                    <a:pt x="380" y="1692"/>
                    <a:pt x="846" y="1692"/>
                  </a:cubicBezTo>
                  <a:cubicBezTo>
                    <a:pt x="1314" y="1692"/>
                    <a:pt x="1691" y="1312"/>
                    <a:pt x="1691" y="846"/>
                  </a:cubicBezTo>
                  <a:cubicBezTo>
                    <a:pt x="1691" y="378"/>
                    <a:pt x="1314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3"/>
            <p:cNvSpPr/>
            <p:nvPr/>
          </p:nvSpPr>
          <p:spPr>
            <a:xfrm>
              <a:off x="9162560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78" y="1"/>
                    <a:pt x="0" y="378"/>
                    <a:pt x="0" y="846"/>
                  </a:cubicBezTo>
                  <a:cubicBezTo>
                    <a:pt x="0" y="1312"/>
                    <a:pt x="378" y="1692"/>
                    <a:pt x="846" y="1692"/>
                  </a:cubicBezTo>
                  <a:cubicBezTo>
                    <a:pt x="1314" y="1692"/>
                    <a:pt x="1691" y="1312"/>
                    <a:pt x="1691" y="846"/>
                  </a:cubicBezTo>
                  <a:cubicBezTo>
                    <a:pt x="1691" y="378"/>
                    <a:pt x="1314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03DBE1-9DBA-1A0B-BA11-5CB47792B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478056"/>
              </p:ext>
            </p:extLst>
          </p:nvPr>
        </p:nvGraphicFramePr>
        <p:xfrm>
          <a:off x="1013032" y="1875733"/>
          <a:ext cx="52689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4466">
                  <a:extLst>
                    <a:ext uri="{9D8B030D-6E8A-4147-A177-3AD203B41FA5}">
                      <a16:colId xmlns:a16="http://schemas.microsoft.com/office/drawing/2014/main" val="414629321"/>
                    </a:ext>
                  </a:extLst>
                </a:gridCol>
                <a:gridCol w="2634466">
                  <a:extLst>
                    <a:ext uri="{9D8B030D-6E8A-4147-A177-3AD203B41FA5}">
                      <a16:colId xmlns:a16="http://schemas.microsoft.com/office/drawing/2014/main" val="163966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SFBX1200"/>
                        </a:rPr>
                        <a:t>Metric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SFBX1200"/>
                        </a:rPr>
                        <a:t>F1 Score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5426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SFRM1200"/>
                        </a:rPr>
                        <a:t>Correctness Classification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SFRM1200"/>
                        </a:rPr>
                        <a:t>0.9995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454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SFRM1200"/>
                        </a:rPr>
                        <a:t>Category Classification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SFRM1200"/>
                        </a:rPr>
                        <a:t>0.8068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4501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SFRM1200"/>
                        </a:rPr>
                        <a:t>Misconception Detection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SFRM1200"/>
                        </a:rPr>
                        <a:t>0.8895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6413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>
          <a:extLst>
            <a:ext uri="{FF2B5EF4-FFF2-40B4-BE49-F238E27FC236}">
              <a16:creationId xmlns:a16="http://schemas.microsoft.com/office/drawing/2014/main" id="{276169BF-075E-6F8A-0A32-3DCEBC59C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oogle Shape;1031;p3">
            <a:extLst>
              <a:ext uri="{FF2B5EF4-FFF2-40B4-BE49-F238E27FC236}">
                <a16:creationId xmlns:a16="http://schemas.microsoft.com/office/drawing/2014/main" id="{82A86B2C-75CF-373F-91F1-BE649DAA28BC}"/>
              </a:ext>
            </a:extLst>
          </p:cNvPr>
          <p:cNvGrpSpPr/>
          <p:nvPr/>
        </p:nvGrpSpPr>
        <p:grpSpPr>
          <a:xfrm rot="-5400000">
            <a:off x="2448779" y="116580"/>
            <a:ext cx="2088071" cy="3272416"/>
            <a:chOff x="6424521" y="147909"/>
            <a:chExt cx="627161" cy="982855"/>
          </a:xfrm>
        </p:grpSpPr>
        <p:sp>
          <p:nvSpPr>
            <p:cNvPr id="1032" name="Google Shape;1032;p3">
              <a:extLst>
                <a:ext uri="{FF2B5EF4-FFF2-40B4-BE49-F238E27FC236}">
                  <a16:creationId xmlns:a16="http://schemas.microsoft.com/office/drawing/2014/main" id="{D07C51AC-B1EE-3FD1-3455-3CC83A22B780}"/>
                </a:ext>
              </a:extLst>
            </p:cNvPr>
            <p:cNvSpPr/>
            <p:nvPr/>
          </p:nvSpPr>
          <p:spPr>
            <a:xfrm>
              <a:off x="6991178" y="178118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">
              <a:extLst>
                <a:ext uri="{FF2B5EF4-FFF2-40B4-BE49-F238E27FC236}">
                  <a16:creationId xmlns:a16="http://schemas.microsoft.com/office/drawing/2014/main" id="{A2349EDA-0D55-53C4-DBC0-492A44B4032D}"/>
                </a:ext>
              </a:extLst>
            </p:cNvPr>
            <p:cNvSpPr/>
            <p:nvPr/>
          </p:nvSpPr>
          <p:spPr>
            <a:xfrm>
              <a:off x="7021387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1" y="716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">
              <a:extLst>
                <a:ext uri="{FF2B5EF4-FFF2-40B4-BE49-F238E27FC236}">
                  <a16:creationId xmlns:a16="http://schemas.microsoft.com/office/drawing/2014/main" id="{3A326C12-3FD0-608E-BBEC-05E0B0AF9F3D}"/>
                </a:ext>
              </a:extLst>
            </p:cNvPr>
            <p:cNvSpPr/>
            <p:nvPr/>
          </p:nvSpPr>
          <p:spPr>
            <a:xfrm>
              <a:off x="6991178" y="36248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">
              <a:extLst>
                <a:ext uri="{FF2B5EF4-FFF2-40B4-BE49-F238E27FC236}">
                  <a16:creationId xmlns:a16="http://schemas.microsoft.com/office/drawing/2014/main" id="{3FDCEBE1-CFC1-D38A-293D-C3CC44BCBD6C}"/>
                </a:ext>
              </a:extLst>
            </p:cNvPr>
            <p:cNvSpPr/>
            <p:nvPr/>
          </p:nvSpPr>
          <p:spPr>
            <a:xfrm>
              <a:off x="7021387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719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">
              <a:extLst>
                <a:ext uri="{FF2B5EF4-FFF2-40B4-BE49-F238E27FC236}">
                  <a16:creationId xmlns:a16="http://schemas.microsoft.com/office/drawing/2014/main" id="{92A3B0B2-5D82-1931-2C2E-CCB2A9EFE3CC}"/>
                </a:ext>
              </a:extLst>
            </p:cNvPr>
            <p:cNvSpPr/>
            <p:nvPr/>
          </p:nvSpPr>
          <p:spPr>
            <a:xfrm>
              <a:off x="6991178" y="54685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">
              <a:extLst>
                <a:ext uri="{FF2B5EF4-FFF2-40B4-BE49-F238E27FC236}">
                  <a16:creationId xmlns:a16="http://schemas.microsoft.com/office/drawing/2014/main" id="{1FB2FF4C-DC49-FD59-388A-D5C66C9BABB7}"/>
                </a:ext>
              </a:extLst>
            </p:cNvPr>
            <p:cNvSpPr/>
            <p:nvPr/>
          </p:nvSpPr>
          <p:spPr>
            <a:xfrm>
              <a:off x="7021387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1" y="716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">
              <a:extLst>
                <a:ext uri="{FF2B5EF4-FFF2-40B4-BE49-F238E27FC236}">
                  <a16:creationId xmlns:a16="http://schemas.microsoft.com/office/drawing/2014/main" id="{B064ADB9-A538-5499-53E7-C40E0A725C84}"/>
                </a:ext>
              </a:extLst>
            </p:cNvPr>
            <p:cNvSpPr/>
            <p:nvPr/>
          </p:nvSpPr>
          <p:spPr>
            <a:xfrm>
              <a:off x="6991178" y="73164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">
              <a:extLst>
                <a:ext uri="{FF2B5EF4-FFF2-40B4-BE49-F238E27FC236}">
                  <a16:creationId xmlns:a16="http://schemas.microsoft.com/office/drawing/2014/main" id="{21DAACCB-97B8-49E8-5A23-583D7A773729}"/>
                </a:ext>
              </a:extLst>
            </p:cNvPr>
            <p:cNvSpPr/>
            <p:nvPr/>
          </p:nvSpPr>
          <p:spPr>
            <a:xfrm>
              <a:off x="7021387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1" y="716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">
              <a:extLst>
                <a:ext uri="{FF2B5EF4-FFF2-40B4-BE49-F238E27FC236}">
                  <a16:creationId xmlns:a16="http://schemas.microsoft.com/office/drawing/2014/main" id="{746558D4-C118-6C4E-3DF4-8D7DE51790D1}"/>
                </a:ext>
              </a:extLst>
            </p:cNvPr>
            <p:cNvSpPr/>
            <p:nvPr/>
          </p:nvSpPr>
          <p:spPr>
            <a:xfrm>
              <a:off x="6991178" y="916100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">
              <a:extLst>
                <a:ext uri="{FF2B5EF4-FFF2-40B4-BE49-F238E27FC236}">
                  <a16:creationId xmlns:a16="http://schemas.microsoft.com/office/drawing/2014/main" id="{2BCE9809-E4D6-8FBA-ABA2-9EB1D177263C}"/>
                </a:ext>
              </a:extLst>
            </p:cNvPr>
            <p:cNvSpPr/>
            <p:nvPr/>
          </p:nvSpPr>
          <p:spPr>
            <a:xfrm>
              <a:off x="7021387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1" y="716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">
              <a:extLst>
                <a:ext uri="{FF2B5EF4-FFF2-40B4-BE49-F238E27FC236}">
                  <a16:creationId xmlns:a16="http://schemas.microsoft.com/office/drawing/2014/main" id="{6D791E51-CCEB-915A-C5B9-D9B200485AA2}"/>
                </a:ext>
              </a:extLst>
            </p:cNvPr>
            <p:cNvSpPr/>
            <p:nvPr/>
          </p:nvSpPr>
          <p:spPr>
            <a:xfrm>
              <a:off x="6991178" y="1100469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">
              <a:extLst>
                <a:ext uri="{FF2B5EF4-FFF2-40B4-BE49-F238E27FC236}">
                  <a16:creationId xmlns:a16="http://schemas.microsoft.com/office/drawing/2014/main" id="{7A5EF73E-C85A-B06E-C81C-D9DD383763D3}"/>
                </a:ext>
              </a:extLst>
            </p:cNvPr>
            <p:cNvSpPr/>
            <p:nvPr/>
          </p:nvSpPr>
          <p:spPr>
            <a:xfrm>
              <a:off x="7021387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719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3">
              <a:extLst>
                <a:ext uri="{FF2B5EF4-FFF2-40B4-BE49-F238E27FC236}">
                  <a16:creationId xmlns:a16="http://schemas.microsoft.com/office/drawing/2014/main" id="{CD93C7D8-8EAD-BF0E-06C6-14490972E91F}"/>
                </a:ext>
              </a:extLst>
            </p:cNvPr>
            <p:cNvSpPr/>
            <p:nvPr/>
          </p:nvSpPr>
          <p:spPr>
            <a:xfrm>
              <a:off x="6802348" y="178118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3">
              <a:extLst>
                <a:ext uri="{FF2B5EF4-FFF2-40B4-BE49-F238E27FC236}">
                  <a16:creationId xmlns:a16="http://schemas.microsoft.com/office/drawing/2014/main" id="{9565F4E5-3187-76A9-6D88-C98046896805}"/>
                </a:ext>
              </a:extLst>
            </p:cNvPr>
            <p:cNvSpPr/>
            <p:nvPr/>
          </p:nvSpPr>
          <p:spPr>
            <a:xfrm>
              <a:off x="6832557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3">
              <a:extLst>
                <a:ext uri="{FF2B5EF4-FFF2-40B4-BE49-F238E27FC236}">
                  <a16:creationId xmlns:a16="http://schemas.microsoft.com/office/drawing/2014/main" id="{73070430-BCB5-AA2B-A4CE-5F855CA25747}"/>
                </a:ext>
              </a:extLst>
            </p:cNvPr>
            <p:cNvSpPr/>
            <p:nvPr/>
          </p:nvSpPr>
          <p:spPr>
            <a:xfrm>
              <a:off x="6802348" y="362487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">
              <a:extLst>
                <a:ext uri="{FF2B5EF4-FFF2-40B4-BE49-F238E27FC236}">
                  <a16:creationId xmlns:a16="http://schemas.microsoft.com/office/drawing/2014/main" id="{BAAA54C5-F7E4-B4AF-A4B2-3572B17A699F}"/>
                </a:ext>
              </a:extLst>
            </p:cNvPr>
            <p:cNvSpPr/>
            <p:nvPr/>
          </p:nvSpPr>
          <p:spPr>
            <a:xfrm>
              <a:off x="6832557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">
              <a:extLst>
                <a:ext uri="{FF2B5EF4-FFF2-40B4-BE49-F238E27FC236}">
                  <a16:creationId xmlns:a16="http://schemas.microsoft.com/office/drawing/2014/main" id="{3BFAF93A-CDC4-18CB-49F0-A01DC806D078}"/>
                </a:ext>
              </a:extLst>
            </p:cNvPr>
            <p:cNvSpPr/>
            <p:nvPr/>
          </p:nvSpPr>
          <p:spPr>
            <a:xfrm>
              <a:off x="6802348" y="546857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3">
              <a:extLst>
                <a:ext uri="{FF2B5EF4-FFF2-40B4-BE49-F238E27FC236}">
                  <a16:creationId xmlns:a16="http://schemas.microsoft.com/office/drawing/2014/main" id="{375214FA-9BF3-083B-AE0C-0689C4EC8D35}"/>
                </a:ext>
              </a:extLst>
            </p:cNvPr>
            <p:cNvSpPr/>
            <p:nvPr/>
          </p:nvSpPr>
          <p:spPr>
            <a:xfrm>
              <a:off x="6832557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3">
              <a:extLst>
                <a:ext uri="{FF2B5EF4-FFF2-40B4-BE49-F238E27FC236}">
                  <a16:creationId xmlns:a16="http://schemas.microsoft.com/office/drawing/2014/main" id="{C0F05BA1-9714-BD81-6380-9F777FED3A6E}"/>
                </a:ext>
              </a:extLst>
            </p:cNvPr>
            <p:cNvSpPr/>
            <p:nvPr/>
          </p:nvSpPr>
          <p:spPr>
            <a:xfrm>
              <a:off x="6802348" y="731647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3">
              <a:extLst>
                <a:ext uri="{FF2B5EF4-FFF2-40B4-BE49-F238E27FC236}">
                  <a16:creationId xmlns:a16="http://schemas.microsoft.com/office/drawing/2014/main" id="{F7B199DE-7519-59FD-C298-57555D8F6663}"/>
                </a:ext>
              </a:extLst>
            </p:cNvPr>
            <p:cNvSpPr/>
            <p:nvPr/>
          </p:nvSpPr>
          <p:spPr>
            <a:xfrm>
              <a:off x="6832557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0" y="716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3">
              <a:extLst>
                <a:ext uri="{FF2B5EF4-FFF2-40B4-BE49-F238E27FC236}">
                  <a16:creationId xmlns:a16="http://schemas.microsoft.com/office/drawing/2014/main" id="{43D96208-E275-5FB2-256A-9365689D6CFA}"/>
                </a:ext>
              </a:extLst>
            </p:cNvPr>
            <p:cNvSpPr/>
            <p:nvPr/>
          </p:nvSpPr>
          <p:spPr>
            <a:xfrm>
              <a:off x="6802348" y="916100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3">
              <a:extLst>
                <a:ext uri="{FF2B5EF4-FFF2-40B4-BE49-F238E27FC236}">
                  <a16:creationId xmlns:a16="http://schemas.microsoft.com/office/drawing/2014/main" id="{99901FDC-B067-38F5-1C51-93277BED75D2}"/>
                </a:ext>
              </a:extLst>
            </p:cNvPr>
            <p:cNvSpPr/>
            <p:nvPr/>
          </p:nvSpPr>
          <p:spPr>
            <a:xfrm>
              <a:off x="6832557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3">
              <a:extLst>
                <a:ext uri="{FF2B5EF4-FFF2-40B4-BE49-F238E27FC236}">
                  <a16:creationId xmlns:a16="http://schemas.microsoft.com/office/drawing/2014/main" id="{1635A9EB-0562-927A-D075-6AD3E53AD61D}"/>
                </a:ext>
              </a:extLst>
            </p:cNvPr>
            <p:cNvSpPr/>
            <p:nvPr/>
          </p:nvSpPr>
          <p:spPr>
            <a:xfrm>
              <a:off x="6802348" y="1100469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3">
              <a:extLst>
                <a:ext uri="{FF2B5EF4-FFF2-40B4-BE49-F238E27FC236}">
                  <a16:creationId xmlns:a16="http://schemas.microsoft.com/office/drawing/2014/main" id="{228907A5-825F-9653-B767-0202625078F6}"/>
                </a:ext>
              </a:extLst>
            </p:cNvPr>
            <p:cNvSpPr/>
            <p:nvPr/>
          </p:nvSpPr>
          <p:spPr>
            <a:xfrm>
              <a:off x="6832557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3">
              <a:extLst>
                <a:ext uri="{FF2B5EF4-FFF2-40B4-BE49-F238E27FC236}">
                  <a16:creationId xmlns:a16="http://schemas.microsoft.com/office/drawing/2014/main" id="{75ED988A-72DE-8526-7A0B-CA1C0FD09AA8}"/>
                </a:ext>
              </a:extLst>
            </p:cNvPr>
            <p:cNvSpPr/>
            <p:nvPr/>
          </p:nvSpPr>
          <p:spPr>
            <a:xfrm>
              <a:off x="6613266" y="178118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3">
              <a:extLst>
                <a:ext uri="{FF2B5EF4-FFF2-40B4-BE49-F238E27FC236}">
                  <a16:creationId xmlns:a16="http://schemas.microsoft.com/office/drawing/2014/main" id="{0DADD72A-3353-03F4-C3C5-D7B76BA6276F}"/>
                </a:ext>
              </a:extLst>
            </p:cNvPr>
            <p:cNvSpPr/>
            <p:nvPr/>
          </p:nvSpPr>
          <p:spPr>
            <a:xfrm>
              <a:off x="6643476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3">
              <a:extLst>
                <a:ext uri="{FF2B5EF4-FFF2-40B4-BE49-F238E27FC236}">
                  <a16:creationId xmlns:a16="http://schemas.microsoft.com/office/drawing/2014/main" id="{4BA9A2CC-8134-C6A4-05E5-396B5171E1B0}"/>
                </a:ext>
              </a:extLst>
            </p:cNvPr>
            <p:cNvSpPr/>
            <p:nvPr/>
          </p:nvSpPr>
          <p:spPr>
            <a:xfrm>
              <a:off x="6613266" y="36248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3">
              <a:extLst>
                <a:ext uri="{FF2B5EF4-FFF2-40B4-BE49-F238E27FC236}">
                  <a16:creationId xmlns:a16="http://schemas.microsoft.com/office/drawing/2014/main" id="{51F5BED0-BBC8-825D-4E2F-DE9E4DE0010D}"/>
                </a:ext>
              </a:extLst>
            </p:cNvPr>
            <p:cNvSpPr/>
            <p:nvPr/>
          </p:nvSpPr>
          <p:spPr>
            <a:xfrm>
              <a:off x="6643476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">
              <a:extLst>
                <a:ext uri="{FF2B5EF4-FFF2-40B4-BE49-F238E27FC236}">
                  <a16:creationId xmlns:a16="http://schemas.microsoft.com/office/drawing/2014/main" id="{2CF488A8-095D-6F71-0AAE-9449A1165B67}"/>
                </a:ext>
              </a:extLst>
            </p:cNvPr>
            <p:cNvSpPr/>
            <p:nvPr/>
          </p:nvSpPr>
          <p:spPr>
            <a:xfrm>
              <a:off x="6613266" y="54685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3">
              <a:extLst>
                <a:ext uri="{FF2B5EF4-FFF2-40B4-BE49-F238E27FC236}">
                  <a16:creationId xmlns:a16="http://schemas.microsoft.com/office/drawing/2014/main" id="{B24409BA-FB72-D86D-E08F-0D996F0B6125}"/>
                </a:ext>
              </a:extLst>
            </p:cNvPr>
            <p:cNvSpPr/>
            <p:nvPr/>
          </p:nvSpPr>
          <p:spPr>
            <a:xfrm>
              <a:off x="6643476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">
              <a:extLst>
                <a:ext uri="{FF2B5EF4-FFF2-40B4-BE49-F238E27FC236}">
                  <a16:creationId xmlns:a16="http://schemas.microsoft.com/office/drawing/2014/main" id="{27ECAD81-3DF6-BFE5-8CF1-6CB1E73415D0}"/>
                </a:ext>
              </a:extLst>
            </p:cNvPr>
            <p:cNvSpPr/>
            <p:nvPr/>
          </p:nvSpPr>
          <p:spPr>
            <a:xfrm>
              <a:off x="6613266" y="73164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">
              <a:extLst>
                <a:ext uri="{FF2B5EF4-FFF2-40B4-BE49-F238E27FC236}">
                  <a16:creationId xmlns:a16="http://schemas.microsoft.com/office/drawing/2014/main" id="{1D12D74F-9877-6FE5-F135-42D81BF22B68}"/>
                </a:ext>
              </a:extLst>
            </p:cNvPr>
            <p:cNvSpPr/>
            <p:nvPr/>
          </p:nvSpPr>
          <p:spPr>
            <a:xfrm>
              <a:off x="6643476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0" y="716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">
              <a:extLst>
                <a:ext uri="{FF2B5EF4-FFF2-40B4-BE49-F238E27FC236}">
                  <a16:creationId xmlns:a16="http://schemas.microsoft.com/office/drawing/2014/main" id="{30B66A41-F4E0-81E4-6099-ECE093BC3315}"/>
                </a:ext>
              </a:extLst>
            </p:cNvPr>
            <p:cNvSpPr/>
            <p:nvPr/>
          </p:nvSpPr>
          <p:spPr>
            <a:xfrm>
              <a:off x="6613266" y="916100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">
              <a:extLst>
                <a:ext uri="{FF2B5EF4-FFF2-40B4-BE49-F238E27FC236}">
                  <a16:creationId xmlns:a16="http://schemas.microsoft.com/office/drawing/2014/main" id="{6F64F58C-D87E-3EE9-65F1-72424A70B4B1}"/>
                </a:ext>
              </a:extLst>
            </p:cNvPr>
            <p:cNvSpPr/>
            <p:nvPr/>
          </p:nvSpPr>
          <p:spPr>
            <a:xfrm>
              <a:off x="6643476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">
              <a:extLst>
                <a:ext uri="{FF2B5EF4-FFF2-40B4-BE49-F238E27FC236}">
                  <a16:creationId xmlns:a16="http://schemas.microsoft.com/office/drawing/2014/main" id="{D66349F1-5B31-8A3E-F436-984B1A3365FE}"/>
                </a:ext>
              </a:extLst>
            </p:cNvPr>
            <p:cNvSpPr/>
            <p:nvPr/>
          </p:nvSpPr>
          <p:spPr>
            <a:xfrm>
              <a:off x="6613266" y="1100469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">
              <a:extLst>
                <a:ext uri="{FF2B5EF4-FFF2-40B4-BE49-F238E27FC236}">
                  <a16:creationId xmlns:a16="http://schemas.microsoft.com/office/drawing/2014/main" id="{A1F9B630-2427-52D7-E79A-A7E7169BA3C7}"/>
                </a:ext>
              </a:extLst>
            </p:cNvPr>
            <p:cNvSpPr/>
            <p:nvPr/>
          </p:nvSpPr>
          <p:spPr>
            <a:xfrm>
              <a:off x="6643476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">
              <a:extLst>
                <a:ext uri="{FF2B5EF4-FFF2-40B4-BE49-F238E27FC236}">
                  <a16:creationId xmlns:a16="http://schemas.microsoft.com/office/drawing/2014/main" id="{A36815BC-5508-B899-7AB9-1C8856317D3A}"/>
                </a:ext>
              </a:extLst>
            </p:cNvPr>
            <p:cNvSpPr/>
            <p:nvPr/>
          </p:nvSpPr>
          <p:spPr>
            <a:xfrm>
              <a:off x="6424521" y="178118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">
              <a:extLst>
                <a:ext uri="{FF2B5EF4-FFF2-40B4-BE49-F238E27FC236}">
                  <a16:creationId xmlns:a16="http://schemas.microsoft.com/office/drawing/2014/main" id="{8C2E80E3-B6CD-9265-AFCF-421883C8D7DC}"/>
                </a:ext>
              </a:extLst>
            </p:cNvPr>
            <p:cNvSpPr/>
            <p:nvPr/>
          </p:nvSpPr>
          <p:spPr>
            <a:xfrm>
              <a:off x="6454394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">
              <a:extLst>
                <a:ext uri="{FF2B5EF4-FFF2-40B4-BE49-F238E27FC236}">
                  <a16:creationId xmlns:a16="http://schemas.microsoft.com/office/drawing/2014/main" id="{D961B375-09E8-8C53-816A-6BA0694DC052}"/>
                </a:ext>
              </a:extLst>
            </p:cNvPr>
            <p:cNvSpPr/>
            <p:nvPr/>
          </p:nvSpPr>
          <p:spPr>
            <a:xfrm>
              <a:off x="6424521" y="362487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">
              <a:extLst>
                <a:ext uri="{FF2B5EF4-FFF2-40B4-BE49-F238E27FC236}">
                  <a16:creationId xmlns:a16="http://schemas.microsoft.com/office/drawing/2014/main" id="{445D2A16-9B90-5D9E-2C67-C474E1CE512A}"/>
                </a:ext>
              </a:extLst>
            </p:cNvPr>
            <p:cNvSpPr/>
            <p:nvPr/>
          </p:nvSpPr>
          <p:spPr>
            <a:xfrm>
              <a:off x="6454394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">
              <a:extLst>
                <a:ext uri="{FF2B5EF4-FFF2-40B4-BE49-F238E27FC236}">
                  <a16:creationId xmlns:a16="http://schemas.microsoft.com/office/drawing/2014/main" id="{AC8A87F3-AA74-1592-5BF1-506AB27476CA}"/>
                </a:ext>
              </a:extLst>
            </p:cNvPr>
            <p:cNvSpPr/>
            <p:nvPr/>
          </p:nvSpPr>
          <p:spPr>
            <a:xfrm>
              <a:off x="6424521" y="546857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">
              <a:extLst>
                <a:ext uri="{FF2B5EF4-FFF2-40B4-BE49-F238E27FC236}">
                  <a16:creationId xmlns:a16="http://schemas.microsoft.com/office/drawing/2014/main" id="{FCF89478-0293-7681-D7E1-812B10748263}"/>
                </a:ext>
              </a:extLst>
            </p:cNvPr>
            <p:cNvSpPr/>
            <p:nvPr/>
          </p:nvSpPr>
          <p:spPr>
            <a:xfrm>
              <a:off x="6454394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">
              <a:extLst>
                <a:ext uri="{FF2B5EF4-FFF2-40B4-BE49-F238E27FC236}">
                  <a16:creationId xmlns:a16="http://schemas.microsoft.com/office/drawing/2014/main" id="{6608C7D2-92AD-3E51-637A-BFC1F7273822}"/>
                </a:ext>
              </a:extLst>
            </p:cNvPr>
            <p:cNvSpPr/>
            <p:nvPr/>
          </p:nvSpPr>
          <p:spPr>
            <a:xfrm>
              <a:off x="6424521" y="731647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">
              <a:extLst>
                <a:ext uri="{FF2B5EF4-FFF2-40B4-BE49-F238E27FC236}">
                  <a16:creationId xmlns:a16="http://schemas.microsoft.com/office/drawing/2014/main" id="{079592C4-7730-8046-7207-A5DB1106C6D1}"/>
                </a:ext>
              </a:extLst>
            </p:cNvPr>
            <p:cNvSpPr/>
            <p:nvPr/>
          </p:nvSpPr>
          <p:spPr>
            <a:xfrm>
              <a:off x="6454394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0" y="716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">
              <a:extLst>
                <a:ext uri="{FF2B5EF4-FFF2-40B4-BE49-F238E27FC236}">
                  <a16:creationId xmlns:a16="http://schemas.microsoft.com/office/drawing/2014/main" id="{42769B6F-ACD9-8598-1C57-1EDDA9F9D194}"/>
                </a:ext>
              </a:extLst>
            </p:cNvPr>
            <p:cNvSpPr/>
            <p:nvPr/>
          </p:nvSpPr>
          <p:spPr>
            <a:xfrm>
              <a:off x="6424521" y="916100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">
              <a:extLst>
                <a:ext uri="{FF2B5EF4-FFF2-40B4-BE49-F238E27FC236}">
                  <a16:creationId xmlns:a16="http://schemas.microsoft.com/office/drawing/2014/main" id="{290E9EE8-B129-C6D4-C479-09ED6F530164}"/>
                </a:ext>
              </a:extLst>
            </p:cNvPr>
            <p:cNvSpPr/>
            <p:nvPr/>
          </p:nvSpPr>
          <p:spPr>
            <a:xfrm>
              <a:off x="6454394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">
              <a:extLst>
                <a:ext uri="{FF2B5EF4-FFF2-40B4-BE49-F238E27FC236}">
                  <a16:creationId xmlns:a16="http://schemas.microsoft.com/office/drawing/2014/main" id="{4CA77676-E06D-3AD1-6089-B46D66C3A657}"/>
                </a:ext>
              </a:extLst>
            </p:cNvPr>
            <p:cNvSpPr/>
            <p:nvPr/>
          </p:nvSpPr>
          <p:spPr>
            <a:xfrm>
              <a:off x="6424521" y="1100469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">
              <a:extLst>
                <a:ext uri="{FF2B5EF4-FFF2-40B4-BE49-F238E27FC236}">
                  <a16:creationId xmlns:a16="http://schemas.microsoft.com/office/drawing/2014/main" id="{D2622D11-E53F-3FA4-E248-4A7BA7240A9A}"/>
                </a:ext>
              </a:extLst>
            </p:cNvPr>
            <p:cNvSpPr/>
            <p:nvPr/>
          </p:nvSpPr>
          <p:spPr>
            <a:xfrm>
              <a:off x="6454394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0" name="Google Shape;1080;p3">
            <a:extLst>
              <a:ext uri="{FF2B5EF4-FFF2-40B4-BE49-F238E27FC236}">
                <a16:creationId xmlns:a16="http://schemas.microsoft.com/office/drawing/2014/main" id="{36218A4C-F1E5-419D-9449-B0C35621B6AE}"/>
              </a:ext>
            </a:extLst>
          </p:cNvPr>
          <p:cNvGrpSpPr/>
          <p:nvPr/>
        </p:nvGrpSpPr>
        <p:grpSpPr>
          <a:xfrm>
            <a:off x="724514" y="923207"/>
            <a:ext cx="5925240" cy="3446605"/>
            <a:chOff x="701801" y="965838"/>
            <a:chExt cx="4819227" cy="3211821"/>
          </a:xfrm>
        </p:grpSpPr>
        <p:grpSp>
          <p:nvGrpSpPr>
            <p:cNvPr id="1081" name="Google Shape;1081;p3">
              <a:extLst>
                <a:ext uri="{FF2B5EF4-FFF2-40B4-BE49-F238E27FC236}">
                  <a16:creationId xmlns:a16="http://schemas.microsoft.com/office/drawing/2014/main" id="{1E39C8EE-FFBD-271A-339B-B6401F61C5BA}"/>
                </a:ext>
              </a:extLst>
            </p:cNvPr>
            <p:cNvGrpSpPr/>
            <p:nvPr/>
          </p:nvGrpSpPr>
          <p:grpSpPr>
            <a:xfrm>
              <a:off x="701801" y="965838"/>
              <a:ext cx="4786200" cy="3211800"/>
              <a:chOff x="809626" y="1237250"/>
              <a:chExt cx="4786200" cy="3211800"/>
            </a:xfrm>
          </p:grpSpPr>
          <p:sp>
            <p:nvSpPr>
              <p:cNvPr id="1082" name="Google Shape;1082;p3">
                <a:extLst>
                  <a:ext uri="{FF2B5EF4-FFF2-40B4-BE49-F238E27FC236}">
                    <a16:creationId xmlns:a16="http://schemas.microsoft.com/office/drawing/2014/main" id="{B28A14DC-498B-DCE9-7827-1CD7C1544A58}"/>
                  </a:ext>
                </a:extLst>
              </p:cNvPr>
              <p:cNvSpPr/>
              <p:nvPr/>
            </p:nvSpPr>
            <p:spPr>
              <a:xfrm>
                <a:off x="809626" y="1237250"/>
                <a:ext cx="4786200" cy="3211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>
                  <a:buSzPts val="1400"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83" name="Google Shape;1083;p3">
                <a:extLst>
                  <a:ext uri="{FF2B5EF4-FFF2-40B4-BE49-F238E27FC236}">
                    <a16:creationId xmlns:a16="http://schemas.microsoft.com/office/drawing/2014/main" id="{EDAEF75F-1F08-1D5D-B981-3EA0E76603B4}"/>
                  </a:ext>
                </a:extLst>
              </p:cNvPr>
              <p:cNvGrpSpPr/>
              <p:nvPr/>
            </p:nvGrpSpPr>
            <p:grpSpPr>
              <a:xfrm>
                <a:off x="900241" y="1310209"/>
                <a:ext cx="127229" cy="149098"/>
                <a:chOff x="9831291" y="1558709"/>
                <a:chExt cx="127229" cy="149098"/>
              </a:xfrm>
            </p:grpSpPr>
            <p:sp>
              <p:nvSpPr>
                <p:cNvPr id="1084" name="Google Shape;1084;p3">
                  <a:extLst>
                    <a:ext uri="{FF2B5EF4-FFF2-40B4-BE49-F238E27FC236}">
                      <a16:creationId xmlns:a16="http://schemas.microsoft.com/office/drawing/2014/main" id="{091BFC99-FAD8-37AE-0B8B-42F58B8B9776}"/>
                    </a:ext>
                  </a:extLst>
                </p:cNvPr>
                <p:cNvSpPr/>
                <p:nvPr/>
              </p:nvSpPr>
              <p:spPr>
                <a:xfrm>
                  <a:off x="9831291" y="1558709"/>
                  <a:ext cx="127229" cy="14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9" h="2579" extrusionOk="0">
                      <a:moveTo>
                        <a:pt x="1" y="0"/>
                      </a:moveTo>
                      <a:lnTo>
                        <a:pt x="1" y="2579"/>
                      </a:lnTo>
                      <a:lnTo>
                        <a:pt x="2579" y="2579"/>
                      </a:lnTo>
                      <a:lnTo>
                        <a:pt x="257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5" name="Google Shape;1085;p3">
                  <a:extLst>
                    <a:ext uri="{FF2B5EF4-FFF2-40B4-BE49-F238E27FC236}">
                      <a16:creationId xmlns:a16="http://schemas.microsoft.com/office/drawing/2014/main" id="{7934226C-A876-0471-CD0C-A4630553A89C}"/>
                    </a:ext>
                  </a:extLst>
                </p:cNvPr>
                <p:cNvSpPr/>
                <p:nvPr/>
              </p:nvSpPr>
              <p:spPr>
                <a:xfrm>
                  <a:off x="9862171" y="1595134"/>
                  <a:ext cx="65415" cy="76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6" h="1324" fill="none" extrusionOk="0">
                      <a:moveTo>
                        <a:pt x="0" y="1323"/>
                      </a:moveTo>
                      <a:lnTo>
                        <a:pt x="1325" y="0"/>
                      </a:lnTo>
                    </a:path>
                  </a:pathLst>
                </a:custGeom>
                <a:solidFill>
                  <a:schemeClr val="dk2"/>
                </a:solidFill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6" name="Google Shape;1086;p3">
                  <a:extLst>
                    <a:ext uri="{FF2B5EF4-FFF2-40B4-BE49-F238E27FC236}">
                      <a16:creationId xmlns:a16="http://schemas.microsoft.com/office/drawing/2014/main" id="{D1F6FEE1-B8D7-C7EA-B3E2-A0D51AF1A83F}"/>
                    </a:ext>
                  </a:extLst>
                </p:cNvPr>
                <p:cNvSpPr/>
                <p:nvPr/>
              </p:nvSpPr>
              <p:spPr>
                <a:xfrm>
                  <a:off x="9862171" y="1595134"/>
                  <a:ext cx="65415" cy="76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6" h="1324" fill="none" extrusionOk="0">
                      <a:moveTo>
                        <a:pt x="0" y="0"/>
                      </a:moveTo>
                      <a:lnTo>
                        <a:pt x="1325" y="1323"/>
                      </a:lnTo>
                    </a:path>
                  </a:pathLst>
                </a:custGeom>
                <a:solidFill>
                  <a:schemeClr val="dk2"/>
                </a:solidFill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087" name="Google Shape;1087;p3">
              <a:extLst>
                <a:ext uri="{FF2B5EF4-FFF2-40B4-BE49-F238E27FC236}">
                  <a16:creationId xmlns:a16="http://schemas.microsoft.com/office/drawing/2014/main" id="{092DF048-1037-D7FB-D03A-89D1D629E6BB}"/>
                </a:ext>
              </a:extLst>
            </p:cNvPr>
            <p:cNvSpPr/>
            <p:nvPr/>
          </p:nvSpPr>
          <p:spPr>
            <a:xfrm>
              <a:off x="5393828" y="965859"/>
              <a:ext cx="127200" cy="32118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3">
              <a:extLst>
                <a:ext uri="{FF2B5EF4-FFF2-40B4-BE49-F238E27FC236}">
                  <a16:creationId xmlns:a16="http://schemas.microsoft.com/office/drawing/2014/main" id="{2FB750B9-CF80-6467-0138-3198D48114BF}"/>
                </a:ext>
              </a:extLst>
            </p:cNvPr>
            <p:cNvSpPr/>
            <p:nvPr/>
          </p:nvSpPr>
          <p:spPr>
            <a:xfrm>
              <a:off x="5393828" y="1307409"/>
              <a:ext cx="127200" cy="2068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3">
              <a:extLst>
                <a:ext uri="{FF2B5EF4-FFF2-40B4-BE49-F238E27FC236}">
                  <a16:creationId xmlns:a16="http://schemas.microsoft.com/office/drawing/2014/main" id="{E876E0E6-59DD-D62B-7141-20FE1A7108A5}"/>
                </a:ext>
              </a:extLst>
            </p:cNvPr>
            <p:cNvSpPr/>
            <p:nvPr/>
          </p:nvSpPr>
          <p:spPr>
            <a:xfrm>
              <a:off x="5393828" y="965859"/>
              <a:ext cx="127200" cy="1491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3">
              <a:extLst>
                <a:ext uri="{FF2B5EF4-FFF2-40B4-BE49-F238E27FC236}">
                  <a16:creationId xmlns:a16="http://schemas.microsoft.com/office/drawing/2014/main" id="{A027F611-E4D3-C73D-6E86-2C789D493A70}"/>
                </a:ext>
              </a:extLst>
            </p:cNvPr>
            <p:cNvSpPr/>
            <p:nvPr/>
          </p:nvSpPr>
          <p:spPr>
            <a:xfrm>
              <a:off x="5422576" y="997984"/>
              <a:ext cx="69900" cy="72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3">
              <a:extLst>
                <a:ext uri="{FF2B5EF4-FFF2-40B4-BE49-F238E27FC236}">
                  <a16:creationId xmlns:a16="http://schemas.microsoft.com/office/drawing/2014/main" id="{2C5D6534-6D19-C4B3-BDC2-79B5C5615506}"/>
                </a:ext>
              </a:extLst>
            </p:cNvPr>
            <p:cNvSpPr/>
            <p:nvPr/>
          </p:nvSpPr>
          <p:spPr>
            <a:xfrm>
              <a:off x="5393828" y="4028559"/>
              <a:ext cx="127200" cy="1491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3">
              <a:extLst>
                <a:ext uri="{FF2B5EF4-FFF2-40B4-BE49-F238E27FC236}">
                  <a16:creationId xmlns:a16="http://schemas.microsoft.com/office/drawing/2014/main" id="{59919CBF-D450-8CD9-3188-72914B3E52F4}"/>
                </a:ext>
              </a:extLst>
            </p:cNvPr>
            <p:cNvSpPr/>
            <p:nvPr/>
          </p:nvSpPr>
          <p:spPr>
            <a:xfrm rot="10800000">
              <a:off x="5422528" y="4067109"/>
              <a:ext cx="69900" cy="72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3" name="Google Shape;1093;p3">
            <a:extLst>
              <a:ext uri="{FF2B5EF4-FFF2-40B4-BE49-F238E27FC236}">
                <a16:creationId xmlns:a16="http://schemas.microsoft.com/office/drawing/2014/main" id="{AA125AAE-E016-49A9-84DE-8546FDDF96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23" y="1385938"/>
            <a:ext cx="5520553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Mean Average Precision at 3 (MAP@3)</a:t>
            </a:r>
            <a:r>
              <a:rPr lang="en-US" dirty="0"/>
              <a:t> </a:t>
            </a:r>
            <a:endParaRPr lang="en-US" b="1" dirty="0"/>
          </a:p>
        </p:txBody>
      </p:sp>
      <p:grpSp>
        <p:nvGrpSpPr>
          <p:cNvPr id="1094" name="Google Shape;1094;p3">
            <a:extLst>
              <a:ext uri="{FF2B5EF4-FFF2-40B4-BE49-F238E27FC236}">
                <a16:creationId xmlns:a16="http://schemas.microsoft.com/office/drawing/2014/main" id="{9EB5DD90-03C2-74C9-6813-50AF5040A076}"/>
              </a:ext>
            </a:extLst>
          </p:cNvPr>
          <p:cNvGrpSpPr/>
          <p:nvPr/>
        </p:nvGrpSpPr>
        <p:grpSpPr>
          <a:xfrm>
            <a:off x="537095" y="3986758"/>
            <a:ext cx="693060" cy="471305"/>
            <a:chOff x="4684413" y="2795724"/>
            <a:chExt cx="493703" cy="335759"/>
          </a:xfrm>
        </p:grpSpPr>
        <p:sp>
          <p:nvSpPr>
            <p:cNvPr id="1095" name="Google Shape;1095;p3">
              <a:extLst>
                <a:ext uri="{FF2B5EF4-FFF2-40B4-BE49-F238E27FC236}">
                  <a16:creationId xmlns:a16="http://schemas.microsoft.com/office/drawing/2014/main" id="{F6ED57B8-62E4-82BF-6D99-4A2393F104F4}"/>
                </a:ext>
              </a:extLst>
            </p:cNvPr>
            <p:cNvSpPr/>
            <p:nvPr/>
          </p:nvSpPr>
          <p:spPr>
            <a:xfrm>
              <a:off x="4684413" y="2801783"/>
              <a:ext cx="395421" cy="329700"/>
            </a:xfrm>
            <a:custGeom>
              <a:avLst/>
              <a:gdLst/>
              <a:ahLst/>
              <a:cxnLst/>
              <a:rect l="l" t="t" r="r" b="b"/>
              <a:pathLst>
                <a:path w="4699" h="3918" extrusionOk="0">
                  <a:moveTo>
                    <a:pt x="175" y="1"/>
                  </a:moveTo>
                  <a:cubicBezTo>
                    <a:pt x="80" y="1"/>
                    <a:pt x="1" y="77"/>
                    <a:pt x="1" y="174"/>
                  </a:cubicBezTo>
                  <a:lnTo>
                    <a:pt x="239" y="3918"/>
                  </a:lnTo>
                  <a:lnTo>
                    <a:pt x="4699" y="3918"/>
                  </a:lnTo>
                  <a:lnTo>
                    <a:pt x="4136" y="744"/>
                  </a:lnTo>
                  <a:cubicBezTo>
                    <a:pt x="4108" y="598"/>
                    <a:pt x="3980" y="492"/>
                    <a:pt x="3830" y="492"/>
                  </a:cubicBezTo>
                  <a:lnTo>
                    <a:pt x="2605" y="492"/>
                  </a:lnTo>
                  <a:lnTo>
                    <a:pt x="2605" y="174"/>
                  </a:lnTo>
                  <a:cubicBezTo>
                    <a:pt x="2605" y="77"/>
                    <a:pt x="2526" y="1"/>
                    <a:pt x="243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3">
              <a:extLst>
                <a:ext uri="{FF2B5EF4-FFF2-40B4-BE49-F238E27FC236}">
                  <a16:creationId xmlns:a16="http://schemas.microsoft.com/office/drawing/2014/main" id="{3726B495-30A9-B9A9-8C7A-09F5ED50D952}"/>
                </a:ext>
              </a:extLst>
            </p:cNvPr>
            <p:cNvSpPr/>
            <p:nvPr/>
          </p:nvSpPr>
          <p:spPr>
            <a:xfrm>
              <a:off x="4709237" y="2885006"/>
              <a:ext cx="423275" cy="246475"/>
            </a:xfrm>
            <a:custGeom>
              <a:avLst/>
              <a:gdLst/>
              <a:ahLst/>
              <a:cxnLst/>
              <a:rect l="l" t="t" r="r" b="b"/>
              <a:pathLst>
                <a:path w="5030" h="2929" extrusionOk="0">
                  <a:moveTo>
                    <a:pt x="855" y="1"/>
                  </a:moveTo>
                  <a:cubicBezTo>
                    <a:pt x="711" y="1"/>
                    <a:pt x="584" y="105"/>
                    <a:pt x="554" y="246"/>
                  </a:cubicBezTo>
                  <a:lnTo>
                    <a:pt x="0" y="2929"/>
                  </a:lnTo>
                  <a:lnTo>
                    <a:pt x="4459" y="2929"/>
                  </a:lnTo>
                  <a:lnTo>
                    <a:pt x="4987" y="371"/>
                  </a:lnTo>
                  <a:cubicBezTo>
                    <a:pt x="5029" y="181"/>
                    <a:pt x="4881" y="1"/>
                    <a:pt x="468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3">
              <a:extLst>
                <a:ext uri="{FF2B5EF4-FFF2-40B4-BE49-F238E27FC236}">
                  <a16:creationId xmlns:a16="http://schemas.microsoft.com/office/drawing/2014/main" id="{40A072A8-FA56-B87F-EE3B-28C8908641CA}"/>
                </a:ext>
              </a:extLst>
            </p:cNvPr>
            <p:cNvSpPr/>
            <p:nvPr/>
          </p:nvSpPr>
          <p:spPr>
            <a:xfrm>
              <a:off x="4980700" y="2795724"/>
              <a:ext cx="197416" cy="179408"/>
            </a:xfrm>
            <a:custGeom>
              <a:avLst/>
              <a:gdLst/>
              <a:ahLst/>
              <a:cxnLst/>
              <a:rect l="l" t="t" r="r" b="b"/>
              <a:pathLst>
                <a:path w="2346" h="2132" extrusionOk="0">
                  <a:moveTo>
                    <a:pt x="1174" y="0"/>
                  </a:moveTo>
                  <a:cubicBezTo>
                    <a:pt x="691" y="0"/>
                    <a:pt x="252" y="330"/>
                    <a:pt x="135" y="821"/>
                  </a:cubicBezTo>
                  <a:cubicBezTo>
                    <a:pt x="1" y="1393"/>
                    <a:pt x="355" y="1967"/>
                    <a:pt x="927" y="2102"/>
                  </a:cubicBezTo>
                  <a:cubicBezTo>
                    <a:pt x="1010" y="2122"/>
                    <a:pt x="1093" y="2131"/>
                    <a:pt x="1175" y="2131"/>
                  </a:cubicBezTo>
                  <a:cubicBezTo>
                    <a:pt x="1657" y="2131"/>
                    <a:pt x="2094" y="1801"/>
                    <a:pt x="2208" y="1312"/>
                  </a:cubicBezTo>
                  <a:cubicBezTo>
                    <a:pt x="2345" y="740"/>
                    <a:pt x="1991" y="165"/>
                    <a:pt x="1418" y="29"/>
                  </a:cubicBezTo>
                  <a:cubicBezTo>
                    <a:pt x="1337" y="9"/>
                    <a:pt x="1255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3">
              <a:extLst>
                <a:ext uri="{FF2B5EF4-FFF2-40B4-BE49-F238E27FC236}">
                  <a16:creationId xmlns:a16="http://schemas.microsoft.com/office/drawing/2014/main" id="{66D3D7C1-0667-8E90-6367-F39E67AE79A3}"/>
                </a:ext>
              </a:extLst>
            </p:cNvPr>
            <p:cNvSpPr/>
            <p:nvPr/>
          </p:nvSpPr>
          <p:spPr>
            <a:xfrm>
              <a:off x="5079575" y="2853871"/>
              <a:ext cx="84" cy="73715"/>
            </a:xfrm>
            <a:custGeom>
              <a:avLst/>
              <a:gdLst/>
              <a:ahLst/>
              <a:cxnLst/>
              <a:rect l="l" t="t" r="r" b="b"/>
              <a:pathLst>
                <a:path w="1" h="876" fill="none" extrusionOk="0">
                  <a:moveTo>
                    <a:pt x="0" y="0"/>
                  </a:moveTo>
                  <a:lnTo>
                    <a:pt x="0" y="87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3">
              <a:extLst>
                <a:ext uri="{FF2B5EF4-FFF2-40B4-BE49-F238E27FC236}">
                  <a16:creationId xmlns:a16="http://schemas.microsoft.com/office/drawing/2014/main" id="{C9A4C196-E3D2-F6F2-FC19-2241DC0BC0AB}"/>
                </a:ext>
              </a:extLst>
            </p:cNvPr>
            <p:cNvSpPr/>
            <p:nvPr/>
          </p:nvSpPr>
          <p:spPr>
            <a:xfrm>
              <a:off x="5042717" y="2890644"/>
              <a:ext cx="73968" cy="84"/>
            </a:xfrm>
            <a:custGeom>
              <a:avLst/>
              <a:gdLst/>
              <a:ahLst/>
              <a:cxnLst/>
              <a:rect l="l" t="t" r="r" b="b"/>
              <a:pathLst>
                <a:path w="879" h="1" fill="none" extrusionOk="0">
                  <a:moveTo>
                    <a:pt x="87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0" name="Google Shape;1100;p3">
            <a:extLst>
              <a:ext uri="{FF2B5EF4-FFF2-40B4-BE49-F238E27FC236}">
                <a16:creationId xmlns:a16="http://schemas.microsoft.com/office/drawing/2014/main" id="{3C779460-AA3E-D08D-6F4C-A0F07A75FF3B}"/>
              </a:ext>
            </a:extLst>
          </p:cNvPr>
          <p:cNvSpPr/>
          <p:nvPr/>
        </p:nvSpPr>
        <p:spPr>
          <a:xfrm>
            <a:off x="4866701" y="4052154"/>
            <a:ext cx="319172" cy="442075"/>
          </a:xfrm>
          <a:custGeom>
            <a:avLst/>
            <a:gdLst/>
            <a:ahLst/>
            <a:cxnLst/>
            <a:rect l="l" t="t" r="r" b="b"/>
            <a:pathLst>
              <a:path w="4476" h="6200" extrusionOk="0">
                <a:moveTo>
                  <a:pt x="0" y="0"/>
                </a:moveTo>
                <a:lnTo>
                  <a:pt x="630" y="5344"/>
                </a:lnTo>
                <a:lnTo>
                  <a:pt x="1740" y="3869"/>
                </a:lnTo>
                <a:lnTo>
                  <a:pt x="2979" y="6199"/>
                </a:lnTo>
                <a:lnTo>
                  <a:pt x="4209" y="5356"/>
                </a:lnTo>
                <a:lnTo>
                  <a:pt x="2541" y="3327"/>
                </a:lnTo>
                <a:lnTo>
                  <a:pt x="4476" y="30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miter lim="231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1" name="Google Shape;1101;p3">
            <a:extLst>
              <a:ext uri="{FF2B5EF4-FFF2-40B4-BE49-F238E27FC236}">
                <a16:creationId xmlns:a16="http://schemas.microsoft.com/office/drawing/2014/main" id="{2DF3AA97-D291-D824-306E-87760A4A341E}"/>
              </a:ext>
            </a:extLst>
          </p:cNvPr>
          <p:cNvGrpSpPr/>
          <p:nvPr/>
        </p:nvGrpSpPr>
        <p:grpSpPr>
          <a:xfrm>
            <a:off x="4143367" y="4554769"/>
            <a:ext cx="842530" cy="84105"/>
            <a:chOff x="8131923" y="2641852"/>
            <a:chExt cx="1144898" cy="114273"/>
          </a:xfrm>
        </p:grpSpPr>
        <p:sp>
          <p:nvSpPr>
            <p:cNvPr id="1102" name="Google Shape;1102;p3">
              <a:extLst>
                <a:ext uri="{FF2B5EF4-FFF2-40B4-BE49-F238E27FC236}">
                  <a16:creationId xmlns:a16="http://schemas.microsoft.com/office/drawing/2014/main" id="{3943B009-28AD-43FC-CF11-83783B0E70EE}"/>
                </a:ext>
              </a:extLst>
            </p:cNvPr>
            <p:cNvSpPr/>
            <p:nvPr/>
          </p:nvSpPr>
          <p:spPr>
            <a:xfrm>
              <a:off x="8131923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78" y="1"/>
                    <a:pt x="0" y="378"/>
                    <a:pt x="0" y="846"/>
                  </a:cubicBezTo>
                  <a:cubicBezTo>
                    <a:pt x="0" y="1312"/>
                    <a:pt x="378" y="1692"/>
                    <a:pt x="846" y="1692"/>
                  </a:cubicBezTo>
                  <a:cubicBezTo>
                    <a:pt x="1314" y="1692"/>
                    <a:pt x="1691" y="1312"/>
                    <a:pt x="1691" y="846"/>
                  </a:cubicBezTo>
                  <a:cubicBezTo>
                    <a:pt x="1691" y="378"/>
                    <a:pt x="1314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3">
              <a:extLst>
                <a:ext uri="{FF2B5EF4-FFF2-40B4-BE49-F238E27FC236}">
                  <a16:creationId xmlns:a16="http://schemas.microsoft.com/office/drawing/2014/main" id="{2DC7CB06-1BF4-1E76-6E1E-1B85012AF9C9}"/>
                </a:ext>
              </a:extLst>
            </p:cNvPr>
            <p:cNvSpPr/>
            <p:nvPr/>
          </p:nvSpPr>
          <p:spPr>
            <a:xfrm>
              <a:off x="8475468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78" y="1"/>
                    <a:pt x="1" y="378"/>
                    <a:pt x="1" y="846"/>
                  </a:cubicBezTo>
                  <a:cubicBezTo>
                    <a:pt x="1" y="1312"/>
                    <a:pt x="378" y="1692"/>
                    <a:pt x="846" y="1692"/>
                  </a:cubicBezTo>
                  <a:cubicBezTo>
                    <a:pt x="1312" y="1692"/>
                    <a:pt x="1692" y="1312"/>
                    <a:pt x="1692" y="846"/>
                  </a:cubicBezTo>
                  <a:cubicBezTo>
                    <a:pt x="1692" y="378"/>
                    <a:pt x="1312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3">
              <a:extLst>
                <a:ext uri="{FF2B5EF4-FFF2-40B4-BE49-F238E27FC236}">
                  <a16:creationId xmlns:a16="http://schemas.microsoft.com/office/drawing/2014/main" id="{69D54AA5-18CA-7C2B-C3F5-472D1A87A36F}"/>
                </a:ext>
              </a:extLst>
            </p:cNvPr>
            <p:cNvSpPr/>
            <p:nvPr/>
          </p:nvSpPr>
          <p:spPr>
            <a:xfrm>
              <a:off x="8819014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80" y="1"/>
                    <a:pt x="0" y="378"/>
                    <a:pt x="0" y="846"/>
                  </a:cubicBezTo>
                  <a:cubicBezTo>
                    <a:pt x="0" y="1312"/>
                    <a:pt x="380" y="1692"/>
                    <a:pt x="846" y="1692"/>
                  </a:cubicBezTo>
                  <a:cubicBezTo>
                    <a:pt x="1314" y="1692"/>
                    <a:pt x="1691" y="1312"/>
                    <a:pt x="1691" y="846"/>
                  </a:cubicBezTo>
                  <a:cubicBezTo>
                    <a:pt x="1691" y="378"/>
                    <a:pt x="1314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3">
              <a:extLst>
                <a:ext uri="{FF2B5EF4-FFF2-40B4-BE49-F238E27FC236}">
                  <a16:creationId xmlns:a16="http://schemas.microsoft.com/office/drawing/2014/main" id="{ED11451E-A9FD-2CA7-4C78-B84AF07A3860}"/>
                </a:ext>
              </a:extLst>
            </p:cNvPr>
            <p:cNvSpPr/>
            <p:nvPr/>
          </p:nvSpPr>
          <p:spPr>
            <a:xfrm>
              <a:off x="9162560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78" y="1"/>
                    <a:pt x="0" y="378"/>
                    <a:pt x="0" y="846"/>
                  </a:cubicBezTo>
                  <a:cubicBezTo>
                    <a:pt x="0" y="1312"/>
                    <a:pt x="378" y="1692"/>
                    <a:pt x="846" y="1692"/>
                  </a:cubicBezTo>
                  <a:cubicBezTo>
                    <a:pt x="1314" y="1692"/>
                    <a:pt x="1691" y="1312"/>
                    <a:pt x="1691" y="846"/>
                  </a:cubicBezTo>
                  <a:cubicBezTo>
                    <a:pt x="1691" y="378"/>
                    <a:pt x="1314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9D3F2C2-7ADC-B11E-77F4-B23BABFCE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89" y="1928219"/>
            <a:ext cx="5069115" cy="12062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1EC078-C638-289C-45DC-42B5591383C4}"/>
              </a:ext>
            </a:extLst>
          </p:cNvPr>
          <p:cNvSpPr txBox="1"/>
          <p:nvPr/>
        </p:nvSpPr>
        <p:spPr>
          <a:xfrm>
            <a:off x="862930" y="3221319"/>
            <a:ext cx="56077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SFRM1200"/>
              </a:rPr>
              <a:t>The MAP@3 score for the model was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SFBX1200"/>
              </a:rPr>
              <a:t>0.7902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FRM1200"/>
              </a:rPr>
              <a:t>, indicating that in the top 3 predictions, the model ranked relevant misconception labels with high accuracy.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24803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5">
          <a:extLst>
            <a:ext uri="{FF2B5EF4-FFF2-40B4-BE49-F238E27FC236}">
              <a16:creationId xmlns:a16="http://schemas.microsoft.com/office/drawing/2014/main" id="{C38BFF74-DDC4-B02A-E486-8C5F80FB1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6" name="Google Shape;3106;g36e86cb004d_0_200">
            <a:extLst>
              <a:ext uri="{FF2B5EF4-FFF2-40B4-BE49-F238E27FC236}">
                <a16:creationId xmlns:a16="http://schemas.microsoft.com/office/drawing/2014/main" id="{CA71A6B3-4D7E-32FE-ECD5-473D3B6FF680}"/>
              </a:ext>
            </a:extLst>
          </p:cNvPr>
          <p:cNvGrpSpPr/>
          <p:nvPr/>
        </p:nvGrpSpPr>
        <p:grpSpPr>
          <a:xfrm>
            <a:off x="765269" y="923202"/>
            <a:ext cx="7675150" cy="3446605"/>
            <a:chOff x="734975" y="965838"/>
            <a:chExt cx="4786200" cy="3211821"/>
          </a:xfrm>
        </p:grpSpPr>
        <p:grpSp>
          <p:nvGrpSpPr>
            <p:cNvPr id="3107" name="Google Shape;3107;g36e86cb004d_0_200">
              <a:extLst>
                <a:ext uri="{FF2B5EF4-FFF2-40B4-BE49-F238E27FC236}">
                  <a16:creationId xmlns:a16="http://schemas.microsoft.com/office/drawing/2014/main" id="{34854729-67D4-DEF5-8DF9-B99EA001EAE1}"/>
                </a:ext>
              </a:extLst>
            </p:cNvPr>
            <p:cNvGrpSpPr/>
            <p:nvPr/>
          </p:nvGrpSpPr>
          <p:grpSpPr>
            <a:xfrm>
              <a:off x="734975" y="965838"/>
              <a:ext cx="4786200" cy="3211800"/>
              <a:chOff x="842800" y="1237250"/>
              <a:chExt cx="4786200" cy="3211800"/>
            </a:xfrm>
          </p:grpSpPr>
          <p:sp>
            <p:nvSpPr>
              <p:cNvPr id="3108" name="Google Shape;3108;g36e86cb004d_0_200">
                <a:extLst>
                  <a:ext uri="{FF2B5EF4-FFF2-40B4-BE49-F238E27FC236}">
                    <a16:creationId xmlns:a16="http://schemas.microsoft.com/office/drawing/2014/main" id="{9B2AD86E-E301-DD79-691B-DA094D67C814}"/>
                  </a:ext>
                </a:extLst>
              </p:cNvPr>
              <p:cNvSpPr/>
              <p:nvPr/>
            </p:nvSpPr>
            <p:spPr>
              <a:xfrm>
                <a:off x="842800" y="1237250"/>
                <a:ext cx="4786200" cy="3211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09" name="Google Shape;3109;g36e86cb004d_0_200">
                <a:extLst>
                  <a:ext uri="{FF2B5EF4-FFF2-40B4-BE49-F238E27FC236}">
                    <a16:creationId xmlns:a16="http://schemas.microsoft.com/office/drawing/2014/main" id="{351E5142-1072-82BF-5459-96CB5418D73F}"/>
                  </a:ext>
                </a:extLst>
              </p:cNvPr>
              <p:cNvGrpSpPr/>
              <p:nvPr/>
            </p:nvGrpSpPr>
            <p:grpSpPr>
              <a:xfrm>
                <a:off x="900241" y="1310209"/>
                <a:ext cx="127229" cy="149098"/>
                <a:chOff x="9831291" y="1558709"/>
                <a:chExt cx="127229" cy="149098"/>
              </a:xfrm>
            </p:grpSpPr>
            <p:sp>
              <p:nvSpPr>
                <p:cNvPr id="3110" name="Google Shape;3110;g36e86cb004d_0_200">
                  <a:extLst>
                    <a:ext uri="{FF2B5EF4-FFF2-40B4-BE49-F238E27FC236}">
                      <a16:creationId xmlns:a16="http://schemas.microsoft.com/office/drawing/2014/main" id="{FC9EA005-8954-AE7C-C69A-5F5D0ACA7512}"/>
                    </a:ext>
                  </a:extLst>
                </p:cNvPr>
                <p:cNvSpPr/>
                <p:nvPr/>
              </p:nvSpPr>
              <p:spPr>
                <a:xfrm>
                  <a:off x="9831291" y="1558709"/>
                  <a:ext cx="127229" cy="14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9" h="2579" extrusionOk="0">
                      <a:moveTo>
                        <a:pt x="1" y="0"/>
                      </a:moveTo>
                      <a:lnTo>
                        <a:pt x="1" y="2579"/>
                      </a:lnTo>
                      <a:lnTo>
                        <a:pt x="2579" y="2579"/>
                      </a:lnTo>
                      <a:lnTo>
                        <a:pt x="257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1" name="Google Shape;3111;g36e86cb004d_0_200">
                  <a:extLst>
                    <a:ext uri="{FF2B5EF4-FFF2-40B4-BE49-F238E27FC236}">
                      <a16:creationId xmlns:a16="http://schemas.microsoft.com/office/drawing/2014/main" id="{84BDBEDD-649C-3B82-A5EF-EF94421B54A6}"/>
                    </a:ext>
                  </a:extLst>
                </p:cNvPr>
                <p:cNvSpPr/>
                <p:nvPr/>
              </p:nvSpPr>
              <p:spPr>
                <a:xfrm>
                  <a:off x="9862171" y="1595134"/>
                  <a:ext cx="65415" cy="76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6" h="1324" fill="none" extrusionOk="0">
                      <a:moveTo>
                        <a:pt x="0" y="1323"/>
                      </a:moveTo>
                      <a:lnTo>
                        <a:pt x="1325" y="0"/>
                      </a:lnTo>
                    </a:path>
                  </a:pathLst>
                </a:custGeom>
                <a:solidFill>
                  <a:schemeClr val="dk2"/>
                </a:solidFill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2" name="Google Shape;3112;g36e86cb004d_0_200">
                  <a:extLst>
                    <a:ext uri="{FF2B5EF4-FFF2-40B4-BE49-F238E27FC236}">
                      <a16:creationId xmlns:a16="http://schemas.microsoft.com/office/drawing/2014/main" id="{41FB5EAE-B0F3-9418-9380-9583E6F1F0FB}"/>
                    </a:ext>
                  </a:extLst>
                </p:cNvPr>
                <p:cNvSpPr/>
                <p:nvPr/>
              </p:nvSpPr>
              <p:spPr>
                <a:xfrm>
                  <a:off x="9862171" y="1595134"/>
                  <a:ext cx="65415" cy="76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6" h="1324" fill="none" extrusionOk="0">
                      <a:moveTo>
                        <a:pt x="0" y="0"/>
                      </a:moveTo>
                      <a:lnTo>
                        <a:pt x="1325" y="1323"/>
                      </a:lnTo>
                    </a:path>
                  </a:pathLst>
                </a:custGeom>
                <a:solidFill>
                  <a:schemeClr val="dk2"/>
                </a:solidFill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113" name="Google Shape;3113;g36e86cb004d_0_200">
              <a:extLst>
                <a:ext uri="{FF2B5EF4-FFF2-40B4-BE49-F238E27FC236}">
                  <a16:creationId xmlns:a16="http://schemas.microsoft.com/office/drawing/2014/main" id="{35AE6C77-D32A-23CD-6E91-11FF0D4DD0C1}"/>
                </a:ext>
              </a:extLst>
            </p:cNvPr>
            <p:cNvSpPr/>
            <p:nvPr/>
          </p:nvSpPr>
          <p:spPr>
            <a:xfrm>
              <a:off x="5393828" y="965859"/>
              <a:ext cx="127200" cy="32118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g36e86cb004d_0_200">
              <a:extLst>
                <a:ext uri="{FF2B5EF4-FFF2-40B4-BE49-F238E27FC236}">
                  <a16:creationId xmlns:a16="http://schemas.microsoft.com/office/drawing/2014/main" id="{06857DC9-4E78-E66E-DC3B-94F9F80B2CBA}"/>
                </a:ext>
              </a:extLst>
            </p:cNvPr>
            <p:cNvSpPr/>
            <p:nvPr/>
          </p:nvSpPr>
          <p:spPr>
            <a:xfrm>
              <a:off x="5393828" y="1307409"/>
              <a:ext cx="127200" cy="2068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5" name="Google Shape;3115;g36e86cb004d_0_200">
              <a:extLst>
                <a:ext uri="{FF2B5EF4-FFF2-40B4-BE49-F238E27FC236}">
                  <a16:creationId xmlns:a16="http://schemas.microsoft.com/office/drawing/2014/main" id="{975E6351-EC9C-86D8-E5D1-FF01F6983BC1}"/>
                </a:ext>
              </a:extLst>
            </p:cNvPr>
            <p:cNvSpPr/>
            <p:nvPr/>
          </p:nvSpPr>
          <p:spPr>
            <a:xfrm>
              <a:off x="5393828" y="965859"/>
              <a:ext cx="127200" cy="1491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6" name="Google Shape;3116;g36e86cb004d_0_200">
              <a:extLst>
                <a:ext uri="{FF2B5EF4-FFF2-40B4-BE49-F238E27FC236}">
                  <a16:creationId xmlns:a16="http://schemas.microsoft.com/office/drawing/2014/main" id="{720816F3-848B-B4C3-3D35-FDF406D4837D}"/>
                </a:ext>
              </a:extLst>
            </p:cNvPr>
            <p:cNvSpPr/>
            <p:nvPr/>
          </p:nvSpPr>
          <p:spPr>
            <a:xfrm>
              <a:off x="5422576" y="997984"/>
              <a:ext cx="69900" cy="72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g36e86cb004d_0_200">
              <a:extLst>
                <a:ext uri="{FF2B5EF4-FFF2-40B4-BE49-F238E27FC236}">
                  <a16:creationId xmlns:a16="http://schemas.microsoft.com/office/drawing/2014/main" id="{725D5854-0045-07AE-FEC4-2B31E22DB09F}"/>
                </a:ext>
              </a:extLst>
            </p:cNvPr>
            <p:cNvSpPr/>
            <p:nvPr/>
          </p:nvSpPr>
          <p:spPr>
            <a:xfrm>
              <a:off x="5393828" y="4028559"/>
              <a:ext cx="127200" cy="1491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g36e86cb004d_0_200">
              <a:extLst>
                <a:ext uri="{FF2B5EF4-FFF2-40B4-BE49-F238E27FC236}">
                  <a16:creationId xmlns:a16="http://schemas.microsoft.com/office/drawing/2014/main" id="{62BB8C92-9834-8A92-7480-B394D9302BF9}"/>
                </a:ext>
              </a:extLst>
            </p:cNvPr>
            <p:cNvSpPr/>
            <p:nvPr/>
          </p:nvSpPr>
          <p:spPr>
            <a:xfrm rot="10800000">
              <a:off x="5422528" y="4067109"/>
              <a:ext cx="69900" cy="72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9" name="Google Shape;3119;g36e86cb004d_0_200">
            <a:extLst>
              <a:ext uri="{FF2B5EF4-FFF2-40B4-BE49-F238E27FC236}">
                <a16:creationId xmlns:a16="http://schemas.microsoft.com/office/drawing/2014/main" id="{40438B15-1181-7883-275E-D3B2B97E9F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8102" y="1289742"/>
            <a:ext cx="39699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 dirty="0"/>
              <a:t>Thank you!</a:t>
            </a:r>
            <a:endParaRPr sz="4000" dirty="0"/>
          </a:p>
        </p:txBody>
      </p:sp>
      <p:sp>
        <p:nvSpPr>
          <p:cNvPr id="2" name="Google Shape;3172;p28">
            <a:extLst>
              <a:ext uri="{FF2B5EF4-FFF2-40B4-BE49-F238E27FC236}">
                <a16:creationId xmlns:a16="http://schemas.microsoft.com/office/drawing/2014/main" id="{96ED4B2E-3FFA-9256-7A5B-8EDE3928A68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32896" y="2149176"/>
            <a:ext cx="3820312" cy="845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4000" dirty="0"/>
              <a:t>Any questions?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4262020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9" name="Google Shape;919;p2"/>
          <p:cNvGrpSpPr/>
          <p:nvPr/>
        </p:nvGrpSpPr>
        <p:grpSpPr>
          <a:xfrm rot="-5400000">
            <a:off x="2448779" y="116580"/>
            <a:ext cx="2088071" cy="3272416"/>
            <a:chOff x="6424521" y="147909"/>
            <a:chExt cx="627161" cy="982855"/>
          </a:xfrm>
        </p:grpSpPr>
        <p:sp>
          <p:nvSpPr>
            <p:cNvPr id="920" name="Google Shape;920;p2"/>
            <p:cNvSpPr/>
            <p:nvPr/>
          </p:nvSpPr>
          <p:spPr>
            <a:xfrm>
              <a:off x="6991178" y="178118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"/>
            <p:cNvSpPr/>
            <p:nvPr/>
          </p:nvSpPr>
          <p:spPr>
            <a:xfrm>
              <a:off x="7021387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1" y="716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"/>
            <p:cNvSpPr/>
            <p:nvPr/>
          </p:nvSpPr>
          <p:spPr>
            <a:xfrm>
              <a:off x="6991178" y="36248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"/>
            <p:cNvSpPr/>
            <p:nvPr/>
          </p:nvSpPr>
          <p:spPr>
            <a:xfrm>
              <a:off x="7021387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719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"/>
            <p:cNvSpPr/>
            <p:nvPr/>
          </p:nvSpPr>
          <p:spPr>
            <a:xfrm>
              <a:off x="6991178" y="54685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"/>
            <p:cNvSpPr/>
            <p:nvPr/>
          </p:nvSpPr>
          <p:spPr>
            <a:xfrm>
              <a:off x="7021387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1" y="716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"/>
            <p:cNvSpPr/>
            <p:nvPr/>
          </p:nvSpPr>
          <p:spPr>
            <a:xfrm>
              <a:off x="6991178" y="73164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"/>
            <p:cNvSpPr/>
            <p:nvPr/>
          </p:nvSpPr>
          <p:spPr>
            <a:xfrm>
              <a:off x="7021387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1" y="716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2"/>
            <p:cNvSpPr/>
            <p:nvPr/>
          </p:nvSpPr>
          <p:spPr>
            <a:xfrm>
              <a:off x="6991178" y="916100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2"/>
            <p:cNvSpPr/>
            <p:nvPr/>
          </p:nvSpPr>
          <p:spPr>
            <a:xfrm>
              <a:off x="7021387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1" y="716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"/>
            <p:cNvSpPr/>
            <p:nvPr/>
          </p:nvSpPr>
          <p:spPr>
            <a:xfrm>
              <a:off x="6991178" y="1100469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"/>
            <p:cNvSpPr/>
            <p:nvPr/>
          </p:nvSpPr>
          <p:spPr>
            <a:xfrm>
              <a:off x="7021387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719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"/>
            <p:cNvSpPr/>
            <p:nvPr/>
          </p:nvSpPr>
          <p:spPr>
            <a:xfrm>
              <a:off x="6802348" y="178118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2"/>
            <p:cNvSpPr/>
            <p:nvPr/>
          </p:nvSpPr>
          <p:spPr>
            <a:xfrm>
              <a:off x="6832557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2"/>
            <p:cNvSpPr/>
            <p:nvPr/>
          </p:nvSpPr>
          <p:spPr>
            <a:xfrm>
              <a:off x="6802348" y="362487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2"/>
            <p:cNvSpPr/>
            <p:nvPr/>
          </p:nvSpPr>
          <p:spPr>
            <a:xfrm>
              <a:off x="6832557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"/>
            <p:cNvSpPr/>
            <p:nvPr/>
          </p:nvSpPr>
          <p:spPr>
            <a:xfrm>
              <a:off x="6802348" y="546857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"/>
            <p:cNvSpPr/>
            <p:nvPr/>
          </p:nvSpPr>
          <p:spPr>
            <a:xfrm>
              <a:off x="6832557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"/>
            <p:cNvSpPr/>
            <p:nvPr/>
          </p:nvSpPr>
          <p:spPr>
            <a:xfrm>
              <a:off x="6802348" y="731647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2"/>
            <p:cNvSpPr/>
            <p:nvPr/>
          </p:nvSpPr>
          <p:spPr>
            <a:xfrm>
              <a:off x="6832557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0" y="716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"/>
            <p:cNvSpPr/>
            <p:nvPr/>
          </p:nvSpPr>
          <p:spPr>
            <a:xfrm>
              <a:off x="6802348" y="916100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"/>
            <p:cNvSpPr/>
            <p:nvPr/>
          </p:nvSpPr>
          <p:spPr>
            <a:xfrm>
              <a:off x="6832557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"/>
            <p:cNvSpPr/>
            <p:nvPr/>
          </p:nvSpPr>
          <p:spPr>
            <a:xfrm>
              <a:off x="6802348" y="1100469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"/>
            <p:cNvSpPr/>
            <p:nvPr/>
          </p:nvSpPr>
          <p:spPr>
            <a:xfrm>
              <a:off x="6832557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"/>
            <p:cNvSpPr/>
            <p:nvPr/>
          </p:nvSpPr>
          <p:spPr>
            <a:xfrm>
              <a:off x="6613266" y="178118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"/>
            <p:cNvSpPr/>
            <p:nvPr/>
          </p:nvSpPr>
          <p:spPr>
            <a:xfrm>
              <a:off x="6643476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"/>
            <p:cNvSpPr/>
            <p:nvPr/>
          </p:nvSpPr>
          <p:spPr>
            <a:xfrm>
              <a:off x="6613266" y="36248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"/>
            <p:cNvSpPr/>
            <p:nvPr/>
          </p:nvSpPr>
          <p:spPr>
            <a:xfrm>
              <a:off x="6643476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"/>
            <p:cNvSpPr/>
            <p:nvPr/>
          </p:nvSpPr>
          <p:spPr>
            <a:xfrm>
              <a:off x="6613266" y="54685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"/>
            <p:cNvSpPr/>
            <p:nvPr/>
          </p:nvSpPr>
          <p:spPr>
            <a:xfrm>
              <a:off x="6643476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"/>
            <p:cNvSpPr/>
            <p:nvPr/>
          </p:nvSpPr>
          <p:spPr>
            <a:xfrm>
              <a:off x="6613266" y="73164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2"/>
            <p:cNvSpPr/>
            <p:nvPr/>
          </p:nvSpPr>
          <p:spPr>
            <a:xfrm>
              <a:off x="6643476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0" y="716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"/>
            <p:cNvSpPr/>
            <p:nvPr/>
          </p:nvSpPr>
          <p:spPr>
            <a:xfrm>
              <a:off x="6613266" y="916100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"/>
            <p:cNvSpPr/>
            <p:nvPr/>
          </p:nvSpPr>
          <p:spPr>
            <a:xfrm>
              <a:off x="6643476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"/>
            <p:cNvSpPr/>
            <p:nvPr/>
          </p:nvSpPr>
          <p:spPr>
            <a:xfrm>
              <a:off x="6613266" y="1100469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"/>
            <p:cNvSpPr/>
            <p:nvPr/>
          </p:nvSpPr>
          <p:spPr>
            <a:xfrm>
              <a:off x="6643476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"/>
            <p:cNvSpPr/>
            <p:nvPr/>
          </p:nvSpPr>
          <p:spPr>
            <a:xfrm>
              <a:off x="6424521" y="178118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2"/>
            <p:cNvSpPr/>
            <p:nvPr/>
          </p:nvSpPr>
          <p:spPr>
            <a:xfrm>
              <a:off x="6454394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2"/>
            <p:cNvSpPr/>
            <p:nvPr/>
          </p:nvSpPr>
          <p:spPr>
            <a:xfrm>
              <a:off x="6424521" y="362487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"/>
            <p:cNvSpPr/>
            <p:nvPr/>
          </p:nvSpPr>
          <p:spPr>
            <a:xfrm>
              <a:off x="6454394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"/>
            <p:cNvSpPr/>
            <p:nvPr/>
          </p:nvSpPr>
          <p:spPr>
            <a:xfrm>
              <a:off x="6424521" y="546857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"/>
            <p:cNvSpPr/>
            <p:nvPr/>
          </p:nvSpPr>
          <p:spPr>
            <a:xfrm>
              <a:off x="6454394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2"/>
            <p:cNvSpPr/>
            <p:nvPr/>
          </p:nvSpPr>
          <p:spPr>
            <a:xfrm>
              <a:off x="6424521" y="731647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2"/>
            <p:cNvSpPr/>
            <p:nvPr/>
          </p:nvSpPr>
          <p:spPr>
            <a:xfrm>
              <a:off x="6454394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0" y="716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2"/>
            <p:cNvSpPr/>
            <p:nvPr/>
          </p:nvSpPr>
          <p:spPr>
            <a:xfrm>
              <a:off x="6424521" y="916100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"/>
            <p:cNvSpPr/>
            <p:nvPr/>
          </p:nvSpPr>
          <p:spPr>
            <a:xfrm>
              <a:off x="6454394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2"/>
            <p:cNvSpPr/>
            <p:nvPr/>
          </p:nvSpPr>
          <p:spPr>
            <a:xfrm>
              <a:off x="6424521" y="1100469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2"/>
            <p:cNvSpPr/>
            <p:nvPr/>
          </p:nvSpPr>
          <p:spPr>
            <a:xfrm>
              <a:off x="6454394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8" name="Google Shape;968;p2"/>
          <p:cNvGrpSpPr/>
          <p:nvPr/>
        </p:nvGrpSpPr>
        <p:grpSpPr>
          <a:xfrm>
            <a:off x="765301" y="923202"/>
            <a:ext cx="5884633" cy="3856433"/>
            <a:chOff x="734975" y="965838"/>
            <a:chExt cx="4786200" cy="3211821"/>
          </a:xfrm>
        </p:grpSpPr>
        <p:grpSp>
          <p:nvGrpSpPr>
            <p:cNvPr id="969" name="Google Shape;969;p2"/>
            <p:cNvGrpSpPr/>
            <p:nvPr/>
          </p:nvGrpSpPr>
          <p:grpSpPr>
            <a:xfrm>
              <a:off x="734975" y="965838"/>
              <a:ext cx="4786200" cy="3211800"/>
              <a:chOff x="842800" y="1237250"/>
              <a:chExt cx="4786200" cy="3211800"/>
            </a:xfrm>
          </p:grpSpPr>
          <p:sp>
            <p:nvSpPr>
              <p:cNvPr id="970" name="Google Shape;970;p2"/>
              <p:cNvSpPr/>
              <p:nvPr/>
            </p:nvSpPr>
            <p:spPr>
              <a:xfrm>
                <a:off x="842800" y="1237250"/>
                <a:ext cx="4786200" cy="3211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71" name="Google Shape;971;p2"/>
              <p:cNvGrpSpPr/>
              <p:nvPr/>
            </p:nvGrpSpPr>
            <p:grpSpPr>
              <a:xfrm>
                <a:off x="900241" y="1310209"/>
                <a:ext cx="127229" cy="149098"/>
                <a:chOff x="9831291" y="1558709"/>
                <a:chExt cx="127229" cy="149098"/>
              </a:xfrm>
            </p:grpSpPr>
            <p:sp>
              <p:nvSpPr>
                <p:cNvPr id="972" name="Google Shape;972;p2"/>
                <p:cNvSpPr/>
                <p:nvPr/>
              </p:nvSpPr>
              <p:spPr>
                <a:xfrm>
                  <a:off x="9831291" y="1558709"/>
                  <a:ext cx="127229" cy="14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9" h="2579" extrusionOk="0">
                      <a:moveTo>
                        <a:pt x="1" y="0"/>
                      </a:moveTo>
                      <a:lnTo>
                        <a:pt x="1" y="2579"/>
                      </a:lnTo>
                      <a:lnTo>
                        <a:pt x="2579" y="2579"/>
                      </a:lnTo>
                      <a:lnTo>
                        <a:pt x="257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3" name="Google Shape;973;p2"/>
                <p:cNvSpPr/>
                <p:nvPr/>
              </p:nvSpPr>
              <p:spPr>
                <a:xfrm>
                  <a:off x="9862171" y="1595134"/>
                  <a:ext cx="65415" cy="76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6" h="1324" fill="none" extrusionOk="0">
                      <a:moveTo>
                        <a:pt x="0" y="1323"/>
                      </a:moveTo>
                      <a:lnTo>
                        <a:pt x="1325" y="0"/>
                      </a:lnTo>
                    </a:path>
                  </a:pathLst>
                </a:custGeom>
                <a:solidFill>
                  <a:schemeClr val="dk2"/>
                </a:solidFill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4" name="Google Shape;974;p2"/>
                <p:cNvSpPr/>
                <p:nvPr/>
              </p:nvSpPr>
              <p:spPr>
                <a:xfrm>
                  <a:off x="9862171" y="1595134"/>
                  <a:ext cx="65415" cy="76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6" h="1324" fill="none" extrusionOk="0">
                      <a:moveTo>
                        <a:pt x="0" y="0"/>
                      </a:moveTo>
                      <a:lnTo>
                        <a:pt x="1325" y="1323"/>
                      </a:lnTo>
                    </a:path>
                  </a:pathLst>
                </a:custGeom>
                <a:solidFill>
                  <a:schemeClr val="dk2"/>
                </a:solidFill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975" name="Google Shape;975;p2"/>
            <p:cNvSpPr/>
            <p:nvPr/>
          </p:nvSpPr>
          <p:spPr>
            <a:xfrm>
              <a:off x="5393828" y="965859"/>
              <a:ext cx="127200" cy="32118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"/>
            <p:cNvSpPr/>
            <p:nvPr/>
          </p:nvSpPr>
          <p:spPr>
            <a:xfrm>
              <a:off x="5393828" y="1307409"/>
              <a:ext cx="127200" cy="2068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"/>
            <p:cNvSpPr/>
            <p:nvPr/>
          </p:nvSpPr>
          <p:spPr>
            <a:xfrm>
              <a:off x="5393828" y="965859"/>
              <a:ext cx="127200" cy="1491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"/>
            <p:cNvSpPr/>
            <p:nvPr/>
          </p:nvSpPr>
          <p:spPr>
            <a:xfrm>
              <a:off x="5422576" y="997984"/>
              <a:ext cx="69900" cy="72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"/>
            <p:cNvSpPr/>
            <p:nvPr/>
          </p:nvSpPr>
          <p:spPr>
            <a:xfrm>
              <a:off x="5393828" y="4028559"/>
              <a:ext cx="127200" cy="1491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"/>
            <p:cNvSpPr/>
            <p:nvPr/>
          </p:nvSpPr>
          <p:spPr>
            <a:xfrm rot="10800000">
              <a:off x="5422528" y="4067109"/>
              <a:ext cx="69900" cy="72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1" name="Google Shape;981;p2"/>
          <p:cNvSpPr txBox="1">
            <a:spLocks noGrp="1"/>
          </p:cNvSpPr>
          <p:nvPr>
            <p:ph type="title"/>
          </p:nvPr>
        </p:nvSpPr>
        <p:spPr>
          <a:xfrm>
            <a:off x="997775" y="1048750"/>
            <a:ext cx="46623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The problem</a:t>
            </a:r>
            <a:endParaRPr dirty="0"/>
          </a:p>
        </p:txBody>
      </p:sp>
      <p:sp>
        <p:nvSpPr>
          <p:cNvPr id="982" name="Google Shape;982;p2"/>
          <p:cNvSpPr txBox="1">
            <a:spLocks noGrp="1"/>
          </p:cNvSpPr>
          <p:nvPr>
            <p:ph type="subTitle" idx="1"/>
          </p:nvPr>
        </p:nvSpPr>
        <p:spPr>
          <a:xfrm>
            <a:off x="955563" y="1543814"/>
            <a:ext cx="5504100" cy="645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Traditional assessments overlook </a:t>
            </a:r>
            <a:r>
              <a:rPr lang="en-US" sz="1400" b="1" dirty="0"/>
              <a:t>why</a:t>
            </a:r>
            <a:r>
              <a:rPr lang="en-US" sz="1400" dirty="0"/>
              <a:t> students get answers wrong.</a:t>
            </a:r>
          </a:p>
        </p:txBody>
      </p:sp>
      <p:grpSp>
        <p:nvGrpSpPr>
          <p:cNvPr id="983" name="Google Shape;983;p2"/>
          <p:cNvGrpSpPr/>
          <p:nvPr/>
        </p:nvGrpSpPr>
        <p:grpSpPr>
          <a:xfrm>
            <a:off x="400223" y="4167604"/>
            <a:ext cx="693060" cy="471305"/>
            <a:chOff x="4684413" y="2795724"/>
            <a:chExt cx="493703" cy="335759"/>
          </a:xfrm>
        </p:grpSpPr>
        <p:sp>
          <p:nvSpPr>
            <p:cNvPr id="984" name="Google Shape;984;p2"/>
            <p:cNvSpPr/>
            <p:nvPr/>
          </p:nvSpPr>
          <p:spPr>
            <a:xfrm>
              <a:off x="4684413" y="2801783"/>
              <a:ext cx="395421" cy="329700"/>
            </a:xfrm>
            <a:custGeom>
              <a:avLst/>
              <a:gdLst/>
              <a:ahLst/>
              <a:cxnLst/>
              <a:rect l="l" t="t" r="r" b="b"/>
              <a:pathLst>
                <a:path w="4699" h="3918" extrusionOk="0">
                  <a:moveTo>
                    <a:pt x="175" y="1"/>
                  </a:moveTo>
                  <a:cubicBezTo>
                    <a:pt x="80" y="1"/>
                    <a:pt x="1" y="77"/>
                    <a:pt x="1" y="174"/>
                  </a:cubicBezTo>
                  <a:lnTo>
                    <a:pt x="239" y="3918"/>
                  </a:lnTo>
                  <a:lnTo>
                    <a:pt x="4699" y="3918"/>
                  </a:lnTo>
                  <a:lnTo>
                    <a:pt x="4136" y="744"/>
                  </a:lnTo>
                  <a:cubicBezTo>
                    <a:pt x="4108" y="598"/>
                    <a:pt x="3980" y="492"/>
                    <a:pt x="3830" y="492"/>
                  </a:cubicBezTo>
                  <a:lnTo>
                    <a:pt x="2605" y="492"/>
                  </a:lnTo>
                  <a:lnTo>
                    <a:pt x="2605" y="174"/>
                  </a:lnTo>
                  <a:cubicBezTo>
                    <a:pt x="2605" y="77"/>
                    <a:pt x="2526" y="1"/>
                    <a:pt x="243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"/>
            <p:cNvSpPr/>
            <p:nvPr/>
          </p:nvSpPr>
          <p:spPr>
            <a:xfrm>
              <a:off x="4709237" y="2885006"/>
              <a:ext cx="423275" cy="246475"/>
            </a:xfrm>
            <a:custGeom>
              <a:avLst/>
              <a:gdLst/>
              <a:ahLst/>
              <a:cxnLst/>
              <a:rect l="l" t="t" r="r" b="b"/>
              <a:pathLst>
                <a:path w="5030" h="2929" extrusionOk="0">
                  <a:moveTo>
                    <a:pt x="855" y="1"/>
                  </a:moveTo>
                  <a:cubicBezTo>
                    <a:pt x="711" y="1"/>
                    <a:pt x="584" y="105"/>
                    <a:pt x="554" y="246"/>
                  </a:cubicBezTo>
                  <a:lnTo>
                    <a:pt x="0" y="2929"/>
                  </a:lnTo>
                  <a:lnTo>
                    <a:pt x="4459" y="2929"/>
                  </a:lnTo>
                  <a:lnTo>
                    <a:pt x="4987" y="371"/>
                  </a:lnTo>
                  <a:cubicBezTo>
                    <a:pt x="5029" y="181"/>
                    <a:pt x="4881" y="1"/>
                    <a:pt x="468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"/>
            <p:cNvSpPr/>
            <p:nvPr/>
          </p:nvSpPr>
          <p:spPr>
            <a:xfrm>
              <a:off x="4980700" y="2795724"/>
              <a:ext cx="197416" cy="179408"/>
            </a:xfrm>
            <a:custGeom>
              <a:avLst/>
              <a:gdLst/>
              <a:ahLst/>
              <a:cxnLst/>
              <a:rect l="l" t="t" r="r" b="b"/>
              <a:pathLst>
                <a:path w="2346" h="2132" extrusionOk="0">
                  <a:moveTo>
                    <a:pt x="1174" y="0"/>
                  </a:moveTo>
                  <a:cubicBezTo>
                    <a:pt x="691" y="0"/>
                    <a:pt x="252" y="330"/>
                    <a:pt x="135" y="821"/>
                  </a:cubicBezTo>
                  <a:cubicBezTo>
                    <a:pt x="1" y="1393"/>
                    <a:pt x="355" y="1967"/>
                    <a:pt x="927" y="2102"/>
                  </a:cubicBezTo>
                  <a:cubicBezTo>
                    <a:pt x="1010" y="2122"/>
                    <a:pt x="1093" y="2131"/>
                    <a:pt x="1175" y="2131"/>
                  </a:cubicBezTo>
                  <a:cubicBezTo>
                    <a:pt x="1657" y="2131"/>
                    <a:pt x="2094" y="1801"/>
                    <a:pt x="2208" y="1312"/>
                  </a:cubicBezTo>
                  <a:cubicBezTo>
                    <a:pt x="2345" y="740"/>
                    <a:pt x="1991" y="165"/>
                    <a:pt x="1418" y="29"/>
                  </a:cubicBezTo>
                  <a:cubicBezTo>
                    <a:pt x="1337" y="9"/>
                    <a:pt x="1255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"/>
            <p:cNvSpPr/>
            <p:nvPr/>
          </p:nvSpPr>
          <p:spPr>
            <a:xfrm>
              <a:off x="5079575" y="2853871"/>
              <a:ext cx="84" cy="73715"/>
            </a:xfrm>
            <a:custGeom>
              <a:avLst/>
              <a:gdLst/>
              <a:ahLst/>
              <a:cxnLst/>
              <a:rect l="l" t="t" r="r" b="b"/>
              <a:pathLst>
                <a:path w="1" h="876" fill="none" extrusionOk="0">
                  <a:moveTo>
                    <a:pt x="0" y="0"/>
                  </a:moveTo>
                  <a:lnTo>
                    <a:pt x="0" y="87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"/>
            <p:cNvSpPr/>
            <p:nvPr/>
          </p:nvSpPr>
          <p:spPr>
            <a:xfrm>
              <a:off x="5042717" y="2890644"/>
              <a:ext cx="73968" cy="84"/>
            </a:xfrm>
            <a:custGeom>
              <a:avLst/>
              <a:gdLst/>
              <a:ahLst/>
              <a:cxnLst/>
              <a:rect l="l" t="t" r="r" b="b"/>
              <a:pathLst>
                <a:path w="879" h="1" fill="none" extrusionOk="0">
                  <a:moveTo>
                    <a:pt x="87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9" name="Google Shape;989;p2"/>
          <p:cNvGrpSpPr/>
          <p:nvPr/>
        </p:nvGrpSpPr>
        <p:grpSpPr>
          <a:xfrm>
            <a:off x="6866763" y="3283689"/>
            <a:ext cx="2875252" cy="1776039"/>
            <a:chOff x="6138988" y="2857389"/>
            <a:chExt cx="2875252" cy="1776039"/>
          </a:xfrm>
        </p:grpSpPr>
        <p:grpSp>
          <p:nvGrpSpPr>
            <p:cNvPr id="990" name="Google Shape;990;p2"/>
            <p:cNvGrpSpPr/>
            <p:nvPr/>
          </p:nvGrpSpPr>
          <p:grpSpPr>
            <a:xfrm>
              <a:off x="6138988" y="2857389"/>
              <a:ext cx="2875252" cy="1776039"/>
              <a:chOff x="5927300" y="2664250"/>
              <a:chExt cx="3128675" cy="1932578"/>
            </a:xfrm>
          </p:grpSpPr>
          <p:grpSp>
            <p:nvGrpSpPr>
              <p:cNvPr id="991" name="Google Shape;991;p2"/>
              <p:cNvGrpSpPr/>
              <p:nvPr/>
            </p:nvGrpSpPr>
            <p:grpSpPr>
              <a:xfrm>
                <a:off x="5927300" y="2664250"/>
                <a:ext cx="3128675" cy="1932578"/>
                <a:chOff x="71725" y="42050"/>
                <a:chExt cx="3128675" cy="1932578"/>
              </a:xfrm>
            </p:grpSpPr>
            <p:grpSp>
              <p:nvGrpSpPr>
                <p:cNvPr id="992" name="Google Shape;992;p2"/>
                <p:cNvGrpSpPr/>
                <p:nvPr/>
              </p:nvGrpSpPr>
              <p:grpSpPr>
                <a:xfrm>
                  <a:off x="71725" y="42050"/>
                  <a:ext cx="3128522" cy="1932578"/>
                  <a:chOff x="71725" y="42050"/>
                  <a:chExt cx="3128522" cy="1932578"/>
                </a:xfrm>
              </p:grpSpPr>
              <p:sp>
                <p:nvSpPr>
                  <p:cNvPr id="993" name="Google Shape;993;p2"/>
                  <p:cNvSpPr/>
                  <p:nvPr/>
                </p:nvSpPr>
                <p:spPr>
                  <a:xfrm>
                    <a:off x="71725" y="620991"/>
                    <a:ext cx="2737820" cy="13536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5" h="16086" extrusionOk="0">
                        <a:moveTo>
                          <a:pt x="0" y="0"/>
                        </a:moveTo>
                        <a:lnTo>
                          <a:pt x="0" y="16086"/>
                        </a:lnTo>
                        <a:lnTo>
                          <a:pt x="32535" y="16086"/>
                        </a:lnTo>
                        <a:lnTo>
                          <a:pt x="3253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94" name="Google Shape;994;p2"/>
                  <p:cNvSpPr/>
                  <p:nvPr/>
                </p:nvSpPr>
                <p:spPr>
                  <a:xfrm>
                    <a:off x="71725" y="620991"/>
                    <a:ext cx="2737820" cy="2474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5" h="2940" extrusionOk="0">
                        <a:moveTo>
                          <a:pt x="0" y="0"/>
                        </a:moveTo>
                        <a:lnTo>
                          <a:pt x="0" y="2940"/>
                        </a:lnTo>
                        <a:lnTo>
                          <a:pt x="32535" y="2940"/>
                        </a:lnTo>
                        <a:lnTo>
                          <a:pt x="3253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95" name="Google Shape;995;p2"/>
                  <p:cNvSpPr/>
                  <p:nvPr/>
                </p:nvSpPr>
                <p:spPr>
                  <a:xfrm>
                    <a:off x="2553687" y="680821"/>
                    <a:ext cx="127403" cy="127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4" h="1513" extrusionOk="0">
                        <a:moveTo>
                          <a:pt x="1" y="0"/>
                        </a:moveTo>
                        <a:lnTo>
                          <a:pt x="1" y="1513"/>
                        </a:lnTo>
                        <a:lnTo>
                          <a:pt x="1513" y="1513"/>
                        </a:lnTo>
                        <a:lnTo>
                          <a:pt x="1513" y="0"/>
                        </a:lnTo>
                        <a:close/>
                      </a:path>
                    </a:pathLst>
                  </a:custGeom>
                  <a:solidFill>
                    <a:srgbClr val="A9ABBE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96" name="Google Shape;996;p2"/>
                  <p:cNvSpPr/>
                  <p:nvPr/>
                </p:nvSpPr>
                <p:spPr>
                  <a:xfrm>
                    <a:off x="2592311" y="719361"/>
                    <a:ext cx="50406" cy="50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9" h="601" fill="none" extrusionOk="0">
                        <a:moveTo>
                          <a:pt x="598" y="1"/>
                        </a:moveTo>
                        <a:lnTo>
                          <a:pt x="0" y="601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97" name="Google Shape;997;p2"/>
                  <p:cNvSpPr/>
                  <p:nvPr/>
                </p:nvSpPr>
                <p:spPr>
                  <a:xfrm>
                    <a:off x="2592311" y="719361"/>
                    <a:ext cx="50406" cy="50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9" h="601" fill="none" extrusionOk="0">
                        <a:moveTo>
                          <a:pt x="0" y="1"/>
                        </a:moveTo>
                        <a:lnTo>
                          <a:pt x="598" y="601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98" name="Google Shape;998;p2"/>
                  <p:cNvSpPr/>
                  <p:nvPr/>
                </p:nvSpPr>
                <p:spPr>
                  <a:xfrm>
                    <a:off x="175648" y="499902"/>
                    <a:ext cx="2737820" cy="13537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5" h="16087" extrusionOk="0">
                        <a:moveTo>
                          <a:pt x="0" y="1"/>
                        </a:moveTo>
                        <a:lnTo>
                          <a:pt x="0" y="16086"/>
                        </a:lnTo>
                        <a:lnTo>
                          <a:pt x="32535" y="16086"/>
                        </a:lnTo>
                        <a:lnTo>
                          <a:pt x="3253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99" name="Google Shape;999;p2"/>
                  <p:cNvSpPr/>
                  <p:nvPr/>
                </p:nvSpPr>
                <p:spPr>
                  <a:xfrm>
                    <a:off x="175648" y="499902"/>
                    <a:ext cx="2737820" cy="2474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5" h="2941" extrusionOk="0">
                        <a:moveTo>
                          <a:pt x="0" y="1"/>
                        </a:moveTo>
                        <a:lnTo>
                          <a:pt x="0" y="2940"/>
                        </a:lnTo>
                        <a:lnTo>
                          <a:pt x="32535" y="2940"/>
                        </a:lnTo>
                        <a:lnTo>
                          <a:pt x="32535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00" name="Google Shape;1000;p2"/>
                  <p:cNvSpPr/>
                  <p:nvPr/>
                </p:nvSpPr>
                <p:spPr>
                  <a:xfrm>
                    <a:off x="2657779" y="559984"/>
                    <a:ext cx="127235" cy="127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2" h="1513" extrusionOk="0">
                        <a:moveTo>
                          <a:pt x="1" y="0"/>
                        </a:moveTo>
                        <a:lnTo>
                          <a:pt x="1" y="1513"/>
                        </a:lnTo>
                        <a:lnTo>
                          <a:pt x="1511" y="1513"/>
                        </a:lnTo>
                        <a:lnTo>
                          <a:pt x="1511" y="0"/>
                        </a:lnTo>
                        <a:close/>
                      </a:path>
                    </a:pathLst>
                  </a:custGeom>
                  <a:solidFill>
                    <a:srgbClr val="A9ABBE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01" name="Google Shape;1001;p2"/>
                  <p:cNvSpPr/>
                  <p:nvPr/>
                </p:nvSpPr>
                <p:spPr>
                  <a:xfrm>
                    <a:off x="2695982" y="598524"/>
                    <a:ext cx="50574" cy="504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599" fill="none" extrusionOk="0">
                        <a:moveTo>
                          <a:pt x="601" y="1"/>
                        </a:moveTo>
                        <a:lnTo>
                          <a:pt x="1" y="598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02" name="Google Shape;1002;p2"/>
                  <p:cNvSpPr/>
                  <p:nvPr/>
                </p:nvSpPr>
                <p:spPr>
                  <a:xfrm>
                    <a:off x="2695982" y="598524"/>
                    <a:ext cx="50574" cy="504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599" fill="none" extrusionOk="0">
                        <a:moveTo>
                          <a:pt x="1" y="1"/>
                        </a:moveTo>
                        <a:lnTo>
                          <a:pt x="601" y="598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03" name="Google Shape;1003;p2"/>
                  <p:cNvSpPr/>
                  <p:nvPr/>
                </p:nvSpPr>
                <p:spPr>
                  <a:xfrm>
                    <a:off x="279488" y="379065"/>
                    <a:ext cx="2737652" cy="13536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3" h="16086" extrusionOk="0">
                        <a:moveTo>
                          <a:pt x="1" y="0"/>
                        </a:moveTo>
                        <a:lnTo>
                          <a:pt x="1" y="16086"/>
                        </a:lnTo>
                        <a:lnTo>
                          <a:pt x="32533" y="16086"/>
                        </a:lnTo>
                        <a:lnTo>
                          <a:pt x="3253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04" name="Google Shape;1004;p2"/>
                  <p:cNvSpPr/>
                  <p:nvPr/>
                </p:nvSpPr>
                <p:spPr>
                  <a:xfrm>
                    <a:off x="279488" y="379065"/>
                    <a:ext cx="2737652" cy="2474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3" h="2941" extrusionOk="0">
                        <a:moveTo>
                          <a:pt x="1" y="0"/>
                        </a:moveTo>
                        <a:lnTo>
                          <a:pt x="1" y="2940"/>
                        </a:lnTo>
                        <a:lnTo>
                          <a:pt x="32533" y="2940"/>
                        </a:lnTo>
                        <a:lnTo>
                          <a:pt x="32533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05" name="Google Shape;1005;p2"/>
                  <p:cNvSpPr/>
                  <p:nvPr/>
                </p:nvSpPr>
                <p:spPr>
                  <a:xfrm>
                    <a:off x="2761534" y="439315"/>
                    <a:ext cx="127319" cy="127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3" h="1511" extrusionOk="0">
                        <a:moveTo>
                          <a:pt x="0" y="0"/>
                        </a:moveTo>
                        <a:lnTo>
                          <a:pt x="0" y="1511"/>
                        </a:lnTo>
                        <a:lnTo>
                          <a:pt x="1513" y="1511"/>
                        </a:lnTo>
                        <a:lnTo>
                          <a:pt x="1513" y="0"/>
                        </a:lnTo>
                        <a:close/>
                      </a:path>
                    </a:pathLst>
                  </a:custGeom>
                  <a:solidFill>
                    <a:srgbClr val="A9ABBE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06" name="Google Shape;1006;p2"/>
                  <p:cNvSpPr/>
                  <p:nvPr/>
                </p:nvSpPr>
                <p:spPr>
                  <a:xfrm>
                    <a:off x="2800074" y="477518"/>
                    <a:ext cx="50238" cy="50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7" h="601" fill="none" extrusionOk="0">
                        <a:moveTo>
                          <a:pt x="596" y="0"/>
                        </a:moveTo>
                        <a:lnTo>
                          <a:pt x="1" y="600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07" name="Google Shape;1007;p2"/>
                  <p:cNvSpPr/>
                  <p:nvPr/>
                </p:nvSpPr>
                <p:spPr>
                  <a:xfrm>
                    <a:off x="2800074" y="477518"/>
                    <a:ext cx="50238" cy="50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7" h="601" fill="none" extrusionOk="0">
                        <a:moveTo>
                          <a:pt x="1" y="0"/>
                        </a:moveTo>
                        <a:lnTo>
                          <a:pt x="596" y="600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08" name="Google Shape;1008;p2"/>
                  <p:cNvSpPr/>
                  <p:nvPr/>
                </p:nvSpPr>
                <p:spPr>
                  <a:xfrm>
                    <a:off x="371126" y="216658"/>
                    <a:ext cx="2737652" cy="13537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3" h="16087" extrusionOk="0">
                        <a:moveTo>
                          <a:pt x="0" y="1"/>
                        </a:moveTo>
                        <a:lnTo>
                          <a:pt x="0" y="16086"/>
                        </a:lnTo>
                        <a:lnTo>
                          <a:pt x="32533" y="16086"/>
                        </a:lnTo>
                        <a:lnTo>
                          <a:pt x="3253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09" name="Google Shape;1009;p2"/>
                  <p:cNvSpPr/>
                  <p:nvPr/>
                </p:nvSpPr>
                <p:spPr>
                  <a:xfrm>
                    <a:off x="371126" y="216658"/>
                    <a:ext cx="2737652" cy="2474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3" h="2941" extrusionOk="0">
                        <a:moveTo>
                          <a:pt x="0" y="1"/>
                        </a:moveTo>
                        <a:lnTo>
                          <a:pt x="0" y="2940"/>
                        </a:lnTo>
                        <a:lnTo>
                          <a:pt x="32533" y="2940"/>
                        </a:lnTo>
                        <a:lnTo>
                          <a:pt x="32533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10" name="Google Shape;1010;p2"/>
                  <p:cNvSpPr/>
                  <p:nvPr/>
                </p:nvSpPr>
                <p:spPr>
                  <a:xfrm>
                    <a:off x="2853088" y="276908"/>
                    <a:ext cx="127403" cy="127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4" h="1514" extrusionOk="0">
                        <a:moveTo>
                          <a:pt x="1" y="1"/>
                        </a:moveTo>
                        <a:lnTo>
                          <a:pt x="1" y="1513"/>
                        </a:lnTo>
                        <a:lnTo>
                          <a:pt x="1513" y="1513"/>
                        </a:lnTo>
                        <a:lnTo>
                          <a:pt x="1513" y="1"/>
                        </a:lnTo>
                        <a:close/>
                      </a:path>
                    </a:pathLst>
                  </a:custGeom>
                  <a:solidFill>
                    <a:srgbClr val="A9ABBE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11" name="Google Shape;1011;p2"/>
                  <p:cNvSpPr/>
                  <p:nvPr/>
                </p:nvSpPr>
                <p:spPr>
                  <a:xfrm>
                    <a:off x="2891291" y="315112"/>
                    <a:ext cx="50574" cy="50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601" fill="none" extrusionOk="0">
                        <a:moveTo>
                          <a:pt x="601" y="1"/>
                        </a:moveTo>
                        <a:lnTo>
                          <a:pt x="1" y="601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12" name="Google Shape;1012;p2"/>
                  <p:cNvSpPr/>
                  <p:nvPr/>
                </p:nvSpPr>
                <p:spPr>
                  <a:xfrm>
                    <a:off x="2891291" y="315112"/>
                    <a:ext cx="50574" cy="50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601" fill="none" extrusionOk="0">
                        <a:moveTo>
                          <a:pt x="1" y="1"/>
                        </a:moveTo>
                        <a:lnTo>
                          <a:pt x="601" y="601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13" name="Google Shape;1013;p2"/>
                  <p:cNvSpPr/>
                  <p:nvPr/>
                </p:nvSpPr>
                <p:spPr>
                  <a:xfrm>
                    <a:off x="462343" y="42050"/>
                    <a:ext cx="2737904" cy="13536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6" h="16086" extrusionOk="0">
                        <a:moveTo>
                          <a:pt x="1" y="0"/>
                        </a:moveTo>
                        <a:lnTo>
                          <a:pt x="1" y="16086"/>
                        </a:lnTo>
                        <a:lnTo>
                          <a:pt x="32535" y="16086"/>
                        </a:lnTo>
                        <a:lnTo>
                          <a:pt x="3253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14" name="Google Shape;1014;p2"/>
                  <p:cNvSpPr/>
                  <p:nvPr/>
                </p:nvSpPr>
                <p:spPr>
                  <a:xfrm>
                    <a:off x="462343" y="42050"/>
                    <a:ext cx="2737904" cy="2474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6" h="2940" extrusionOk="0">
                        <a:moveTo>
                          <a:pt x="1" y="0"/>
                        </a:moveTo>
                        <a:lnTo>
                          <a:pt x="1" y="2940"/>
                        </a:lnTo>
                        <a:lnTo>
                          <a:pt x="32535" y="2940"/>
                        </a:lnTo>
                        <a:lnTo>
                          <a:pt x="3253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015" name="Google Shape;1015;p2"/>
                <p:cNvSpPr txBox="1"/>
                <p:nvPr/>
              </p:nvSpPr>
              <p:spPr>
                <a:xfrm>
                  <a:off x="471000" y="546675"/>
                  <a:ext cx="27294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" sz="1200" b="0" i="0" u="none" strike="noStrike" cap="none">
                      <a:solidFill>
                        <a:schemeClr val="dk1"/>
                      </a:solidFill>
                      <a:latin typeface="Archivo"/>
                      <a:ea typeface="Archivo"/>
                      <a:cs typeface="Archivo"/>
                      <a:sym typeface="Archivo"/>
                    </a:rPr>
                    <a:t>SYSTEM ERROR !</a:t>
                  </a:r>
                  <a:endParaRPr sz="1200" b="0" i="0" u="none" strike="noStrike" cap="none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</p:grpSp>
          <p:sp>
            <p:nvSpPr>
              <p:cNvPr id="1016" name="Google Shape;1016;p2"/>
              <p:cNvSpPr/>
              <p:nvPr/>
            </p:nvSpPr>
            <p:spPr>
              <a:xfrm>
                <a:off x="6530038" y="3674094"/>
                <a:ext cx="1106100" cy="2244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 b="0" i="0" u="none" strike="noStrike" cap="none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rPr>
                  <a:t>OK</a:t>
                </a:r>
                <a:endParaRPr sz="1100" b="0" i="0" u="none" strike="noStrike" cap="none">
                  <a:solidFill>
                    <a:schemeClr val="dk1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017" name="Google Shape;1017;p2"/>
              <p:cNvSpPr/>
              <p:nvPr/>
            </p:nvSpPr>
            <p:spPr>
              <a:xfrm>
                <a:off x="7764863" y="3674094"/>
                <a:ext cx="1106100" cy="2244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 b="0" i="0" u="none" strike="noStrike" cap="none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rPr>
                  <a:t>CANCEL</a:t>
                </a:r>
                <a:endParaRPr sz="1100" b="0" i="0" u="none" strike="noStrike" cap="none">
                  <a:solidFill>
                    <a:schemeClr val="dk1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1018" name="Google Shape;1018;p2"/>
            <p:cNvGrpSpPr/>
            <p:nvPr/>
          </p:nvGrpSpPr>
          <p:grpSpPr>
            <a:xfrm>
              <a:off x="8832897" y="2915723"/>
              <a:ext cx="124557" cy="124557"/>
              <a:chOff x="9831290" y="1558725"/>
              <a:chExt cx="156597" cy="156597"/>
            </a:xfrm>
          </p:grpSpPr>
          <p:sp>
            <p:nvSpPr>
              <p:cNvPr id="1019" name="Google Shape;1019;p2"/>
              <p:cNvSpPr/>
              <p:nvPr/>
            </p:nvSpPr>
            <p:spPr>
              <a:xfrm>
                <a:off x="9831290" y="1558725"/>
                <a:ext cx="156597" cy="156597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2579" extrusionOk="0">
                    <a:moveTo>
                      <a:pt x="1" y="0"/>
                    </a:moveTo>
                    <a:lnTo>
                      <a:pt x="1" y="2579"/>
                    </a:lnTo>
                    <a:lnTo>
                      <a:pt x="2579" y="2579"/>
                    </a:lnTo>
                    <a:lnTo>
                      <a:pt x="2579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2"/>
              <p:cNvSpPr/>
              <p:nvPr/>
            </p:nvSpPr>
            <p:spPr>
              <a:xfrm>
                <a:off x="9869301" y="1596980"/>
                <a:ext cx="80515" cy="80393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324" fill="none" extrusionOk="0">
                    <a:moveTo>
                      <a:pt x="0" y="1323"/>
                    </a:moveTo>
                    <a:lnTo>
                      <a:pt x="1325" y="0"/>
                    </a:lnTo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2"/>
              <p:cNvSpPr/>
              <p:nvPr/>
            </p:nvSpPr>
            <p:spPr>
              <a:xfrm>
                <a:off x="9869301" y="1596980"/>
                <a:ext cx="80515" cy="80393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324" fill="none" extrusionOk="0">
                    <a:moveTo>
                      <a:pt x="0" y="0"/>
                    </a:moveTo>
                    <a:lnTo>
                      <a:pt x="1325" y="1323"/>
                    </a:lnTo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22" name="Google Shape;1022;p2"/>
          <p:cNvGrpSpPr/>
          <p:nvPr/>
        </p:nvGrpSpPr>
        <p:grpSpPr>
          <a:xfrm>
            <a:off x="5441545" y="4554792"/>
            <a:ext cx="842530" cy="84105"/>
            <a:chOff x="8131923" y="2641852"/>
            <a:chExt cx="1144898" cy="114273"/>
          </a:xfrm>
        </p:grpSpPr>
        <p:sp>
          <p:nvSpPr>
            <p:cNvPr id="1023" name="Google Shape;1023;p2"/>
            <p:cNvSpPr/>
            <p:nvPr/>
          </p:nvSpPr>
          <p:spPr>
            <a:xfrm>
              <a:off x="8131923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78" y="1"/>
                    <a:pt x="0" y="378"/>
                    <a:pt x="0" y="846"/>
                  </a:cubicBezTo>
                  <a:cubicBezTo>
                    <a:pt x="0" y="1312"/>
                    <a:pt x="378" y="1692"/>
                    <a:pt x="846" y="1692"/>
                  </a:cubicBezTo>
                  <a:cubicBezTo>
                    <a:pt x="1314" y="1692"/>
                    <a:pt x="1691" y="1312"/>
                    <a:pt x="1691" y="846"/>
                  </a:cubicBezTo>
                  <a:cubicBezTo>
                    <a:pt x="1691" y="378"/>
                    <a:pt x="1314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2"/>
            <p:cNvSpPr/>
            <p:nvPr/>
          </p:nvSpPr>
          <p:spPr>
            <a:xfrm>
              <a:off x="8475468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78" y="1"/>
                    <a:pt x="1" y="378"/>
                    <a:pt x="1" y="846"/>
                  </a:cubicBezTo>
                  <a:cubicBezTo>
                    <a:pt x="1" y="1312"/>
                    <a:pt x="378" y="1692"/>
                    <a:pt x="846" y="1692"/>
                  </a:cubicBezTo>
                  <a:cubicBezTo>
                    <a:pt x="1312" y="1692"/>
                    <a:pt x="1692" y="1312"/>
                    <a:pt x="1692" y="846"/>
                  </a:cubicBezTo>
                  <a:cubicBezTo>
                    <a:pt x="1692" y="378"/>
                    <a:pt x="1312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"/>
            <p:cNvSpPr/>
            <p:nvPr/>
          </p:nvSpPr>
          <p:spPr>
            <a:xfrm>
              <a:off x="8819014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80" y="1"/>
                    <a:pt x="0" y="378"/>
                    <a:pt x="0" y="846"/>
                  </a:cubicBezTo>
                  <a:cubicBezTo>
                    <a:pt x="0" y="1312"/>
                    <a:pt x="380" y="1692"/>
                    <a:pt x="846" y="1692"/>
                  </a:cubicBezTo>
                  <a:cubicBezTo>
                    <a:pt x="1314" y="1692"/>
                    <a:pt x="1691" y="1312"/>
                    <a:pt x="1691" y="846"/>
                  </a:cubicBezTo>
                  <a:cubicBezTo>
                    <a:pt x="1691" y="378"/>
                    <a:pt x="1314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"/>
            <p:cNvSpPr/>
            <p:nvPr/>
          </p:nvSpPr>
          <p:spPr>
            <a:xfrm>
              <a:off x="9162560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78" y="1"/>
                    <a:pt x="0" y="378"/>
                    <a:pt x="0" y="846"/>
                  </a:cubicBezTo>
                  <a:cubicBezTo>
                    <a:pt x="0" y="1312"/>
                    <a:pt x="378" y="1692"/>
                    <a:pt x="846" y="1692"/>
                  </a:cubicBezTo>
                  <a:cubicBezTo>
                    <a:pt x="1314" y="1692"/>
                    <a:pt x="1691" y="1312"/>
                    <a:pt x="1691" y="846"/>
                  </a:cubicBezTo>
                  <a:cubicBezTo>
                    <a:pt x="1691" y="378"/>
                    <a:pt x="1314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" name="Google Shape;982;p2">
            <a:extLst>
              <a:ext uri="{FF2B5EF4-FFF2-40B4-BE49-F238E27FC236}">
                <a16:creationId xmlns:a16="http://schemas.microsoft.com/office/drawing/2014/main" id="{BDCF4076-B30C-DA6C-79F1-2471FCB3CDF7}"/>
              </a:ext>
            </a:extLst>
          </p:cNvPr>
          <p:cNvSpPr txBox="1">
            <a:spLocks/>
          </p:cNvSpPr>
          <p:nvPr/>
        </p:nvSpPr>
        <p:spPr>
          <a:xfrm>
            <a:off x="926804" y="2202193"/>
            <a:ext cx="5504100" cy="52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 sz="1400" dirty="0"/>
              <a:t>Conceptual misunderstandings remain hidden.</a:t>
            </a:r>
          </a:p>
        </p:txBody>
      </p:sp>
      <p:sp>
        <p:nvSpPr>
          <p:cNvPr id="5" name="Google Shape;982;p2">
            <a:extLst>
              <a:ext uri="{FF2B5EF4-FFF2-40B4-BE49-F238E27FC236}">
                <a16:creationId xmlns:a16="http://schemas.microsoft.com/office/drawing/2014/main" id="{93DE3167-4850-5220-385B-9D51E6C8B5EC}"/>
              </a:ext>
            </a:extLst>
          </p:cNvPr>
          <p:cNvSpPr txBox="1">
            <a:spLocks/>
          </p:cNvSpPr>
          <p:nvPr/>
        </p:nvSpPr>
        <p:spPr>
          <a:xfrm>
            <a:off x="926804" y="2727208"/>
            <a:ext cx="5504100" cy="691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 sz="1400" dirty="0"/>
              <a:t>Need: An intelligent diagnostic system.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4"/>
          <p:cNvGrpSpPr/>
          <p:nvPr/>
        </p:nvGrpSpPr>
        <p:grpSpPr>
          <a:xfrm rot="-5400000">
            <a:off x="2448779" y="116580"/>
            <a:ext cx="2088071" cy="3272416"/>
            <a:chOff x="6424521" y="147909"/>
            <a:chExt cx="627161" cy="982855"/>
          </a:xfrm>
        </p:grpSpPr>
        <p:sp>
          <p:nvSpPr>
            <p:cNvPr id="1225" name="Google Shape;1225;p4"/>
            <p:cNvSpPr/>
            <p:nvPr/>
          </p:nvSpPr>
          <p:spPr>
            <a:xfrm>
              <a:off x="6991178" y="178118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7021387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1" y="716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6991178" y="36248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7021387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719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6991178" y="54685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7021387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1" y="716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6991178" y="73164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7021387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1" y="716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6991178" y="916100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7021387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1" y="716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6991178" y="1100469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7021387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719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6802348" y="178118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6832557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6802348" y="362487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6832557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6802348" y="546857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6832557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6802348" y="731647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6832557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0" y="716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6802348" y="916100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6832557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6802348" y="1100469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6832557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4"/>
            <p:cNvSpPr/>
            <p:nvPr/>
          </p:nvSpPr>
          <p:spPr>
            <a:xfrm>
              <a:off x="6613266" y="178118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6643476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6613266" y="36248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6643476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6613266" y="54685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6643476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6613266" y="73164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6643476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0" y="716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6613266" y="916100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6643476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6613266" y="1100469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6643476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6424521" y="178118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6454394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6424521" y="362487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6454394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6424521" y="546857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6454394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6424521" y="731647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6454394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0" y="716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6424521" y="916100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6454394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6424521" y="1100469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6454394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3" name="Google Shape;1273;p4"/>
          <p:cNvGrpSpPr/>
          <p:nvPr/>
        </p:nvGrpSpPr>
        <p:grpSpPr>
          <a:xfrm>
            <a:off x="765295" y="637912"/>
            <a:ext cx="8027893" cy="4140358"/>
            <a:chOff x="734975" y="965838"/>
            <a:chExt cx="4786200" cy="3211821"/>
          </a:xfrm>
        </p:grpSpPr>
        <p:grpSp>
          <p:nvGrpSpPr>
            <p:cNvPr id="1274" name="Google Shape;1274;p4"/>
            <p:cNvGrpSpPr/>
            <p:nvPr/>
          </p:nvGrpSpPr>
          <p:grpSpPr>
            <a:xfrm>
              <a:off x="734975" y="965838"/>
              <a:ext cx="4786200" cy="3211800"/>
              <a:chOff x="842800" y="1237250"/>
              <a:chExt cx="4786200" cy="3211800"/>
            </a:xfrm>
          </p:grpSpPr>
          <p:sp>
            <p:nvSpPr>
              <p:cNvPr id="1275" name="Google Shape;1275;p4"/>
              <p:cNvSpPr/>
              <p:nvPr/>
            </p:nvSpPr>
            <p:spPr>
              <a:xfrm>
                <a:off x="842800" y="1237250"/>
                <a:ext cx="4786200" cy="3211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76" name="Google Shape;1276;p4"/>
              <p:cNvGrpSpPr/>
              <p:nvPr/>
            </p:nvGrpSpPr>
            <p:grpSpPr>
              <a:xfrm>
                <a:off x="900241" y="1310209"/>
                <a:ext cx="127229" cy="149098"/>
                <a:chOff x="9831291" y="1558709"/>
                <a:chExt cx="127229" cy="149098"/>
              </a:xfrm>
            </p:grpSpPr>
            <p:sp>
              <p:nvSpPr>
                <p:cNvPr id="1277" name="Google Shape;1277;p4"/>
                <p:cNvSpPr/>
                <p:nvPr/>
              </p:nvSpPr>
              <p:spPr>
                <a:xfrm>
                  <a:off x="9831291" y="1558709"/>
                  <a:ext cx="127229" cy="14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9" h="2579" extrusionOk="0">
                      <a:moveTo>
                        <a:pt x="1" y="0"/>
                      </a:moveTo>
                      <a:lnTo>
                        <a:pt x="1" y="2579"/>
                      </a:lnTo>
                      <a:lnTo>
                        <a:pt x="2579" y="2579"/>
                      </a:lnTo>
                      <a:lnTo>
                        <a:pt x="257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8" name="Google Shape;1278;p4"/>
                <p:cNvSpPr/>
                <p:nvPr/>
              </p:nvSpPr>
              <p:spPr>
                <a:xfrm>
                  <a:off x="9862171" y="1595134"/>
                  <a:ext cx="65415" cy="76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6" h="1324" fill="none" extrusionOk="0">
                      <a:moveTo>
                        <a:pt x="0" y="1323"/>
                      </a:moveTo>
                      <a:lnTo>
                        <a:pt x="1325" y="0"/>
                      </a:lnTo>
                    </a:path>
                  </a:pathLst>
                </a:custGeom>
                <a:solidFill>
                  <a:schemeClr val="dk2"/>
                </a:solidFill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9" name="Google Shape;1279;p4"/>
                <p:cNvSpPr/>
                <p:nvPr/>
              </p:nvSpPr>
              <p:spPr>
                <a:xfrm>
                  <a:off x="9862171" y="1595134"/>
                  <a:ext cx="65415" cy="76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6" h="1324" fill="none" extrusionOk="0">
                      <a:moveTo>
                        <a:pt x="0" y="0"/>
                      </a:moveTo>
                      <a:lnTo>
                        <a:pt x="1325" y="1323"/>
                      </a:lnTo>
                    </a:path>
                  </a:pathLst>
                </a:custGeom>
                <a:solidFill>
                  <a:schemeClr val="dk2"/>
                </a:solidFill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280" name="Google Shape;1280;p4"/>
            <p:cNvSpPr/>
            <p:nvPr/>
          </p:nvSpPr>
          <p:spPr>
            <a:xfrm>
              <a:off x="5393828" y="965859"/>
              <a:ext cx="127200" cy="32118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5393828" y="1307409"/>
              <a:ext cx="127200" cy="2068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5393828" y="965859"/>
              <a:ext cx="127200" cy="1491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5422576" y="997984"/>
              <a:ext cx="69900" cy="72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5393828" y="4028559"/>
              <a:ext cx="127200" cy="1491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4"/>
            <p:cNvSpPr/>
            <p:nvPr/>
          </p:nvSpPr>
          <p:spPr>
            <a:xfrm rot="10800000">
              <a:off x="5422528" y="4067109"/>
              <a:ext cx="69900" cy="72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6" name="Google Shape;1286;p4"/>
          <p:cNvSpPr txBox="1">
            <a:spLocks noGrp="1"/>
          </p:cNvSpPr>
          <p:nvPr>
            <p:ph type="title"/>
          </p:nvPr>
        </p:nvSpPr>
        <p:spPr>
          <a:xfrm>
            <a:off x="1161663" y="787533"/>
            <a:ext cx="46623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1287" name="Google Shape;1287;p4"/>
          <p:cNvSpPr txBox="1">
            <a:spLocks noGrp="1"/>
          </p:cNvSpPr>
          <p:nvPr>
            <p:ph type="subTitle" idx="1"/>
          </p:nvPr>
        </p:nvSpPr>
        <p:spPr>
          <a:xfrm>
            <a:off x="1059947" y="1401945"/>
            <a:ext cx="7851900" cy="439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Revolutionize Curriculum Quality</a:t>
            </a:r>
          </a:p>
        </p:txBody>
      </p:sp>
      <p:grpSp>
        <p:nvGrpSpPr>
          <p:cNvPr id="1288" name="Google Shape;1288;p4"/>
          <p:cNvGrpSpPr/>
          <p:nvPr/>
        </p:nvGrpSpPr>
        <p:grpSpPr>
          <a:xfrm>
            <a:off x="72248" y="4299679"/>
            <a:ext cx="693060" cy="471305"/>
            <a:chOff x="4684413" y="2795724"/>
            <a:chExt cx="493703" cy="335759"/>
          </a:xfrm>
        </p:grpSpPr>
        <p:sp>
          <p:nvSpPr>
            <p:cNvPr id="1289" name="Google Shape;1289;p4"/>
            <p:cNvSpPr/>
            <p:nvPr/>
          </p:nvSpPr>
          <p:spPr>
            <a:xfrm>
              <a:off x="4684413" y="2801783"/>
              <a:ext cx="395421" cy="329700"/>
            </a:xfrm>
            <a:custGeom>
              <a:avLst/>
              <a:gdLst/>
              <a:ahLst/>
              <a:cxnLst/>
              <a:rect l="l" t="t" r="r" b="b"/>
              <a:pathLst>
                <a:path w="4699" h="3918" extrusionOk="0">
                  <a:moveTo>
                    <a:pt x="175" y="1"/>
                  </a:moveTo>
                  <a:cubicBezTo>
                    <a:pt x="80" y="1"/>
                    <a:pt x="1" y="77"/>
                    <a:pt x="1" y="174"/>
                  </a:cubicBezTo>
                  <a:lnTo>
                    <a:pt x="239" y="3918"/>
                  </a:lnTo>
                  <a:lnTo>
                    <a:pt x="4699" y="3918"/>
                  </a:lnTo>
                  <a:lnTo>
                    <a:pt x="4136" y="744"/>
                  </a:lnTo>
                  <a:cubicBezTo>
                    <a:pt x="4108" y="598"/>
                    <a:pt x="3980" y="492"/>
                    <a:pt x="3830" y="492"/>
                  </a:cubicBezTo>
                  <a:lnTo>
                    <a:pt x="2605" y="492"/>
                  </a:lnTo>
                  <a:lnTo>
                    <a:pt x="2605" y="174"/>
                  </a:lnTo>
                  <a:cubicBezTo>
                    <a:pt x="2605" y="77"/>
                    <a:pt x="2526" y="1"/>
                    <a:pt x="243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4709237" y="2885006"/>
              <a:ext cx="423275" cy="246475"/>
            </a:xfrm>
            <a:custGeom>
              <a:avLst/>
              <a:gdLst/>
              <a:ahLst/>
              <a:cxnLst/>
              <a:rect l="l" t="t" r="r" b="b"/>
              <a:pathLst>
                <a:path w="5030" h="2929" extrusionOk="0">
                  <a:moveTo>
                    <a:pt x="855" y="1"/>
                  </a:moveTo>
                  <a:cubicBezTo>
                    <a:pt x="711" y="1"/>
                    <a:pt x="584" y="105"/>
                    <a:pt x="554" y="246"/>
                  </a:cubicBezTo>
                  <a:lnTo>
                    <a:pt x="0" y="2929"/>
                  </a:lnTo>
                  <a:lnTo>
                    <a:pt x="4459" y="2929"/>
                  </a:lnTo>
                  <a:lnTo>
                    <a:pt x="4987" y="371"/>
                  </a:lnTo>
                  <a:cubicBezTo>
                    <a:pt x="5029" y="181"/>
                    <a:pt x="4881" y="1"/>
                    <a:pt x="468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4980700" y="2795724"/>
              <a:ext cx="197416" cy="179408"/>
            </a:xfrm>
            <a:custGeom>
              <a:avLst/>
              <a:gdLst/>
              <a:ahLst/>
              <a:cxnLst/>
              <a:rect l="l" t="t" r="r" b="b"/>
              <a:pathLst>
                <a:path w="2346" h="2132" extrusionOk="0">
                  <a:moveTo>
                    <a:pt x="1174" y="0"/>
                  </a:moveTo>
                  <a:cubicBezTo>
                    <a:pt x="691" y="0"/>
                    <a:pt x="252" y="330"/>
                    <a:pt x="135" y="821"/>
                  </a:cubicBezTo>
                  <a:cubicBezTo>
                    <a:pt x="1" y="1393"/>
                    <a:pt x="355" y="1967"/>
                    <a:pt x="927" y="2102"/>
                  </a:cubicBezTo>
                  <a:cubicBezTo>
                    <a:pt x="1010" y="2122"/>
                    <a:pt x="1093" y="2131"/>
                    <a:pt x="1175" y="2131"/>
                  </a:cubicBezTo>
                  <a:cubicBezTo>
                    <a:pt x="1657" y="2131"/>
                    <a:pt x="2094" y="1801"/>
                    <a:pt x="2208" y="1312"/>
                  </a:cubicBezTo>
                  <a:cubicBezTo>
                    <a:pt x="2345" y="740"/>
                    <a:pt x="1991" y="165"/>
                    <a:pt x="1418" y="29"/>
                  </a:cubicBezTo>
                  <a:cubicBezTo>
                    <a:pt x="1337" y="9"/>
                    <a:pt x="1255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5079575" y="2853871"/>
              <a:ext cx="84" cy="73715"/>
            </a:xfrm>
            <a:custGeom>
              <a:avLst/>
              <a:gdLst/>
              <a:ahLst/>
              <a:cxnLst/>
              <a:rect l="l" t="t" r="r" b="b"/>
              <a:pathLst>
                <a:path w="1" h="876" fill="none" extrusionOk="0">
                  <a:moveTo>
                    <a:pt x="0" y="0"/>
                  </a:moveTo>
                  <a:lnTo>
                    <a:pt x="0" y="87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5042717" y="2890644"/>
              <a:ext cx="73968" cy="84"/>
            </a:xfrm>
            <a:custGeom>
              <a:avLst/>
              <a:gdLst/>
              <a:ahLst/>
              <a:cxnLst/>
              <a:rect l="l" t="t" r="r" b="b"/>
              <a:pathLst>
                <a:path w="879" h="1" fill="none" extrusionOk="0">
                  <a:moveTo>
                    <a:pt x="87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4" name="Google Shape;1294;p4"/>
          <p:cNvSpPr/>
          <p:nvPr/>
        </p:nvSpPr>
        <p:spPr>
          <a:xfrm>
            <a:off x="8363976" y="4483979"/>
            <a:ext cx="319172" cy="442075"/>
          </a:xfrm>
          <a:custGeom>
            <a:avLst/>
            <a:gdLst/>
            <a:ahLst/>
            <a:cxnLst/>
            <a:rect l="l" t="t" r="r" b="b"/>
            <a:pathLst>
              <a:path w="4476" h="6200" extrusionOk="0">
                <a:moveTo>
                  <a:pt x="0" y="0"/>
                </a:moveTo>
                <a:lnTo>
                  <a:pt x="630" y="5344"/>
                </a:lnTo>
                <a:lnTo>
                  <a:pt x="1740" y="3869"/>
                </a:lnTo>
                <a:lnTo>
                  <a:pt x="2979" y="6199"/>
                </a:lnTo>
                <a:lnTo>
                  <a:pt x="4209" y="5356"/>
                </a:lnTo>
                <a:lnTo>
                  <a:pt x="2541" y="3327"/>
                </a:lnTo>
                <a:lnTo>
                  <a:pt x="4476" y="30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miter lim="231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5" name="Google Shape;1295;p4"/>
          <p:cNvGrpSpPr/>
          <p:nvPr/>
        </p:nvGrpSpPr>
        <p:grpSpPr>
          <a:xfrm>
            <a:off x="4143367" y="4554769"/>
            <a:ext cx="842530" cy="84105"/>
            <a:chOff x="8131923" y="2641852"/>
            <a:chExt cx="1144898" cy="114273"/>
          </a:xfrm>
        </p:grpSpPr>
        <p:sp>
          <p:nvSpPr>
            <p:cNvPr id="1296" name="Google Shape;1296;p4"/>
            <p:cNvSpPr/>
            <p:nvPr/>
          </p:nvSpPr>
          <p:spPr>
            <a:xfrm>
              <a:off x="8131923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78" y="1"/>
                    <a:pt x="0" y="378"/>
                    <a:pt x="0" y="846"/>
                  </a:cubicBezTo>
                  <a:cubicBezTo>
                    <a:pt x="0" y="1312"/>
                    <a:pt x="378" y="1692"/>
                    <a:pt x="846" y="1692"/>
                  </a:cubicBezTo>
                  <a:cubicBezTo>
                    <a:pt x="1314" y="1692"/>
                    <a:pt x="1691" y="1312"/>
                    <a:pt x="1691" y="846"/>
                  </a:cubicBezTo>
                  <a:cubicBezTo>
                    <a:pt x="1691" y="378"/>
                    <a:pt x="1314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8475468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78" y="1"/>
                    <a:pt x="1" y="378"/>
                    <a:pt x="1" y="846"/>
                  </a:cubicBezTo>
                  <a:cubicBezTo>
                    <a:pt x="1" y="1312"/>
                    <a:pt x="378" y="1692"/>
                    <a:pt x="846" y="1692"/>
                  </a:cubicBezTo>
                  <a:cubicBezTo>
                    <a:pt x="1312" y="1692"/>
                    <a:pt x="1692" y="1312"/>
                    <a:pt x="1692" y="846"/>
                  </a:cubicBezTo>
                  <a:cubicBezTo>
                    <a:pt x="1692" y="378"/>
                    <a:pt x="1312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8819014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80" y="1"/>
                    <a:pt x="0" y="378"/>
                    <a:pt x="0" y="846"/>
                  </a:cubicBezTo>
                  <a:cubicBezTo>
                    <a:pt x="0" y="1312"/>
                    <a:pt x="380" y="1692"/>
                    <a:pt x="846" y="1692"/>
                  </a:cubicBezTo>
                  <a:cubicBezTo>
                    <a:pt x="1314" y="1692"/>
                    <a:pt x="1691" y="1312"/>
                    <a:pt x="1691" y="846"/>
                  </a:cubicBezTo>
                  <a:cubicBezTo>
                    <a:pt x="1691" y="378"/>
                    <a:pt x="1314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9162560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78" y="1"/>
                    <a:pt x="0" y="378"/>
                    <a:pt x="0" y="846"/>
                  </a:cubicBezTo>
                  <a:cubicBezTo>
                    <a:pt x="0" y="1312"/>
                    <a:pt x="378" y="1692"/>
                    <a:pt x="846" y="1692"/>
                  </a:cubicBezTo>
                  <a:cubicBezTo>
                    <a:pt x="1314" y="1692"/>
                    <a:pt x="1691" y="1312"/>
                    <a:pt x="1691" y="846"/>
                  </a:cubicBezTo>
                  <a:cubicBezTo>
                    <a:pt x="1691" y="378"/>
                    <a:pt x="1314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Google Shape;1287;p4">
            <a:extLst>
              <a:ext uri="{FF2B5EF4-FFF2-40B4-BE49-F238E27FC236}">
                <a16:creationId xmlns:a16="http://schemas.microsoft.com/office/drawing/2014/main" id="{4F5DA317-52C7-1575-F1EA-7084B7EA4540}"/>
              </a:ext>
            </a:extLst>
          </p:cNvPr>
          <p:cNvSpPr txBox="1">
            <a:spLocks/>
          </p:cNvSpPr>
          <p:nvPr/>
        </p:nvSpPr>
        <p:spPr>
          <a:xfrm>
            <a:off x="1064475" y="1704246"/>
            <a:ext cx="7851900" cy="3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 sz="1400" dirty="0"/>
              <a:t>Empower Egyptian Teachers</a:t>
            </a:r>
          </a:p>
        </p:txBody>
      </p:sp>
      <p:sp>
        <p:nvSpPr>
          <p:cNvPr id="5" name="Google Shape;1287;p4">
            <a:extLst>
              <a:ext uri="{FF2B5EF4-FFF2-40B4-BE49-F238E27FC236}">
                <a16:creationId xmlns:a16="http://schemas.microsoft.com/office/drawing/2014/main" id="{F6B85F8A-E91B-4FB3-9DB4-9B0BD46A2553}"/>
              </a:ext>
            </a:extLst>
          </p:cNvPr>
          <p:cNvSpPr txBox="1">
            <a:spLocks/>
          </p:cNvSpPr>
          <p:nvPr/>
        </p:nvSpPr>
        <p:spPr>
          <a:xfrm>
            <a:off x="1059947" y="1981260"/>
            <a:ext cx="7851900" cy="34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 sz="1400" dirty="0"/>
              <a:t>Build Foundational &amp; Future Skills</a:t>
            </a:r>
          </a:p>
        </p:txBody>
      </p:sp>
      <p:sp>
        <p:nvSpPr>
          <p:cNvPr id="6" name="Google Shape;1287;p4">
            <a:extLst>
              <a:ext uri="{FF2B5EF4-FFF2-40B4-BE49-F238E27FC236}">
                <a16:creationId xmlns:a16="http://schemas.microsoft.com/office/drawing/2014/main" id="{643CA1E0-499A-490D-5ACA-C2E67D7B30BC}"/>
              </a:ext>
            </a:extLst>
          </p:cNvPr>
          <p:cNvSpPr txBox="1">
            <a:spLocks/>
          </p:cNvSpPr>
          <p:nvPr/>
        </p:nvSpPr>
        <p:spPr>
          <a:xfrm>
            <a:off x="1069595" y="2294315"/>
            <a:ext cx="7851900" cy="391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 sz="1400" dirty="0"/>
              <a:t>Promote Equity &amp; Inclusion</a:t>
            </a:r>
          </a:p>
        </p:txBody>
      </p:sp>
      <p:sp>
        <p:nvSpPr>
          <p:cNvPr id="7" name="Google Shape;1287;p4">
            <a:extLst>
              <a:ext uri="{FF2B5EF4-FFF2-40B4-BE49-F238E27FC236}">
                <a16:creationId xmlns:a16="http://schemas.microsoft.com/office/drawing/2014/main" id="{C6624A14-74FB-9A9E-047F-9AE460150E97}"/>
              </a:ext>
            </a:extLst>
          </p:cNvPr>
          <p:cNvSpPr txBox="1">
            <a:spLocks/>
          </p:cNvSpPr>
          <p:nvPr/>
        </p:nvSpPr>
        <p:spPr>
          <a:xfrm>
            <a:off x="1069595" y="2637971"/>
            <a:ext cx="7851900" cy="39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 sz="1400" dirty="0"/>
              <a:t>Establish Egypt as a Regional EdTech Leader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>
          <a:extLst>
            <a:ext uri="{FF2B5EF4-FFF2-40B4-BE49-F238E27FC236}">
              <a16:creationId xmlns:a16="http://schemas.microsoft.com/office/drawing/2014/main" id="{54D6122E-8FEB-AE3A-7A90-7554D9ED5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7">
            <a:extLst>
              <a:ext uri="{FF2B5EF4-FFF2-40B4-BE49-F238E27FC236}">
                <a16:creationId xmlns:a16="http://schemas.microsoft.com/office/drawing/2014/main" id="{9157317E-DFE4-382C-EE52-3F214237E4D2}"/>
              </a:ext>
            </a:extLst>
          </p:cNvPr>
          <p:cNvGrpSpPr/>
          <p:nvPr/>
        </p:nvGrpSpPr>
        <p:grpSpPr>
          <a:xfrm rot="-5400000">
            <a:off x="2448779" y="116580"/>
            <a:ext cx="2088071" cy="3272416"/>
            <a:chOff x="6424521" y="147909"/>
            <a:chExt cx="627161" cy="982855"/>
          </a:xfrm>
        </p:grpSpPr>
        <p:sp>
          <p:nvSpPr>
            <p:cNvPr id="1305" name="Google Shape;1305;p7">
              <a:extLst>
                <a:ext uri="{FF2B5EF4-FFF2-40B4-BE49-F238E27FC236}">
                  <a16:creationId xmlns:a16="http://schemas.microsoft.com/office/drawing/2014/main" id="{557761AC-F8A2-7DD9-0181-CB9A89C70AEE}"/>
                </a:ext>
              </a:extLst>
            </p:cNvPr>
            <p:cNvSpPr/>
            <p:nvPr/>
          </p:nvSpPr>
          <p:spPr>
            <a:xfrm>
              <a:off x="6991178" y="178118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7">
              <a:extLst>
                <a:ext uri="{FF2B5EF4-FFF2-40B4-BE49-F238E27FC236}">
                  <a16:creationId xmlns:a16="http://schemas.microsoft.com/office/drawing/2014/main" id="{A746A2D6-3753-C665-5234-EB96B1196F07}"/>
                </a:ext>
              </a:extLst>
            </p:cNvPr>
            <p:cNvSpPr/>
            <p:nvPr/>
          </p:nvSpPr>
          <p:spPr>
            <a:xfrm>
              <a:off x="7021387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1" y="716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7">
              <a:extLst>
                <a:ext uri="{FF2B5EF4-FFF2-40B4-BE49-F238E27FC236}">
                  <a16:creationId xmlns:a16="http://schemas.microsoft.com/office/drawing/2014/main" id="{015A7160-57EE-312F-0221-31F4DCFE0BC3}"/>
                </a:ext>
              </a:extLst>
            </p:cNvPr>
            <p:cNvSpPr/>
            <p:nvPr/>
          </p:nvSpPr>
          <p:spPr>
            <a:xfrm>
              <a:off x="6991178" y="36248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7">
              <a:extLst>
                <a:ext uri="{FF2B5EF4-FFF2-40B4-BE49-F238E27FC236}">
                  <a16:creationId xmlns:a16="http://schemas.microsoft.com/office/drawing/2014/main" id="{AE9B78E5-D4F8-6157-3FCE-270141A1AC57}"/>
                </a:ext>
              </a:extLst>
            </p:cNvPr>
            <p:cNvSpPr/>
            <p:nvPr/>
          </p:nvSpPr>
          <p:spPr>
            <a:xfrm>
              <a:off x="7021387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719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7">
              <a:extLst>
                <a:ext uri="{FF2B5EF4-FFF2-40B4-BE49-F238E27FC236}">
                  <a16:creationId xmlns:a16="http://schemas.microsoft.com/office/drawing/2014/main" id="{435C47D3-9E77-DC1F-FB84-41F4F5493DF8}"/>
                </a:ext>
              </a:extLst>
            </p:cNvPr>
            <p:cNvSpPr/>
            <p:nvPr/>
          </p:nvSpPr>
          <p:spPr>
            <a:xfrm>
              <a:off x="6991178" y="54685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7">
              <a:extLst>
                <a:ext uri="{FF2B5EF4-FFF2-40B4-BE49-F238E27FC236}">
                  <a16:creationId xmlns:a16="http://schemas.microsoft.com/office/drawing/2014/main" id="{377DD868-2724-12EE-0394-0D25A9AAC934}"/>
                </a:ext>
              </a:extLst>
            </p:cNvPr>
            <p:cNvSpPr/>
            <p:nvPr/>
          </p:nvSpPr>
          <p:spPr>
            <a:xfrm>
              <a:off x="7021387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1" y="716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7">
              <a:extLst>
                <a:ext uri="{FF2B5EF4-FFF2-40B4-BE49-F238E27FC236}">
                  <a16:creationId xmlns:a16="http://schemas.microsoft.com/office/drawing/2014/main" id="{3FA23377-A820-46DD-B4A6-29EDDA379296}"/>
                </a:ext>
              </a:extLst>
            </p:cNvPr>
            <p:cNvSpPr/>
            <p:nvPr/>
          </p:nvSpPr>
          <p:spPr>
            <a:xfrm>
              <a:off x="6991178" y="73164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7">
              <a:extLst>
                <a:ext uri="{FF2B5EF4-FFF2-40B4-BE49-F238E27FC236}">
                  <a16:creationId xmlns:a16="http://schemas.microsoft.com/office/drawing/2014/main" id="{4F9AF7EE-337C-67DF-8F73-A7F0B101C9E1}"/>
                </a:ext>
              </a:extLst>
            </p:cNvPr>
            <p:cNvSpPr/>
            <p:nvPr/>
          </p:nvSpPr>
          <p:spPr>
            <a:xfrm>
              <a:off x="7021387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1" y="716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7">
              <a:extLst>
                <a:ext uri="{FF2B5EF4-FFF2-40B4-BE49-F238E27FC236}">
                  <a16:creationId xmlns:a16="http://schemas.microsoft.com/office/drawing/2014/main" id="{75E2068F-158D-008B-620A-EF8810A3A712}"/>
                </a:ext>
              </a:extLst>
            </p:cNvPr>
            <p:cNvSpPr/>
            <p:nvPr/>
          </p:nvSpPr>
          <p:spPr>
            <a:xfrm>
              <a:off x="6991178" y="916100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7">
              <a:extLst>
                <a:ext uri="{FF2B5EF4-FFF2-40B4-BE49-F238E27FC236}">
                  <a16:creationId xmlns:a16="http://schemas.microsoft.com/office/drawing/2014/main" id="{7F77CB64-7E46-3DD9-7B98-2F21AC074F5D}"/>
                </a:ext>
              </a:extLst>
            </p:cNvPr>
            <p:cNvSpPr/>
            <p:nvPr/>
          </p:nvSpPr>
          <p:spPr>
            <a:xfrm>
              <a:off x="7021387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1" y="716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7">
              <a:extLst>
                <a:ext uri="{FF2B5EF4-FFF2-40B4-BE49-F238E27FC236}">
                  <a16:creationId xmlns:a16="http://schemas.microsoft.com/office/drawing/2014/main" id="{EDB57F1D-1F7C-48ED-EC16-733187841F2D}"/>
                </a:ext>
              </a:extLst>
            </p:cNvPr>
            <p:cNvSpPr/>
            <p:nvPr/>
          </p:nvSpPr>
          <p:spPr>
            <a:xfrm>
              <a:off x="6991178" y="1100469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7">
              <a:extLst>
                <a:ext uri="{FF2B5EF4-FFF2-40B4-BE49-F238E27FC236}">
                  <a16:creationId xmlns:a16="http://schemas.microsoft.com/office/drawing/2014/main" id="{5194734E-A9E8-6D1C-E056-BD5F71D9D498}"/>
                </a:ext>
              </a:extLst>
            </p:cNvPr>
            <p:cNvSpPr/>
            <p:nvPr/>
          </p:nvSpPr>
          <p:spPr>
            <a:xfrm>
              <a:off x="7021387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719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7">
              <a:extLst>
                <a:ext uri="{FF2B5EF4-FFF2-40B4-BE49-F238E27FC236}">
                  <a16:creationId xmlns:a16="http://schemas.microsoft.com/office/drawing/2014/main" id="{BE58340E-0FFC-B371-33EF-9FDFA69520F3}"/>
                </a:ext>
              </a:extLst>
            </p:cNvPr>
            <p:cNvSpPr/>
            <p:nvPr/>
          </p:nvSpPr>
          <p:spPr>
            <a:xfrm>
              <a:off x="6802348" y="178118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7">
              <a:extLst>
                <a:ext uri="{FF2B5EF4-FFF2-40B4-BE49-F238E27FC236}">
                  <a16:creationId xmlns:a16="http://schemas.microsoft.com/office/drawing/2014/main" id="{00454E9A-0451-4D0B-0759-C8B2D1694DB0}"/>
                </a:ext>
              </a:extLst>
            </p:cNvPr>
            <p:cNvSpPr/>
            <p:nvPr/>
          </p:nvSpPr>
          <p:spPr>
            <a:xfrm>
              <a:off x="6832557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7">
              <a:extLst>
                <a:ext uri="{FF2B5EF4-FFF2-40B4-BE49-F238E27FC236}">
                  <a16:creationId xmlns:a16="http://schemas.microsoft.com/office/drawing/2014/main" id="{65EEBB77-A8D1-DA70-68B9-4D40ED151900}"/>
                </a:ext>
              </a:extLst>
            </p:cNvPr>
            <p:cNvSpPr/>
            <p:nvPr/>
          </p:nvSpPr>
          <p:spPr>
            <a:xfrm>
              <a:off x="6802348" y="362487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7">
              <a:extLst>
                <a:ext uri="{FF2B5EF4-FFF2-40B4-BE49-F238E27FC236}">
                  <a16:creationId xmlns:a16="http://schemas.microsoft.com/office/drawing/2014/main" id="{06CCC441-6E72-A709-FB0B-A7F2E0C4545D}"/>
                </a:ext>
              </a:extLst>
            </p:cNvPr>
            <p:cNvSpPr/>
            <p:nvPr/>
          </p:nvSpPr>
          <p:spPr>
            <a:xfrm>
              <a:off x="6832557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7">
              <a:extLst>
                <a:ext uri="{FF2B5EF4-FFF2-40B4-BE49-F238E27FC236}">
                  <a16:creationId xmlns:a16="http://schemas.microsoft.com/office/drawing/2014/main" id="{DD2ABA1A-2850-2CA6-085E-C8E6D0B60D05}"/>
                </a:ext>
              </a:extLst>
            </p:cNvPr>
            <p:cNvSpPr/>
            <p:nvPr/>
          </p:nvSpPr>
          <p:spPr>
            <a:xfrm>
              <a:off x="6802348" y="546857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7">
              <a:extLst>
                <a:ext uri="{FF2B5EF4-FFF2-40B4-BE49-F238E27FC236}">
                  <a16:creationId xmlns:a16="http://schemas.microsoft.com/office/drawing/2014/main" id="{F84CE615-DF07-4894-3DE8-4FD5B251B9B7}"/>
                </a:ext>
              </a:extLst>
            </p:cNvPr>
            <p:cNvSpPr/>
            <p:nvPr/>
          </p:nvSpPr>
          <p:spPr>
            <a:xfrm>
              <a:off x="6832557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7">
              <a:extLst>
                <a:ext uri="{FF2B5EF4-FFF2-40B4-BE49-F238E27FC236}">
                  <a16:creationId xmlns:a16="http://schemas.microsoft.com/office/drawing/2014/main" id="{AA68FE51-BBE7-65BC-6206-6C5240E29C75}"/>
                </a:ext>
              </a:extLst>
            </p:cNvPr>
            <p:cNvSpPr/>
            <p:nvPr/>
          </p:nvSpPr>
          <p:spPr>
            <a:xfrm>
              <a:off x="6802348" y="731647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7">
              <a:extLst>
                <a:ext uri="{FF2B5EF4-FFF2-40B4-BE49-F238E27FC236}">
                  <a16:creationId xmlns:a16="http://schemas.microsoft.com/office/drawing/2014/main" id="{AA76A43F-54E6-E189-5BF8-B564185F3969}"/>
                </a:ext>
              </a:extLst>
            </p:cNvPr>
            <p:cNvSpPr/>
            <p:nvPr/>
          </p:nvSpPr>
          <p:spPr>
            <a:xfrm>
              <a:off x="6832557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0" y="716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7">
              <a:extLst>
                <a:ext uri="{FF2B5EF4-FFF2-40B4-BE49-F238E27FC236}">
                  <a16:creationId xmlns:a16="http://schemas.microsoft.com/office/drawing/2014/main" id="{A0DDD1A3-AAE0-B2B8-0260-D4F44610F54F}"/>
                </a:ext>
              </a:extLst>
            </p:cNvPr>
            <p:cNvSpPr/>
            <p:nvPr/>
          </p:nvSpPr>
          <p:spPr>
            <a:xfrm>
              <a:off x="6802348" y="916100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7">
              <a:extLst>
                <a:ext uri="{FF2B5EF4-FFF2-40B4-BE49-F238E27FC236}">
                  <a16:creationId xmlns:a16="http://schemas.microsoft.com/office/drawing/2014/main" id="{DBF40EE1-91F3-CFFB-A960-7BDA23F7DF40}"/>
                </a:ext>
              </a:extLst>
            </p:cNvPr>
            <p:cNvSpPr/>
            <p:nvPr/>
          </p:nvSpPr>
          <p:spPr>
            <a:xfrm>
              <a:off x="6832557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7">
              <a:extLst>
                <a:ext uri="{FF2B5EF4-FFF2-40B4-BE49-F238E27FC236}">
                  <a16:creationId xmlns:a16="http://schemas.microsoft.com/office/drawing/2014/main" id="{D66F0C09-6732-9375-626E-14B707DBCB46}"/>
                </a:ext>
              </a:extLst>
            </p:cNvPr>
            <p:cNvSpPr/>
            <p:nvPr/>
          </p:nvSpPr>
          <p:spPr>
            <a:xfrm>
              <a:off x="6802348" y="1100469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7">
              <a:extLst>
                <a:ext uri="{FF2B5EF4-FFF2-40B4-BE49-F238E27FC236}">
                  <a16:creationId xmlns:a16="http://schemas.microsoft.com/office/drawing/2014/main" id="{A425B15B-D9C1-8C5C-96BE-BE411D788E9E}"/>
                </a:ext>
              </a:extLst>
            </p:cNvPr>
            <p:cNvSpPr/>
            <p:nvPr/>
          </p:nvSpPr>
          <p:spPr>
            <a:xfrm>
              <a:off x="6832557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7">
              <a:extLst>
                <a:ext uri="{FF2B5EF4-FFF2-40B4-BE49-F238E27FC236}">
                  <a16:creationId xmlns:a16="http://schemas.microsoft.com/office/drawing/2014/main" id="{187DBAC1-193A-3EC5-4933-86A5C3F4A872}"/>
                </a:ext>
              </a:extLst>
            </p:cNvPr>
            <p:cNvSpPr/>
            <p:nvPr/>
          </p:nvSpPr>
          <p:spPr>
            <a:xfrm>
              <a:off x="6613266" y="178118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7">
              <a:extLst>
                <a:ext uri="{FF2B5EF4-FFF2-40B4-BE49-F238E27FC236}">
                  <a16:creationId xmlns:a16="http://schemas.microsoft.com/office/drawing/2014/main" id="{F74E06FD-E53E-1979-105C-74931CCFCD76}"/>
                </a:ext>
              </a:extLst>
            </p:cNvPr>
            <p:cNvSpPr/>
            <p:nvPr/>
          </p:nvSpPr>
          <p:spPr>
            <a:xfrm>
              <a:off x="6643476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7">
              <a:extLst>
                <a:ext uri="{FF2B5EF4-FFF2-40B4-BE49-F238E27FC236}">
                  <a16:creationId xmlns:a16="http://schemas.microsoft.com/office/drawing/2014/main" id="{95697313-55D6-F7E5-AD4B-D13422A8A462}"/>
                </a:ext>
              </a:extLst>
            </p:cNvPr>
            <p:cNvSpPr/>
            <p:nvPr/>
          </p:nvSpPr>
          <p:spPr>
            <a:xfrm>
              <a:off x="6613266" y="36248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7">
              <a:extLst>
                <a:ext uri="{FF2B5EF4-FFF2-40B4-BE49-F238E27FC236}">
                  <a16:creationId xmlns:a16="http://schemas.microsoft.com/office/drawing/2014/main" id="{8481A9B1-D08C-4FA0-04FD-E82049D9EAC6}"/>
                </a:ext>
              </a:extLst>
            </p:cNvPr>
            <p:cNvSpPr/>
            <p:nvPr/>
          </p:nvSpPr>
          <p:spPr>
            <a:xfrm>
              <a:off x="6643476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7">
              <a:extLst>
                <a:ext uri="{FF2B5EF4-FFF2-40B4-BE49-F238E27FC236}">
                  <a16:creationId xmlns:a16="http://schemas.microsoft.com/office/drawing/2014/main" id="{DF05F29E-8724-55C0-1CB2-B0B0832E0F66}"/>
                </a:ext>
              </a:extLst>
            </p:cNvPr>
            <p:cNvSpPr/>
            <p:nvPr/>
          </p:nvSpPr>
          <p:spPr>
            <a:xfrm>
              <a:off x="6613266" y="54685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7">
              <a:extLst>
                <a:ext uri="{FF2B5EF4-FFF2-40B4-BE49-F238E27FC236}">
                  <a16:creationId xmlns:a16="http://schemas.microsoft.com/office/drawing/2014/main" id="{EFC2E0D7-6EEC-11F0-8672-AA43F9AFBE5D}"/>
                </a:ext>
              </a:extLst>
            </p:cNvPr>
            <p:cNvSpPr/>
            <p:nvPr/>
          </p:nvSpPr>
          <p:spPr>
            <a:xfrm>
              <a:off x="6643476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7">
              <a:extLst>
                <a:ext uri="{FF2B5EF4-FFF2-40B4-BE49-F238E27FC236}">
                  <a16:creationId xmlns:a16="http://schemas.microsoft.com/office/drawing/2014/main" id="{A96921BF-28B8-B10F-E9F6-57DD20239B06}"/>
                </a:ext>
              </a:extLst>
            </p:cNvPr>
            <p:cNvSpPr/>
            <p:nvPr/>
          </p:nvSpPr>
          <p:spPr>
            <a:xfrm>
              <a:off x="6613266" y="73164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7">
              <a:extLst>
                <a:ext uri="{FF2B5EF4-FFF2-40B4-BE49-F238E27FC236}">
                  <a16:creationId xmlns:a16="http://schemas.microsoft.com/office/drawing/2014/main" id="{B5C212E4-0D1D-FC55-5A95-87B0653FF97E}"/>
                </a:ext>
              </a:extLst>
            </p:cNvPr>
            <p:cNvSpPr/>
            <p:nvPr/>
          </p:nvSpPr>
          <p:spPr>
            <a:xfrm>
              <a:off x="6643476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0" y="716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7">
              <a:extLst>
                <a:ext uri="{FF2B5EF4-FFF2-40B4-BE49-F238E27FC236}">
                  <a16:creationId xmlns:a16="http://schemas.microsoft.com/office/drawing/2014/main" id="{FFFFE098-9CDC-B10A-F3AD-6A75B728877A}"/>
                </a:ext>
              </a:extLst>
            </p:cNvPr>
            <p:cNvSpPr/>
            <p:nvPr/>
          </p:nvSpPr>
          <p:spPr>
            <a:xfrm>
              <a:off x="6613266" y="916100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7">
              <a:extLst>
                <a:ext uri="{FF2B5EF4-FFF2-40B4-BE49-F238E27FC236}">
                  <a16:creationId xmlns:a16="http://schemas.microsoft.com/office/drawing/2014/main" id="{DDFADC5E-FF3F-5E35-753A-2633DE706A33}"/>
                </a:ext>
              </a:extLst>
            </p:cNvPr>
            <p:cNvSpPr/>
            <p:nvPr/>
          </p:nvSpPr>
          <p:spPr>
            <a:xfrm>
              <a:off x="6643476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7">
              <a:extLst>
                <a:ext uri="{FF2B5EF4-FFF2-40B4-BE49-F238E27FC236}">
                  <a16:creationId xmlns:a16="http://schemas.microsoft.com/office/drawing/2014/main" id="{62F81D30-0E69-6F6A-3A5E-A7A3F2AC0E7B}"/>
                </a:ext>
              </a:extLst>
            </p:cNvPr>
            <p:cNvSpPr/>
            <p:nvPr/>
          </p:nvSpPr>
          <p:spPr>
            <a:xfrm>
              <a:off x="6613266" y="1100469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7">
              <a:extLst>
                <a:ext uri="{FF2B5EF4-FFF2-40B4-BE49-F238E27FC236}">
                  <a16:creationId xmlns:a16="http://schemas.microsoft.com/office/drawing/2014/main" id="{09D7A180-03ED-9A3E-475F-6E1755869233}"/>
                </a:ext>
              </a:extLst>
            </p:cNvPr>
            <p:cNvSpPr/>
            <p:nvPr/>
          </p:nvSpPr>
          <p:spPr>
            <a:xfrm>
              <a:off x="6643476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7">
              <a:extLst>
                <a:ext uri="{FF2B5EF4-FFF2-40B4-BE49-F238E27FC236}">
                  <a16:creationId xmlns:a16="http://schemas.microsoft.com/office/drawing/2014/main" id="{20B2AACF-D0B3-6B8A-3AD2-C46AD8D2E87E}"/>
                </a:ext>
              </a:extLst>
            </p:cNvPr>
            <p:cNvSpPr/>
            <p:nvPr/>
          </p:nvSpPr>
          <p:spPr>
            <a:xfrm>
              <a:off x="6424521" y="178118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7">
              <a:extLst>
                <a:ext uri="{FF2B5EF4-FFF2-40B4-BE49-F238E27FC236}">
                  <a16:creationId xmlns:a16="http://schemas.microsoft.com/office/drawing/2014/main" id="{DCA84DFD-8278-FC9F-5372-06ECDDD99A94}"/>
                </a:ext>
              </a:extLst>
            </p:cNvPr>
            <p:cNvSpPr/>
            <p:nvPr/>
          </p:nvSpPr>
          <p:spPr>
            <a:xfrm>
              <a:off x="6454394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7">
              <a:extLst>
                <a:ext uri="{FF2B5EF4-FFF2-40B4-BE49-F238E27FC236}">
                  <a16:creationId xmlns:a16="http://schemas.microsoft.com/office/drawing/2014/main" id="{DC7C2724-35EB-6233-1280-70633EC34C63}"/>
                </a:ext>
              </a:extLst>
            </p:cNvPr>
            <p:cNvSpPr/>
            <p:nvPr/>
          </p:nvSpPr>
          <p:spPr>
            <a:xfrm>
              <a:off x="6424521" y="362487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7">
              <a:extLst>
                <a:ext uri="{FF2B5EF4-FFF2-40B4-BE49-F238E27FC236}">
                  <a16:creationId xmlns:a16="http://schemas.microsoft.com/office/drawing/2014/main" id="{C1673ED1-0F3F-D392-CD7B-47D4FD14B528}"/>
                </a:ext>
              </a:extLst>
            </p:cNvPr>
            <p:cNvSpPr/>
            <p:nvPr/>
          </p:nvSpPr>
          <p:spPr>
            <a:xfrm>
              <a:off x="6454394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7">
              <a:extLst>
                <a:ext uri="{FF2B5EF4-FFF2-40B4-BE49-F238E27FC236}">
                  <a16:creationId xmlns:a16="http://schemas.microsoft.com/office/drawing/2014/main" id="{28884A2C-2DD1-266E-CC36-6BEBD2CB951E}"/>
                </a:ext>
              </a:extLst>
            </p:cNvPr>
            <p:cNvSpPr/>
            <p:nvPr/>
          </p:nvSpPr>
          <p:spPr>
            <a:xfrm>
              <a:off x="6424521" y="546857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7">
              <a:extLst>
                <a:ext uri="{FF2B5EF4-FFF2-40B4-BE49-F238E27FC236}">
                  <a16:creationId xmlns:a16="http://schemas.microsoft.com/office/drawing/2014/main" id="{00A31EDD-7696-941D-2989-0EFDC9360BEC}"/>
                </a:ext>
              </a:extLst>
            </p:cNvPr>
            <p:cNvSpPr/>
            <p:nvPr/>
          </p:nvSpPr>
          <p:spPr>
            <a:xfrm>
              <a:off x="6454394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7">
              <a:extLst>
                <a:ext uri="{FF2B5EF4-FFF2-40B4-BE49-F238E27FC236}">
                  <a16:creationId xmlns:a16="http://schemas.microsoft.com/office/drawing/2014/main" id="{E9463577-94D2-FF71-F2F5-677DBF856FE9}"/>
                </a:ext>
              </a:extLst>
            </p:cNvPr>
            <p:cNvSpPr/>
            <p:nvPr/>
          </p:nvSpPr>
          <p:spPr>
            <a:xfrm>
              <a:off x="6424521" y="731647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7">
              <a:extLst>
                <a:ext uri="{FF2B5EF4-FFF2-40B4-BE49-F238E27FC236}">
                  <a16:creationId xmlns:a16="http://schemas.microsoft.com/office/drawing/2014/main" id="{4ABD24B0-937E-1FAB-19B9-ED3AC5F40692}"/>
                </a:ext>
              </a:extLst>
            </p:cNvPr>
            <p:cNvSpPr/>
            <p:nvPr/>
          </p:nvSpPr>
          <p:spPr>
            <a:xfrm>
              <a:off x="6454394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0" y="716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7">
              <a:extLst>
                <a:ext uri="{FF2B5EF4-FFF2-40B4-BE49-F238E27FC236}">
                  <a16:creationId xmlns:a16="http://schemas.microsoft.com/office/drawing/2014/main" id="{D42BBDED-DA44-4A7E-1260-1EBDE96E674E}"/>
                </a:ext>
              </a:extLst>
            </p:cNvPr>
            <p:cNvSpPr/>
            <p:nvPr/>
          </p:nvSpPr>
          <p:spPr>
            <a:xfrm>
              <a:off x="6424521" y="916100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7">
              <a:extLst>
                <a:ext uri="{FF2B5EF4-FFF2-40B4-BE49-F238E27FC236}">
                  <a16:creationId xmlns:a16="http://schemas.microsoft.com/office/drawing/2014/main" id="{EB053CC3-841C-D63B-AF06-B5972894451E}"/>
                </a:ext>
              </a:extLst>
            </p:cNvPr>
            <p:cNvSpPr/>
            <p:nvPr/>
          </p:nvSpPr>
          <p:spPr>
            <a:xfrm>
              <a:off x="6454394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7">
              <a:extLst>
                <a:ext uri="{FF2B5EF4-FFF2-40B4-BE49-F238E27FC236}">
                  <a16:creationId xmlns:a16="http://schemas.microsoft.com/office/drawing/2014/main" id="{CE5E8A23-678F-DEBB-68D8-F08A77B19A10}"/>
                </a:ext>
              </a:extLst>
            </p:cNvPr>
            <p:cNvSpPr/>
            <p:nvPr/>
          </p:nvSpPr>
          <p:spPr>
            <a:xfrm>
              <a:off x="6424521" y="1100469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7">
              <a:extLst>
                <a:ext uri="{FF2B5EF4-FFF2-40B4-BE49-F238E27FC236}">
                  <a16:creationId xmlns:a16="http://schemas.microsoft.com/office/drawing/2014/main" id="{8166AAB4-F8A8-8680-DC61-63D3B4306452}"/>
                </a:ext>
              </a:extLst>
            </p:cNvPr>
            <p:cNvSpPr/>
            <p:nvPr/>
          </p:nvSpPr>
          <p:spPr>
            <a:xfrm>
              <a:off x="6454394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3" name="Google Shape;1353;p7">
            <a:extLst>
              <a:ext uri="{FF2B5EF4-FFF2-40B4-BE49-F238E27FC236}">
                <a16:creationId xmlns:a16="http://schemas.microsoft.com/office/drawing/2014/main" id="{A7B2D1B0-4B60-186F-9435-DC235FF1EFE5}"/>
              </a:ext>
            </a:extLst>
          </p:cNvPr>
          <p:cNvGrpSpPr/>
          <p:nvPr/>
        </p:nvGrpSpPr>
        <p:grpSpPr>
          <a:xfrm>
            <a:off x="703493" y="649271"/>
            <a:ext cx="5884633" cy="3905497"/>
            <a:chOff x="734975" y="965838"/>
            <a:chExt cx="4786200" cy="3211821"/>
          </a:xfrm>
        </p:grpSpPr>
        <p:grpSp>
          <p:nvGrpSpPr>
            <p:cNvPr id="1354" name="Google Shape;1354;p7">
              <a:extLst>
                <a:ext uri="{FF2B5EF4-FFF2-40B4-BE49-F238E27FC236}">
                  <a16:creationId xmlns:a16="http://schemas.microsoft.com/office/drawing/2014/main" id="{1377F2C3-65FE-A9B2-E41A-4008BFC1CF3D}"/>
                </a:ext>
              </a:extLst>
            </p:cNvPr>
            <p:cNvGrpSpPr/>
            <p:nvPr/>
          </p:nvGrpSpPr>
          <p:grpSpPr>
            <a:xfrm>
              <a:off x="734975" y="965838"/>
              <a:ext cx="4786200" cy="3211800"/>
              <a:chOff x="842800" y="1237250"/>
              <a:chExt cx="4786200" cy="3211800"/>
            </a:xfrm>
          </p:grpSpPr>
          <p:sp>
            <p:nvSpPr>
              <p:cNvPr id="1355" name="Google Shape;1355;p7">
                <a:extLst>
                  <a:ext uri="{FF2B5EF4-FFF2-40B4-BE49-F238E27FC236}">
                    <a16:creationId xmlns:a16="http://schemas.microsoft.com/office/drawing/2014/main" id="{FC99C83A-2AE6-AF1C-487D-C9E2BD7D8E8B}"/>
                  </a:ext>
                </a:extLst>
              </p:cNvPr>
              <p:cNvSpPr/>
              <p:nvPr/>
            </p:nvSpPr>
            <p:spPr>
              <a:xfrm>
                <a:off x="842800" y="1237250"/>
                <a:ext cx="4786200" cy="3211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56" name="Google Shape;1356;p7">
                <a:extLst>
                  <a:ext uri="{FF2B5EF4-FFF2-40B4-BE49-F238E27FC236}">
                    <a16:creationId xmlns:a16="http://schemas.microsoft.com/office/drawing/2014/main" id="{C2B1FD5E-528D-3815-43E5-261BD376B170}"/>
                  </a:ext>
                </a:extLst>
              </p:cNvPr>
              <p:cNvGrpSpPr/>
              <p:nvPr/>
            </p:nvGrpSpPr>
            <p:grpSpPr>
              <a:xfrm>
                <a:off x="900241" y="1310209"/>
                <a:ext cx="127229" cy="149098"/>
                <a:chOff x="9831291" y="1558709"/>
                <a:chExt cx="127229" cy="149098"/>
              </a:xfrm>
            </p:grpSpPr>
            <p:sp>
              <p:nvSpPr>
                <p:cNvPr id="1357" name="Google Shape;1357;p7">
                  <a:extLst>
                    <a:ext uri="{FF2B5EF4-FFF2-40B4-BE49-F238E27FC236}">
                      <a16:creationId xmlns:a16="http://schemas.microsoft.com/office/drawing/2014/main" id="{90682585-B0D9-552C-085E-A558CCE0D2BA}"/>
                    </a:ext>
                  </a:extLst>
                </p:cNvPr>
                <p:cNvSpPr/>
                <p:nvPr/>
              </p:nvSpPr>
              <p:spPr>
                <a:xfrm>
                  <a:off x="9831291" y="1558709"/>
                  <a:ext cx="127229" cy="14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9" h="2579" extrusionOk="0">
                      <a:moveTo>
                        <a:pt x="1" y="0"/>
                      </a:moveTo>
                      <a:lnTo>
                        <a:pt x="1" y="2579"/>
                      </a:lnTo>
                      <a:lnTo>
                        <a:pt x="2579" y="2579"/>
                      </a:lnTo>
                      <a:lnTo>
                        <a:pt x="257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8" name="Google Shape;1358;p7">
                  <a:extLst>
                    <a:ext uri="{FF2B5EF4-FFF2-40B4-BE49-F238E27FC236}">
                      <a16:creationId xmlns:a16="http://schemas.microsoft.com/office/drawing/2014/main" id="{B1BF5470-8FEB-72E6-5F27-D253D865D010}"/>
                    </a:ext>
                  </a:extLst>
                </p:cNvPr>
                <p:cNvSpPr/>
                <p:nvPr/>
              </p:nvSpPr>
              <p:spPr>
                <a:xfrm>
                  <a:off x="9862171" y="1595134"/>
                  <a:ext cx="65415" cy="76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6" h="1324" fill="none" extrusionOk="0">
                      <a:moveTo>
                        <a:pt x="0" y="1323"/>
                      </a:moveTo>
                      <a:lnTo>
                        <a:pt x="1325" y="0"/>
                      </a:lnTo>
                    </a:path>
                  </a:pathLst>
                </a:custGeom>
                <a:solidFill>
                  <a:schemeClr val="dk2"/>
                </a:solidFill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9" name="Google Shape;1359;p7">
                  <a:extLst>
                    <a:ext uri="{FF2B5EF4-FFF2-40B4-BE49-F238E27FC236}">
                      <a16:creationId xmlns:a16="http://schemas.microsoft.com/office/drawing/2014/main" id="{B872EF2E-1B10-E476-A7F7-000E25B5E637}"/>
                    </a:ext>
                  </a:extLst>
                </p:cNvPr>
                <p:cNvSpPr/>
                <p:nvPr/>
              </p:nvSpPr>
              <p:spPr>
                <a:xfrm>
                  <a:off x="9862171" y="1595134"/>
                  <a:ext cx="65415" cy="76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6" h="1324" fill="none" extrusionOk="0">
                      <a:moveTo>
                        <a:pt x="0" y="0"/>
                      </a:moveTo>
                      <a:lnTo>
                        <a:pt x="1325" y="1323"/>
                      </a:lnTo>
                    </a:path>
                  </a:pathLst>
                </a:custGeom>
                <a:solidFill>
                  <a:schemeClr val="dk2"/>
                </a:solidFill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360" name="Google Shape;1360;p7">
              <a:extLst>
                <a:ext uri="{FF2B5EF4-FFF2-40B4-BE49-F238E27FC236}">
                  <a16:creationId xmlns:a16="http://schemas.microsoft.com/office/drawing/2014/main" id="{290AF197-F834-D325-DE10-FD20AA843CF7}"/>
                </a:ext>
              </a:extLst>
            </p:cNvPr>
            <p:cNvSpPr/>
            <p:nvPr/>
          </p:nvSpPr>
          <p:spPr>
            <a:xfrm>
              <a:off x="5393828" y="965859"/>
              <a:ext cx="127200" cy="32118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7">
              <a:extLst>
                <a:ext uri="{FF2B5EF4-FFF2-40B4-BE49-F238E27FC236}">
                  <a16:creationId xmlns:a16="http://schemas.microsoft.com/office/drawing/2014/main" id="{87C86388-80F5-28DA-79CA-F557C1BDFD54}"/>
                </a:ext>
              </a:extLst>
            </p:cNvPr>
            <p:cNvSpPr/>
            <p:nvPr/>
          </p:nvSpPr>
          <p:spPr>
            <a:xfrm>
              <a:off x="5393828" y="1307409"/>
              <a:ext cx="127200" cy="2068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7">
              <a:extLst>
                <a:ext uri="{FF2B5EF4-FFF2-40B4-BE49-F238E27FC236}">
                  <a16:creationId xmlns:a16="http://schemas.microsoft.com/office/drawing/2014/main" id="{EA9EAA81-FFEC-5594-3055-3647A4BC361F}"/>
                </a:ext>
              </a:extLst>
            </p:cNvPr>
            <p:cNvSpPr/>
            <p:nvPr/>
          </p:nvSpPr>
          <p:spPr>
            <a:xfrm>
              <a:off x="5393828" y="965859"/>
              <a:ext cx="127200" cy="1491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7">
              <a:extLst>
                <a:ext uri="{FF2B5EF4-FFF2-40B4-BE49-F238E27FC236}">
                  <a16:creationId xmlns:a16="http://schemas.microsoft.com/office/drawing/2014/main" id="{3CCE7EBE-5A96-1FCB-9723-D7E5B8B1B9A4}"/>
                </a:ext>
              </a:extLst>
            </p:cNvPr>
            <p:cNvSpPr/>
            <p:nvPr/>
          </p:nvSpPr>
          <p:spPr>
            <a:xfrm>
              <a:off x="5422576" y="997984"/>
              <a:ext cx="69900" cy="72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7">
              <a:extLst>
                <a:ext uri="{FF2B5EF4-FFF2-40B4-BE49-F238E27FC236}">
                  <a16:creationId xmlns:a16="http://schemas.microsoft.com/office/drawing/2014/main" id="{794FA838-7840-0062-3786-1D5DD305A044}"/>
                </a:ext>
              </a:extLst>
            </p:cNvPr>
            <p:cNvSpPr/>
            <p:nvPr/>
          </p:nvSpPr>
          <p:spPr>
            <a:xfrm>
              <a:off x="5393828" y="4028559"/>
              <a:ext cx="127200" cy="1491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7">
              <a:extLst>
                <a:ext uri="{FF2B5EF4-FFF2-40B4-BE49-F238E27FC236}">
                  <a16:creationId xmlns:a16="http://schemas.microsoft.com/office/drawing/2014/main" id="{B499208B-FBBD-6DFC-7F3A-562C6E347C58}"/>
                </a:ext>
              </a:extLst>
            </p:cNvPr>
            <p:cNvSpPr/>
            <p:nvPr/>
          </p:nvSpPr>
          <p:spPr>
            <a:xfrm rot="10800000">
              <a:off x="5422528" y="4067109"/>
              <a:ext cx="69900" cy="72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6" name="Google Shape;1366;p7">
            <a:extLst>
              <a:ext uri="{FF2B5EF4-FFF2-40B4-BE49-F238E27FC236}">
                <a16:creationId xmlns:a16="http://schemas.microsoft.com/office/drawing/2014/main" id="{EFC62912-636A-4315-E828-3A273DF53F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2331" y="1059625"/>
            <a:ext cx="5415401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/>
              <a:t>Alignment with Egypt Vision 2030</a:t>
            </a:r>
            <a:r>
              <a:rPr lang="en-US" dirty="0"/>
              <a:t> </a:t>
            </a:r>
            <a:endParaRPr dirty="0"/>
          </a:p>
        </p:txBody>
      </p:sp>
      <p:grpSp>
        <p:nvGrpSpPr>
          <p:cNvPr id="1368" name="Google Shape;1368;p7">
            <a:extLst>
              <a:ext uri="{FF2B5EF4-FFF2-40B4-BE49-F238E27FC236}">
                <a16:creationId xmlns:a16="http://schemas.microsoft.com/office/drawing/2014/main" id="{44B5CCAB-90E2-A026-2EF0-64A65DDDE6CB}"/>
              </a:ext>
            </a:extLst>
          </p:cNvPr>
          <p:cNvGrpSpPr/>
          <p:nvPr/>
        </p:nvGrpSpPr>
        <p:grpSpPr>
          <a:xfrm>
            <a:off x="537095" y="3986758"/>
            <a:ext cx="693060" cy="471305"/>
            <a:chOff x="4684413" y="2795724"/>
            <a:chExt cx="493703" cy="335759"/>
          </a:xfrm>
        </p:grpSpPr>
        <p:sp>
          <p:nvSpPr>
            <p:cNvPr id="1369" name="Google Shape;1369;p7">
              <a:extLst>
                <a:ext uri="{FF2B5EF4-FFF2-40B4-BE49-F238E27FC236}">
                  <a16:creationId xmlns:a16="http://schemas.microsoft.com/office/drawing/2014/main" id="{D732F586-8535-5BB5-0BF9-B15309849A5C}"/>
                </a:ext>
              </a:extLst>
            </p:cNvPr>
            <p:cNvSpPr/>
            <p:nvPr/>
          </p:nvSpPr>
          <p:spPr>
            <a:xfrm>
              <a:off x="4684413" y="2801783"/>
              <a:ext cx="395421" cy="329700"/>
            </a:xfrm>
            <a:custGeom>
              <a:avLst/>
              <a:gdLst/>
              <a:ahLst/>
              <a:cxnLst/>
              <a:rect l="l" t="t" r="r" b="b"/>
              <a:pathLst>
                <a:path w="4699" h="3918" extrusionOk="0">
                  <a:moveTo>
                    <a:pt x="175" y="1"/>
                  </a:moveTo>
                  <a:cubicBezTo>
                    <a:pt x="80" y="1"/>
                    <a:pt x="1" y="77"/>
                    <a:pt x="1" y="174"/>
                  </a:cubicBezTo>
                  <a:lnTo>
                    <a:pt x="239" y="3918"/>
                  </a:lnTo>
                  <a:lnTo>
                    <a:pt x="4699" y="3918"/>
                  </a:lnTo>
                  <a:lnTo>
                    <a:pt x="4136" y="744"/>
                  </a:lnTo>
                  <a:cubicBezTo>
                    <a:pt x="4108" y="598"/>
                    <a:pt x="3980" y="492"/>
                    <a:pt x="3830" y="492"/>
                  </a:cubicBezTo>
                  <a:lnTo>
                    <a:pt x="2605" y="492"/>
                  </a:lnTo>
                  <a:lnTo>
                    <a:pt x="2605" y="174"/>
                  </a:lnTo>
                  <a:cubicBezTo>
                    <a:pt x="2605" y="77"/>
                    <a:pt x="2526" y="1"/>
                    <a:pt x="243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7">
              <a:extLst>
                <a:ext uri="{FF2B5EF4-FFF2-40B4-BE49-F238E27FC236}">
                  <a16:creationId xmlns:a16="http://schemas.microsoft.com/office/drawing/2014/main" id="{F5929080-7B0F-41C1-8069-50D4D6E45A2D}"/>
                </a:ext>
              </a:extLst>
            </p:cNvPr>
            <p:cNvSpPr/>
            <p:nvPr/>
          </p:nvSpPr>
          <p:spPr>
            <a:xfrm>
              <a:off x="4709237" y="2885006"/>
              <a:ext cx="423275" cy="246475"/>
            </a:xfrm>
            <a:custGeom>
              <a:avLst/>
              <a:gdLst/>
              <a:ahLst/>
              <a:cxnLst/>
              <a:rect l="l" t="t" r="r" b="b"/>
              <a:pathLst>
                <a:path w="5030" h="2929" extrusionOk="0">
                  <a:moveTo>
                    <a:pt x="855" y="1"/>
                  </a:moveTo>
                  <a:cubicBezTo>
                    <a:pt x="711" y="1"/>
                    <a:pt x="584" y="105"/>
                    <a:pt x="554" y="246"/>
                  </a:cubicBezTo>
                  <a:lnTo>
                    <a:pt x="0" y="2929"/>
                  </a:lnTo>
                  <a:lnTo>
                    <a:pt x="4459" y="2929"/>
                  </a:lnTo>
                  <a:lnTo>
                    <a:pt x="4987" y="371"/>
                  </a:lnTo>
                  <a:cubicBezTo>
                    <a:pt x="5029" y="181"/>
                    <a:pt x="4881" y="1"/>
                    <a:pt x="468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7">
              <a:extLst>
                <a:ext uri="{FF2B5EF4-FFF2-40B4-BE49-F238E27FC236}">
                  <a16:creationId xmlns:a16="http://schemas.microsoft.com/office/drawing/2014/main" id="{4C37A10A-C82F-9E50-9CE2-A9F1250F93BE}"/>
                </a:ext>
              </a:extLst>
            </p:cNvPr>
            <p:cNvSpPr/>
            <p:nvPr/>
          </p:nvSpPr>
          <p:spPr>
            <a:xfrm>
              <a:off x="4980700" y="2795724"/>
              <a:ext cx="197416" cy="179408"/>
            </a:xfrm>
            <a:custGeom>
              <a:avLst/>
              <a:gdLst/>
              <a:ahLst/>
              <a:cxnLst/>
              <a:rect l="l" t="t" r="r" b="b"/>
              <a:pathLst>
                <a:path w="2346" h="2132" extrusionOk="0">
                  <a:moveTo>
                    <a:pt x="1174" y="0"/>
                  </a:moveTo>
                  <a:cubicBezTo>
                    <a:pt x="691" y="0"/>
                    <a:pt x="252" y="330"/>
                    <a:pt x="135" y="821"/>
                  </a:cubicBezTo>
                  <a:cubicBezTo>
                    <a:pt x="1" y="1393"/>
                    <a:pt x="355" y="1967"/>
                    <a:pt x="927" y="2102"/>
                  </a:cubicBezTo>
                  <a:cubicBezTo>
                    <a:pt x="1010" y="2122"/>
                    <a:pt x="1093" y="2131"/>
                    <a:pt x="1175" y="2131"/>
                  </a:cubicBezTo>
                  <a:cubicBezTo>
                    <a:pt x="1657" y="2131"/>
                    <a:pt x="2094" y="1801"/>
                    <a:pt x="2208" y="1312"/>
                  </a:cubicBezTo>
                  <a:cubicBezTo>
                    <a:pt x="2345" y="740"/>
                    <a:pt x="1991" y="165"/>
                    <a:pt x="1418" y="29"/>
                  </a:cubicBezTo>
                  <a:cubicBezTo>
                    <a:pt x="1337" y="9"/>
                    <a:pt x="1255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7">
              <a:extLst>
                <a:ext uri="{FF2B5EF4-FFF2-40B4-BE49-F238E27FC236}">
                  <a16:creationId xmlns:a16="http://schemas.microsoft.com/office/drawing/2014/main" id="{0AE22144-0983-3AE1-D333-04E6DBAEA76C}"/>
                </a:ext>
              </a:extLst>
            </p:cNvPr>
            <p:cNvSpPr/>
            <p:nvPr/>
          </p:nvSpPr>
          <p:spPr>
            <a:xfrm>
              <a:off x="5079575" y="2853871"/>
              <a:ext cx="84" cy="73715"/>
            </a:xfrm>
            <a:custGeom>
              <a:avLst/>
              <a:gdLst/>
              <a:ahLst/>
              <a:cxnLst/>
              <a:rect l="l" t="t" r="r" b="b"/>
              <a:pathLst>
                <a:path w="1" h="876" fill="none" extrusionOk="0">
                  <a:moveTo>
                    <a:pt x="0" y="0"/>
                  </a:moveTo>
                  <a:lnTo>
                    <a:pt x="0" y="87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7">
              <a:extLst>
                <a:ext uri="{FF2B5EF4-FFF2-40B4-BE49-F238E27FC236}">
                  <a16:creationId xmlns:a16="http://schemas.microsoft.com/office/drawing/2014/main" id="{C91D114C-2191-3268-52E5-98C07BDB6848}"/>
                </a:ext>
              </a:extLst>
            </p:cNvPr>
            <p:cNvSpPr/>
            <p:nvPr/>
          </p:nvSpPr>
          <p:spPr>
            <a:xfrm>
              <a:off x="5042717" y="2890644"/>
              <a:ext cx="73968" cy="84"/>
            </a:xfrm>
            <a:custGeom>
              <a:avLst/>
              <a:gdLst/>
              <a:ahLst/>
              <a:cxnLst/>
              <a:rect l="l" t="t" r="r" b="b"/>
              <a:pathLst>
                <a:path w="879" h="1" fill="none" extrusionOk="0">
                  <a:moveTo>
                    <a:pt x="87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4" name="Google Shape;1374;p7">
            <a:extLst>
              <a:ext uri="{FF2B5EF4-FFF2-40B4-BE49-F238E27FC236}">
                <a16:creationId xmlns:a16="http://schemas.microsoft.com/office/drawing/2014/main" id="{A3C60658-BE7F-EDED-A856-C491D7CCAA37}"/>
              </a:ext>
            </a:extLst>
          </p:cNvPr>
          <p:cNvSpPr/>
          <p:nvPr/>
        </p:nvSpPr>
        <p:spPr>
          <a:xfrm>
            <a:off x="4866701" y="4052154"/>
            <a:ext cx="319172" cy="442075"/>
          </a:xfrm>
          <a:custGeom>
            <a:avLst/>
            <a:gdLst/>
            <a:ahLst/>
            <a:cxnLst/>
            <a:rect l="l" t="t" r="r" b="b"/>
            <a:pathLst>
              <a:path w="4476" h="6200" extrusionOk="0">
                <a:moveTo>
                  <a:pt x="0" y="0"/>
                </a:moveTo>
                <a:lnTo>
                  <a:pt x="630" y="5344"/>
                </a:lnTo>
                <a:lnTo>
                  <a:pt x="1740" y="3869"/>
                </a:lnTo>
                <a:lnTo>
                  <a:pt x="2979" y="6199"/>
                </a:lnTo>
                <a:lnTo>
                  <a:pt x="4209" y="5356"/>
                </a:lnTo>
                <a:lnTo>
                  <a:pt x="2541" y="3327"/>
                </a:lnTo>
                <a:lnTo>
                  <a:pt x="4476" y="30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miter lim="231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5" name="Google Shape;1375;p7">
            <a:extLst>
              <a:ext uri="{FF2B5EF4-FFF2-40B4-BE49-F238E27FC236}">
                <a16:creationId xmlns:a16="http://schemas.microsoft.com/office/drawing/2014/main" id="{45718937-4FDA-92C6-4228-169B39DCAAE0}"/>
              </a:ext>
            </a:extLst>
          </p:cNvPr>
          <p:cNvGrpSpPr/>
          <p:nvPr/>
        </p:nvGrpSpPr>
        <p:grpSpPr>
          <a:xfrm>
            <a:off x="6138988" y="2816646"/>
            <a:ext cx="2875252" cy="1816782"/>
            <a:chOff x="6138988" y="2816646"/>
            <a:chExt cx="2875252" cy="1816782"/>
          </a:xfrm>
        </p:grpSpPr>
        <p:grpSp>
          <p:nvGrpSpPr>
            <p:cNvPr id="1376" name="Google Shape;1376;p7">
              <a:extLst>
                <a:ext uri="{FF2B5EF4-FFF2-40B4-BE49-F238E27FC236}">
                  <a16:creationId xmlns:a16="http://schemas.microsoft.com/office/drawing/2014/main" id="{72382DBD-329D-2A56-07A0-203FA9FBD66C}"/>
                </a:ext>
              </a:extLst>
            </p:cNvPr>
            <p:cNvGrpSpPr/>
            <p:nvPr/>
          </p:nvGrpSpPr>
          <p:grpSpPr>
            <a:xfrm>
              <a:off x="6138988" y="2816646"/>
              <a:ext cx="2875252" cy="1816782"/>
              <a:chOff x="5927300" y="2619916"/>
              <a:chExt cx="3128675" cy="1976912"/>
            </a:xfrm>
          </p:grpSpPr>
          <p:grpSp>
            <p:nvGrpSpPr>
              <p:cNvPr id="1377" name="Google Shape;1377;p7">
                <a:extLst>
                  <a:ext uri="{FF2B5EF4-FFF2-40B4-BE49-F238E27FC236}">
                    <a16:creationId xmlns:a16="http://schemas.microsoft.com/office/drawing/2014/main" id="{9DF760C9-EACC-0784-07FF-6ACB57385931}"/>
                  </a:ext>
                </a:extLst>
              </p:cNvPr>
              <p:cNvGrpSpPr/>
              <p:nvPr/>
            </p:nvGrpSpPr>
            <p:grpSpPr>
              <a:xfrm>
                <a:off x="5927300" y="2619916"/>
                <a:ext cx="3128675" cy="1976912"/>
                <a:chOff x="71725" y="-2284"/>
                <a:chExt cx="3128675" cy="1976912"/>
              </a:xfrm>
            </p:grpSpPr>
            <p:grpSp>
              <p:nvGrpSpPr>
                <p:cNvPr id="1378" name="Google Shape;1378;p7">
                  <a:extLst>
                    <a:ext uri="{FF2B5EF4-FFF2-40B4-BE49-F238E27FC236}">
                      <a16:creationId xmlns:a16="http://schemas.microsoft.com/office/drawing/2014/main" id="{E029A14F-1FA8-F095-12FA-5A7581E20790}"/>
                    </a:ext>
                  </a:extLst>
                </p:cNvPr>
                <p:cNvGrpSpPr/>
                <p:nvPr/>
              </p:nvGrpSpPr>
              <p:grpSpPr>
                <a:xfrm>
                  <a:off x="71725" y="-2284"/>
                  <a:ext cx="3128522" cy="1976912"/>
                  <a:chOff x="71725" y="-2284"/>
                  <a:chExt cx="3128522" cy="1976912"/>
                </a:xfrm>
              </p:grpSpPr>
              <p:sp>
                <p:nvSpPr>
                  <p:cNvPr id="1379" name="Google Shape;1379;p7">
                    <a:extLst>
                      <a:ext uri="{FF2B5EF4-FFF2-40B4-BE49-F238E27FC236}">
                        <a16:creationId xmlns:a16="http://schemas.microsoft.com/office/drawing/2014/main" id="{A62A3F5B-65CA-46DB-FC4B-23D5980DCE56}"/>
                      </a:ext>
                    </a:extLst>
                  </p:cNvPr>
                  <p:cNvSpPr/>
                  <p:nvPr/>
                </p:nvSpPr>
                <p:spPr>
                  <a:xfrm>
                    <a:off x="71725" y="620991"/>
                    <a:ext cx="2737820" cy="13536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5" h="16086" extrusionOk="0">
                        <a:moveTo>
                          <a:pt x="0" y="0"/>
                        </a:moveTo>
                        <a:lnTo>
                          <a:pt x="0" y="16086"/>
                        </a:lnTo>
                        <a:lnTo>
                          <a:pt x="32535" y="16086"/>
                        </a:lnTo>
                        <a:lnTo>
                          <a:pt x="3253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0" name="Google Shape;1380;p7">
                    <a:extLst>
                      <a:ext uri="{FF2B5EF4-FFF2-40B4-BE49-F238E27FC236}">
                        <a16:creationId xmlns:a16="http://schemas.microsoft.com/office/drawing/2014/main" id="{A391D8F1-47A8-26BC-5D49-B6DE217D9C43}"/>
                      </a:ext>
                    </a:extLst>
                  </p:cNvPr>
                  <p:cNvSpPr/>
                  <p:nvPr/>
                </p:nvSpPr>
                <p:spPr>
                  <a:xfrm>
                    <a:off x="71725" y="620991"/>
                    <a:ext cx="2737820" cy="2474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5" h="2940" extrusionOk="0">
                        <a:moveTo>
                          <a:pt x="0" y="0"/>
                        </a:moveTo>
                        <a:lnTo>
                          <a:pt x="0" y="2940"/>
                        </a:lnTo>
                        <a:lnTo>
                          <a:pt x="32535" y="2940"/>
                        </a:lnTo>
                        <a:lnTo>
                          <a:pt x="3253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1" name="Google Shape;1381;p7">
                    <a:extLst>
                      <a:ext uri="{FF2B5EF4-FFF2-40B4-BE49-F238E27FC236}">
                        <a16:creationId xmlns:a16="http://schemas.microsoft.com/office/drawing/2014/main" id="{5B6BC390-7262-CF67-C472-8A355A804ADA}"/>
                      </a:ext>
                    </a:extLst>
                  </p:cNvPr>
                  <p:cNvSpPr/>
                  <p:nvPr/>
                </p:nvSpPr>
                <p:spPr>
                  <a:xfrm>
                    <a:off x="2553687" y="680821"/>
                    <a:ext cx="127403" cy="127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4" h="1513" extrusionOk="0">
                        <a:moveTo>
                          <a:pt x="1" y="0"/>
                        </a:moveTo>
                        <a:lnTo>
                          <a:pt x="1" y="1513"/>
                        </a:lnTo>
                        <a:lnTo>
                          <a:pt x="1513" y="1513"/>
                        </a:lnTo>
                        <a:lnTo>
                          <a:pt x="1513" y="0"/>
                        </a:lnTo>
                        <a:close/>
                      </a:path>
                    </a:pathLst>
                  </a:custGeom>
                  <a:solidFill>
                    <a:srgbClr val="A9ABBE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2" name="Google Shape;1382;p7">
                    <a:extLst>
                      <a:ext uri="{FF2B5EF4-FFF2-40B4-BE49-F238E27FC236}">
                        <a16:creationId xmlns:a16="http://schemas.microsoft.com/office/drawing/2014/main" id="{83B7F063-E687-DDF9-01A9-8371FC20933D}"/>
                      </a:ext>
                    </a:extLst>
                  </p:cNvPr>
                  <p:cNvSpPr/>
                  <p:nvPr/>
                </p:nvSpPr>
                <p:spPr>
                  <a:xfrm>
                    <a:off x="2592311" y="719361"/>
                    <a:ext cx="50406" cy="50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9" h="601" fill="none" extrusionOk="0">
                        <a:moveTo>
                          <a:pt x="598" y="1"/>
                        </a:moveTo>
                        <a:lnTo>
                          <a:pt x="0" y="601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3" name="Google Shape;1383;p7">
                    <a:extLst>
                      <a:ext uri="{FF2B5EF4-FFF2-40B4-BE49-F238E27FC236}">
                        <a16:creationId xmlns:a16="http://schemas.microsoft.com/office/drawing/2014/main" id="{430DAA48-F9D0-EB04-2B8E-51804AAA78C1}"/>
                      </a:ext>
                    </a:extLst>
                  </p:cNvPr>
                  <p:cNvSpPr/>
                  <p:nvPr/>
                </p:nvSpPr>
                <p:spPr>
                  <a:xfrm>
                    <a:off x="2592311" y="719361"/>
                    <a:ext cx="50406" cy="50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9" h="601" fill="none" extrusionOk="0">
                        <a:moveTo>
                          <a:pt x="0" y="1"/>
                        </a:moveTo>
                        <a:lnTo>
                          <a:pt x="598" y="601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4" name="Google Shape;1384;p7">
                    <a:extLst>
                      <a:ext uri="{FF2B5EF4-FFF2-40B4-BE49-F238E27FC236}">
                        <a16:creationId xmlns:a16="http://schemas.microsoft.com/office/drawing/2014/main" id="{D9B8367A-DF02-EAB3-B54A-6C74FBD9C769}"/>
                      </a:ext>
                    </a:extLst>
                  </p:cNvPr>
                  <p:cNvSpPr/>
                  <p:nvPr/>
                </p:nvSpPr>
                <p:spPr>
                  <a:xfrm>
                    <a:off x="175648" y="499902"/>
                    <a:ext cx="2737820" cy="13537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5" h="16087" extrusionOk="0">
                        <a:moveTo>
                          <a:pt x="0" y="1"/>
                        </a:moveTo>
                        <a:lnTo>
                          <a:pt x="0" y="16086"/>
                        </a:lnTo>
                        <a:lnTo>
                          <a:pt x="32535" y="16086"/>
                        </a:lnTo>
                        <a:lnTo>
                          <a:pt x="3253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5" name="Google Shape;1385;p7">
                    <a:extLst>
                      <a:ext uri="{FF2B5EF4-FFF2-40B4-BE49-F238E27FC236}">
                        <a16:creationId xmlns:a16="http://schemas.microsoft.com/office/drawing/2014/main" id="{BC84E8A5-4B67-C9B0-0EE7-8104B782E5F7}"/>
                      </a:ext>
                    </a:extLst>
                  </p:cNvPr>
                  <p:cNvSpPr/>
                  <p:nvPr/>
                </p:nvSpPr>
                <p:spPr>
                  <a:xfrm>
                    <a:off x="175648" y="499902"/>
                    <a:ext cx="2737820" cy="2474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5" h="2941" extrusionOk="0">
                        <a:moveTo>
                          <a:pt x="0" y="1"/>
                        </a:moveTo>
                        <a:lnTo>
                          <a:pt x="0" y="2940"/>
                        </a:lnTo>
                        <a:lnTo>
                          <a:pt x="32535" y="2940"/>
                        </a:lnTo>
                        <a:lnTo>
                          <a:pt x="32535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6" name="Google Shape;1386;p7">
                    <a:extLst>
                      <a:ext uri="{FF2B5EF4-FFF2-40B4-BE49-F238E27FC236}">
                        <a16:creationId xmlns:a16="http://schemas.microsoft.com/office/drawing/2014/main" id="{0C3F238D-79EE-9EDA-EFBB-5C8BB4F80D62}"/>
                      </a:ext>
                    </a:extLst>
                  </p:cNvPr>
                  <p:cNvSpPr/>
                  <p:nvPr/>
                </p:nvSpPr>
                <p:spPr>
                  <a:xfrm>
                    <a:off x="2657779" y="559984"/>
                    <a:ext cx="127235" cy="127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2" h="1513" extrusionOk="0">
                        <a:moveTo>
                          <a:pt x="1" y="0"/>
                        </a:moveTo>
                        <a:lnTo>
                          <a:pt x="1" y="1513"/>
                        </a:lnTo>
                        <a:lnTo>
                          <a:pt x="1511" y="1513"/>
                        </a:lnTo>
                        <a:lnTo>
                          <a:pt x="1511" y="0"/>
                        </a:lnTo>
                        <a:close/>
                      </a:path>
                    </a:pathLst>
                  </a:custGeom>
                  <a:solidFill>
                    <a:srgbClr val="A9ABBE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7" name="Google Shape;1387;p7">
                    <a:extLst>
                      <a:ext uri="{FF2B5EF4-FFF2-40B4-BE49-F238E27FC236}">
                        <a16:creationId xmlns:a16="http://schemas.microsoft.com/office/drawing/2014/main" id="{832BC86C-B164-9B59-278F-E9B76A81D474}"/>
                      </a:ext>
                    </a:extLst>
                  </p:cNvPr>
                  <p:cNvSpPr/>
                  <p:nvPr/>
                </p:nvSpPr>
                <p:spPr>
                  <a:xfrm>
                    <a:off x="2695982" y="598524"/>
                    <a:ext cx="50574" cy="504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599" fill="none" extrusionOk="0">
                        <a:moveTo>
                          <a:pt x="601" y="1"/>
                        </a:moveTo>
                        <a:lnTo>
                          <a:pt x="1" y="598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8" name="Google Shape;1388;p7">
                    <a:extLst>
                      <a:ext uri="{FF2B5EF4-FFF2-40B4-BE49-F238E27FC236}">
                        <a16:creationId xmlns:a16="http://schemas.microsoft.com/office/drawing/2014/main" id="{8F6348D9-DF76-D065-03A6-CFBB9E423F29}"/>
                      </a:ext>
                    </a:extLst>
                  </p:cNvPr>
                  <p:cNvSpPr/>
                  <p:nvPr/>
                </p:nvSpPr>
                <p:spPr>
                  <a:xfrm>
                    <a:off x="2695982" y="598524"/>
                    <a:ext cx="50574" cy="504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599" fill="none" extrusionOk="0">
                        <a:moveTo>
                          <a:pt x="1" y="1"/>
                        </a:moveTo>
                        <a:lnTo>
                          <a:pt x="601" y="598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9" name="Google Shape;1389;p7">
                    <a:extLst>
                      <a:ext uri="{FF2B5EF4-FFF2-40B4-BE49-F238E27FC236}">
                        <a16:creationId xmlns:a16="http://schemas.microsoft.com/office/drawing/2014/main" id="{E62B16FA-CEC6-2C91-BFCA-84EEC2F5ECF7}"/>
                      </a:ext>
                    </a:extLst>
                  </p:cNvPr>
                  <p:cNvSpPr/>
                  <p:nvPr/>
                </p:nvSpPr>
                <p:spPr>
                  <a:xfrm>
                    <a:off x="279488" y="379065"/>
                    <a:ext cx="2737652" cy="13536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3" h="16086" extrusionOk="0">
                        <a:moveTo>
                          <a:pt x="1" y="0"/>
                        </a:moveTo>
                        <a:lnTo>
                          <a:pt x="1" y="16086"/>
                        </a:lnTo>
                        <a:lnTo>
                          <a:pt x="32533" y="16086"/>
                        </a:lnTo>
                        <a:lnTo>
                          <a:pt x="3253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0" name="Google Shape;1390;p7">
                    <a:extLst>
                      <a:ext uri="{FF2B5EF4-FFF2-40B4-BE49-F238E27FC236}">
                        <a16:creationId xmlns:a16="http://schemas.microsoft.com/office/drawing/2014/main" id="{45C45D7C-ACCF-90DF-E439-7EC2A0E948F6}"/>
                      </a:ext>
                    </a:extLst>
                  </p:cNvPr>
                  <p:cNvSpPr/>
                  <p:nvPr/>
                </p:nvSpPr>
                <p:spPr>
                  <a:xfrm>
                    <a:off x="279488" y="379065"/>
                    <a:ext cx="2737652" cy="2474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3" h="2941" extrusionOk="0">
                        <a:moveTo>
                          <a:pt x="1" y="0"/>
                        </a:moveTo>
                        <a:lnTo>
                          <a:pt x="1" y="2940"/>
                        </a:lnTo>
                        <a:lnTo>
                          <a:pt x="32533" y="2940"/>
                        </a:lnTo>
                        <a:lnTo>
                          <a:pt x="32533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1" name="Google Shape;1391;p7">
                    <a:extLst>
                      <a:ext uri="{FF2B5EF4-FFF2-40B4-BE49-F238E27FC236}">
                        <a16:creationId xmlns:a16="http://schemas.microsoft.com/office/drawing/2014/main" id="{1B7B26F6-8364-D254-4FDD-191AFD713FDD}"/>
                      </a:ext>
                    </a:extLst>
                  </p:cNvPr>
                  <p:cNvSpPr/>
                  <p:nvPr/>
                </p:nvSpPr>
                <p:spPr>
                  <a:xfrm>
                    <a:off x="2761534" y="439315"/>
                    <a:ext cx="127319" cy="127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3" h="1511" extrusionOk="0">
                        <a:moveTo>
                          <a:pt x="0" y="0"/>
                        </a:moveTo>
                        <a:lnTo>
                          <a:pt x="0" y="1511"/>
                        </a:lnTo>
                        <a:lnTo>
                          <a:pt x="1513" y="1511"/>
                        </a:lnTo>
                        <a:lnTo>
                          <a:pt x="1513" y="0"/>
                        </a:lnTo>
                        <a:close/>
                      </a:path>
                    </a:pathLst>
                  </a:custGeom>
                  <a:solidFill>
                    <a:srgbClr val="A9ABBE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2" name="Google Shape;1392;p7">
                    <a:extLst>
                      <a:ext uri="{FF2B5EF4-FFF2-40B4-BE49-F238E27FC236}">
                        <a16:creationId xmlns:a16="http://schemas.microsoft.com/office/drawing/2014/main" id="{C782D342-BDB3-E47C-E249-77EBE4B57617}"/>
                      </a:ext>
                    </a:extLst>
                  </p:cNvPr>
                  <p:cNvSpPr/>
                  <p:nvPr/>
                </p:nvSpPr>
                <p:spPr>
                  <a:xfrm>
                    <a:off x="2800074" y="477518"/>
                    <a:ext cx="50238" cy="50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7" h="601" fill="none" extrusionOk="0">
                        <a:moveTo>
                          <a:pt x="596" y="0"/>
                        </a:moveTo>
                        <a:lnTo>
                          <a:pt x="1" y="600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3" name="Google Shape;1393;p7">
                    <a:extLst>
                      <a:ext uri="{FF2B5EF4-FFF2-40B4-BE49-F238E27FC236}">
                        <a16:creationId xmlns:a16="http://schemas.microsoft.com/office/drawing/2014/main" id="{1D4E016B-9382-AC73-B5A2-A0A3B7F8D7CD}"/>
                      </a:ext>
                    </a:extLst>
                  </p:cNvPr>
                  <p:cNvSpPr/>
                  <p:nvPr/>
                </p:nvSpPr>
                <p:spPr>
                  <a:xfrm>
                    <a:off x="2800074" y="477518"/>
                    <a:ext cx="50238" cy="50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7" h="601" fill="none" extrusionOk="0">
                        <a:moveTo>
                          <a:pt x="1" y="0"/>
                        </a:moveTo>
                        <a:lnTo>
                          <a:pt x="596" y="600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4" name="Google Shape;1394;p7">
                    <a:extLst>
                      <a:ext uri="{FF2B5EF4-FFF2-40B4-BE49-F238E27FC236}">
                        <a16:creationId xmlns:a16="http://schemas.microsoft.com/office/drawing/2014/main" id="{C18F8933-BCA2-0536-FACB-2F39B7686E32}"/>
                      </a:ext>
                    </a:extLst>
                  </p:cNvPr>
                  <p:cNvSpPr/>
                  <p:nvPr/>
                </p:nvSpPr>
                <p:spPr>
                  <a:xfrm>
                    <a:off x="371126" y="216658"/>
                    <a:ext cx="2737652" cy="13537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3" h="16087" extrusionOk="0">
                        <a:moveTo>
                          <a:pt x="0" y="1"/>
                        </a:moveTo>
                        <a:lnTo>
                          <a:pt x="0" y="16086"/>
                        </a:lnTo>
                        <a:lnTo>
                          <a:pt x="32533" y="16086"/>
                        </a:lnTo>
                        <a:lnTo>
                          <a:pt x="3253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5" name="Google Shape;1395;p7">
                    <a:extLst>
                      <a:ext uri="{FF2B5EF4-FFF2-40B4-BE49-F238E27FC236}">
                        <a16:creationId xmlns:a16="http://schemas.microsoft.com/office/drawing/2014/main" id="{97107185-53AF-E606-AB65-70CA1C639690}"/>
                      </a:ext>
                    </a:extLst>
                  </p:cNvPr>
                  <p:cNvSpPr/>
                  <p:nvPr/>
                </p:nvSpPr>
                <p:spPr>
                  <a:xfrm>
                    <a:off x="371126" y="216658"/>
                    <a:ext cx="2737652" cy="2474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3" h="2941" extrusionOk="0">
                        <a:moveTo>
                          <a:pt x="0" y="1"/>
                        </a:moveTo>
                        <a:lnTo>
                          <a:pt x="0" y="2940"/>
                        </a:lnTo>
                        <a:lnTo>
                          <a:pt x="32533" y="2940"/>
                        </a:lnTo>
                        <a:lnTo>
                          <a:pt x="32533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6" name="Google Shape;1396;p7">
                    <a:extLst>
                      <a:ext uri="{FF2B5EF4-FFF2-40B4-BE49-F238E27FC236}">
                        <a16:creationId xmlns:a16="http://schemas.microsoft.com/office/drawing/2014/main" id="{A9B77164-7A22-92C8-F9DD-8600CE553E6C}"/>
                      </a:ext>
                    </a:extLst>
                  </p:cNvPr>
                  <p:cNvSpPr/>
                  <p:nvPr/>
                </p:nvSpPr>
                <p:spPr>
                  <a:xfrm>
                    <a:off x="2853088" y="276908"/>
                    <a:ext cx="127403" cy="127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4" h="1514" extrusionOk="0">
                        <a:moveTo>
                          <a:pt x="1" y="1"/>
                        </a:moveTo>
                        <a:lnTo>
                          <a:pt x="1" y="1513"/>
                        </a:lnTo>
                        <a:lnTo>
                          <a:pt x="1513" y="1513"/>
                        </a:lnTo>
                        <a:lnTo>
                          <a:pt x="1513" y="1"/>
                        </a:lnTo>
                        <a:close/>
                      </a:path>
                    </a:pathLst>
                  </a:custGeom>
                  <a:solidFill>
                    <a:srgbClr val="A9ABBE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7" name="Google Shape;1397;p7">
                    <a:extLst>
                      <a:ext uri="{FF2B5EF4-FFF2-40B4-BE49-F238E27FC236}">
                        <a16:creationId xmlns:a16="http://schemas.microsoft.com/office/drawing/2014/main" id="{6636E751-353C-9AAE-A848-F02CBA356D7D}"/>
                      </a:ext>
                    </a:extLst>
                  </p:cNvPr>
                  <p:cNvSpPr/>
                  <p:nvPr/>
                </p:nvSpPr>
                <p:spPr>
                  <a:xfrm>
                    <a:off x="2891291" y="315112"/>
                    <a:ext cx="50574" cy="50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601" fill="none" extrusionOk="0">
                        <a:moveTo>
                          <a:pt x="601" y="1"/>
                        </a:moveTo>
                        <a:lnTo>
                          <a:pt x="1" y="601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8" name="Google Shape;1398;p7">
                    <a:extLst>
                      <a:ext uri="{FF2B5EF4-FFF2-40B4-BE49-F238E27FC236}">
                        <a16:creationId xmlns:a16="http://schemas.microsoft.com/office/drawing/2014/main" id="{1E471E8C-2C89-4855-8C35-0D7AACF911DD}"/>
                      </a:ext>
                    </a:extLst>
                  </p:cNvPr>
                  <p:cNvSpPr/>
                  <p:nvPr/>
                </p:nvSpPr>
                <p:spPr>
                  <a:xfrm>
                    <a:off x="2891291" y="315112"/>
                    <a:ext cx="50574" cy="50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601" fill="none" extrusionOk="0">
                        <a:moveTo>
                          <a:pt x="1" y="1"/>
                        </a:moveTo>
                        <a:lnTo>
                          <a:pt x="601" y="601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9" name="Google Shape;1399;p7">
                    <a:extLst>
                      <a:ext uri="{FF2B5EF4-FFF2-40B4-BE49-F238E27FC236}">
                        <a16:creationId xmlns:a16="http://schemas.microsoft.com/office/drawing/2014/main" id="{FCF810CA-4ECB-7F1B-53A6-8501F439F0CD}"/>
                      </a:ext>
                    </a:extLst>
                  </p:cNvPr>
                  <p:cNvSpPr/>
                  <p:nvPr/>
                </p:nvSpPr>
                <p:spPr>
                  <a:xfrm>
                    <a:off x="446438" y="-2284"/>
                    <a:ext cx="2737904" cy="13536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6" h="16086" extrusionOk="0">
                        <a:moveTo>
                          <a:pt x="1" y="0"/>
                        </a:moveTo>
                        <a:lnTo>
                          <a:pt x="1" y="16086"/>
                        </a:lnTo>
                        <a:lnTo>
                          <a:pt x="32535" y="16086"/>
                        </a:lnTo>
                        <a:lnTo>
                          <a:pt x="3253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00" name="Google Shape;1400;p7">
                    <a:extLst>
                      <a:ext uri="{FF2B5EF4-FFF2-40B4-BE49-F238E27FC236}">
                        <a16:creationId xmlns:a16="http://schemas.microsoft.com/office/drawing/2014/main" id="{76DB7237-0FFB-08D3-ED01-C2B4711C0931}"/>
                      </a:ext>
                    </a:extLst>
                  </p:cNvPr>
                  <p:cNvSpPr/>
                  <p:nvPr/>
                </p:nvSpPr>
                <p:spPr>
                  <a:xfrm>
                    <a:off x="462343" y="42050"/>
                    <a:ext cx="2737904" cy="2474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6" h="2940" extrusionOk="0">
                        <a:moveTo>
                          <a:pt x="1" y="0"/>
                        </a:moveTo>
                        <a:lnTo>
                          <a:pt x="1" y="2940"/>
                        </a:lnTo>
                        <a:lnTo>
                          <a:pt x="32535" y="2940"/>
                        </a:lnTo>
                        <a:lnTo>
                          <a:pt x="3253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401" name="Google Shape;1401;p7">
                  <a:extLst>
                    <a:ext uri="{FF2B5EF4-FFF2-40B4-BE49-F238E27FC236}">
                      <a16:creationId xmlns:a16="http://schemas.microsoft.com/office/drawing/2014/main" id="{A40FFD1B-5AE5-E4BA-9FCD-19D0464CCA23}"/>
                    </a:ext>
                  </a:extLst>
                </p:cNvPr>
                <p:cNvSpPr txBox="1"/>
                <p:nvPr/>
              </p:nvSpPr>
              <p:spPr>
                <a:xfrm>
                  <a:off x="471000" y="546675"/>
                  <a:ext cx="27294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" sz="1200" b="0" i="0" u="none" strike="noStrike" cap="none">
                      <a:solidFill>
                        <a:schemeClr val="dk1"/>
                      </a:solidFill>
                      <a:latin typeface="Archivo"/>
                      <a:ea typeface="Archivo"/>
                      <a:cs typeface="Archivo"/>
                      <a:sym typeface="Archivo"/>
                    </a:rPr>
                    <a:t>SYSTEM ERROR !</a:t>
                  </a:r>
                  <a:endParaRPr sz="1200" b="0" i="0" u="none" strike="noStrike" cap="none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</p:grpSp>
          <p:sp>
            <p:nvSpPr>
              <p:cNvPr id="1402" name="Google Shape;1402;p7">
                <a:extLst>
                  <a:ext uri="{FF2B5EF4-FFF2-40B4-BE49-F238E27FC236}">
                    <a16:creationId xmlns:a16="http://schemas.microsoft.com/office/drawing/2014/main" id="{C7B6E077-6B4B-5E28-5985-B2E9D94A1EA3}"/>
                  </a:ext>
                </a:extLst>
              </p:cNvPr>
              <p:cNvSpPr/>
              <p:nvPr/>
            </p:nvSpPr>
            <p:spPr>
              <a:xfrm>
                <a:off x="6530038" y="3674094"/>
                <a:ext cx="1106100" cy="2244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 b="0" i="0" u="none" strike="noStrike" cap="none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rPr>
                  <a:t>OK</a:t>
                </a:r>
                <a:endParaRPr sz="1100" b="0" i="0" u="none" strike="noStrike" cap="none">
                  <a:solidFill>
                    <a:schemeClr val="dk1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403" name="Google Shape;1403;p7">
                <a:extLst>
                  <a:ext uri="{FF2B5EF4-FFF2-40B4-BE49-F238E27FC236}">
                    <a16:creationId xmlns:a16="http://schemas.microsoft.com/office/drawing/2014/main" id="{347839A3-BCB6-E6A4-4926-E1A56B6EAAC1}"/>
                  </a:ext>
                </a:extLst>
              </p:cNvPr>
              <p:cNvSpPr/>
              <p:nvPr/>
            </p:nvSpPr>
            <p:spPr>
              <a:xfrm>
                <a:off x="7764863" y="3674094"/>
                <a:ext cx="1106100" cy="2244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 b="0" i="0" u="none" strike="noStrike" cap="none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rPr>
                  <a:t>CANCEL</a:t>
                </a:r>
                <a:endParaRPr sz="1100" b="0" i="0" u="none" strike="noStrike" cap="none">
                  <a:solidFill>
                    <a:schemeClr val="dk1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1404" name="Google Shape;1404;p7">
              <a:extLst>
                <a:ext uri="{FF2B5EF4-FFF2-40B4-BE49-F238E27FC236}">
                  <a16:creationId xmlns:a16="http://schemas.microsoft.com/office/drawing/2014/main" id="{D58B1CC9-4844-7A87-8DDC-222F86F3C92D}"/>
                </a:ext>
              </a:extLst>
            </p:cNvPr>
            <p:cNvGrpSpPr/>
            <p:nvPr/>
          </p:nvGrpSpPr>
          <p:grpSpPr>
            <a:xfrm>
              <a:off x="8832897" y="2915723"/>
              <a:ext cx="124557" cy="124557"/>
              <a:chOff x="9831290" y="1558725"/>
              <a:chExt cx="156597" cy="156597"/>
            </a:xfrm>
          </p:grpSpPr>
          <p:sp>
            <p:nvSpPr>
              <p:cNvPr id="1405" name="Google Shape;1405;p7">
                <a:extLst>
                  <a:ext uri="{FF2B5EF4-FFF2-40B4-BE49-F238E27FC236}">
                    <a16:creationId xmlns:a16="http://schemas.microsoft.com/office/drawing/2014/main" id="{2D43B106-63D5-A9C8-3C9B-C4E422A01FF7}"/>
                  </a:ext>
                </a:extLst>
              </p:cNvPr>
              <p:cNvSpPr/>
              <p:nvPr/>
            </p:nvSpPr>
            <p:spPr>
              <a:xfrm>
                <a:off x="9831290" y="1558725"/>
                <a:ext cx="156597" cy="156597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2579" extrusionOk="0">
                    <a:moveTo>
                      <a:pt x="1" y="0"/>
                    </a:moveTo>
                    <a:lnTo>
                      <a:pt x="1" y="2579"/>
                    </a:lnTo>
                    <a:lnTo>
                      <a:pt x="2579" y="2579"/>
                    </a:lnTo>
                    <a:lnTo>
                      <a:pt x="2579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7">
                <a:extLst>
                  <a:ext uri="{FF2B5EF4-FFF2-40B4-BE49-F238E27FC236}">
                    <a16:creationId xmlns:a16="http://schemas.microsoft.com/office/drawing/2014/main" id="{E85FA6FA-CFF2-7459-9C40-770B78F34D6A}"/>
                  </a:ext>
                </a:extLst>
              </p:cNvPr>
              <p:cNvSpPr/>
              <p:nvPr/>
            </p:nvSpPr>
            <p:spPr>
              <a:xfrm>
                <a:off x="9869301" y="1596980"/>
                <a:ext cx="80515" cy="80393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324" fill="none" extrusionOk="0">
                    <a:moveTo>
                      <a:pt x="0" y="1323"/>
                    </a:moveTo>
                    <a:lnTo>
                      <a:pt x="1325" y="0"/>
                    </a:lnTo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7">
                <a:extLst>
                  <a:ext uri="{FF2B5EF4-FFF2-40B4-BE49-F238E27FC236}">
                    <a16:creationId xmlns:a16="http://schemas.microsoft.com/office/drawing/2014/main" id="{619070C2-452F-92C3-82A7-6D41E7D4DDD0}"/>
                  </a:ext>
                </a:extLst>
              </p:cNvPr>
              <p:cNvSpPr/>
              <p:nvPr/>
            </p:nvSpPr>
            <p:spPr>
              <a:xfrm>
                <a:off x="9869301" y="1596980"/>
                <a:ext cx="80515" cy="80393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324" fill="none" extrusionOk="0">
                    <a:moveTo>
                      <a:pt x="0" y="0"/>
                    </a:moveTo>
                    <a:lnTo>
                      <a:pt x="1325" y="1323"/>
                    </a:lnTo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08" name="Google Shape;1408;p7">
            <a:extLst>
              <a:ext uri="{FF2B5EF4-FFF2-40B4-BE49-F238E27FC236}">
                <a16:creationId xmlns:a16="http://schemas.microsoft.com/office/drawing/2014/main" id="{1066B4E5-CD66-60F3-B97D-BD7A366993E1}"/>
              </a:ext>
            </a:extLst>
          </p:cNvPr>
          <p:cNvGrpSpPr/>
          <p:nvPr/>
        </p:nvGrpSpPr>
        <p:grpSpPr>
          <a:xfrm>
            <a:off x="4143367" y="4625652"/>
            <a:ext cx="842530" cy="84105"/>
            <a:chOff x="8131923" y="2641852"/>
            <a:chExt cx="1144898" cy="114273"/>
          </a:xfrm>
        </p:grpSpPr>
        <p:sp>
          <p:nvSpPr>
            <p:cNvPr id="1409" name="Google Shape;1409;p7">
              <a:extLst>
                <a:ext uri="{FF2B5EF4-FFF2-40B4-BE49-F238E27FC236}">
                  <a16:creationId xmlns:a16="http://schemas.microsoft.com/office/drawing/2014/main" id="{683D887D-C93E-CB49-F0A8-4F279CCA8DB0}"/>
                </a:ext>
              </a:extLst>
            </p:cNvPr>
            <p:cNvSpPr/>
            <p:nvPr/>
          </p:nvSpPr>
          <p:spPr>
            <a:xfrm>
              <a:off x="8131923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78" y="1"/>
                    <a:pt x="0" y="378"/>
                    <a:pt x="0" y="846"/>
                  </a:cubicBezTo>
                  <a:cubicBezTo>
                    <a:pt x="0" y="1312"/>
                    <a:pt x="378" y="1692"/>
                    <a:pt x="846" y="1692"/>
                  </a:cubicBezTo>
                  <a:cubicBezTo>
                    <a:pt x="1314" y="1692"/>
                    <a:pt x="1691" y="1312"/>
                    <a:pt x="1691" y="846"/>
                  </a:cubicBezTo>
                  <a:cubicBezTo>
                    <a:pt x="1691" y="378"/>
                    <a:pt x="1314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7">
              <a:extLst>
                <a:ext uri="{FF2B5EF4-FFF2-40B4-BE49-F238E27FC236}">
                  <a16:creationId xmlns:a16="http://schemas.microsoft.com/office/drawing/2014/main" id="{ACE687A7-38D4-2092-99B2-E949306B97C4}"/>
                </a:ext>
              </a:extLst>
            </p:cNvPr>
            <p:cNvSpPr/>
            <p:nvPr/>
          </p:nvSpPr>
          <p:spPr>
            <a:xfrm>
              <a:off x="8475468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78" y="1"/>
                    <a:pt x="1" y="378"/>
                    <a:pt x="1" y="846"/>
                  </a:cubicBezTo>
                  <a:cubicBezTo>
                    <a:pt x="1" y="1312"/>
                    <a:pt x="378" y="1692"/>
                    <a:pt x="846" y="1692"/>
                  </a:cubicBezTo>
                  <a:cubicBezTo>
                    <a:pt x="1312" y="1692"/>
                    <a:pt x="1692" y="1312"/>
                    <a:pt x="1692" y="846"/>
                  </a:cubicBezTo>
                  <a:cubicBezTo>
                    <a:pt x="1692" y="378"/>
                    <a:pt x="1312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7">
              <a:extLst>
                <a:ext uri="{FF2B5EF4-FFF2-40B4-BE49-F238E27FC236}">
                  <a16:creationId xmlns:a16="http://schemas.microsoft.com/office/drawing/2014/main" id="{D499D735-4F1A-8BEC-A574-C4967BDF162C}"/>
                </a:ext>
              </a:extLst>
            </p:cNvPr>
            <p:cNvSpPr/>
            <p:nvPr/>
          </p:nvSpPr>
          <p:spPr>
            <a:xfrm>
              <a:off x="8819014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80" y="1"/>
                    <a:pt x="0" y="378"/>
                    <a:pt x="0" y="846"/>
                  </a:cubicBezTo>
                  <a:cubicBezTo>
                    <a:pt x="0" y="1312"/>
                    <a:pt x="380" y="1692"/>
                    <a:pt x="846" y="1692"/>
                  </a:cubicBezTo>
                  <a:cubicBezTo>
                    <a:pt x="1314" y="1692"/>
                    <a:pt x="1691" y="1312"/>
                    <a:pt x="1691" y="846"/>
                  </a:cubicBezTo>
                  <a:cubicBezTo>
                    <a:pt x="1691" y="378"/>
                    <a:pt x="1314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7">
              <a:extLst>
                <a:ext uri="{FF2B5EF4-FFF2-40B4-BE49-F238E27FC236}">
                  <a16:creationId xmlns:a16="http://schemas.microsoft.com/office/drawing/2014/main" id="{BD4EB3E8-3406-1F9B-3F90-A7938A2DF358}"/>
                </a:ext>
              </a:extLst>
            </p:cNvPr>
            <p:cNvSpPr/>
            <p:nvPr/>
          </p:nvSpPr>
          <p:spPr>
            <a:xfrm>
              <a:off x="9162560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78" y="1"/>
                    <a:pt x="0" y="378"/>
                    <a:pt x="0" y="846"/>
                  </a:cubicBezTo>
                  <a:cubicBezTo>
                    <a:pt x="0" y="1312"/>
                    <a:pt x="378" y="1692"/>
                    <a:pt x="846" y="1692"/>
                  </a:cubicBezTo>
                  <a:cubicBezTo>
                    <a:pt x="1314" y="1692"/>
                    <a:pt x="1691" y="1312"/>
                    <a:pt x="1691" y="846"/>
                  </a:cubicBezTo>
                  <a:cubicBezTo>
                    <a:pt x="1691" y="378"/>
                    <a:pt x="1314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DA572E1-08E2-1925-038A-AB515AAB5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 Eedi Platform (Diagnostic Questions)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5B2AF8-06E4-3128-2060-93B9A357D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980020"/>
              </p:ext>
            </p:extLst>
          </p:nvPr>
        </p:nvGraphicFramePr>
        <p:xfrm>
          <a:off x="934818" y="1538826"/>
          <a:ext cx="518420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418">
                  <a:extLst>
                    <a:ext uri="{9D8B030D-6E8A-4147-A177-3AD203B41FA5}">
                      <a16:colId xmlns:a16="http://schemas.microsoft.com/office/drawing/2014/main" val="942949673"/>
                    </a:ext>
                  </a:extLst>
                </a:gridCol>
                <a:gridCol w="3612786">
                  <a:extLst>
                    <a:ext uri="{9D8B030D-6E8A-4147-A177-3AD203B41FA5}">
                      <a16:colId xmlns:a16="http://schemas.microsoft.com/office/drawing/2014/main" val="2749236128"/>
                    </a:ext>
                  </a:extLst>
                </a:gridCol>
              </a:tblGrid>
              <a:tr h="219885">
                <a:tc>
                  <a:txBody>
                    <a:bodyPr/>
                    <a:lstStyle/>
                    <a:p>
                      <a:r>
                        <a:rPr lang="en-US" sz="900" b="1" i="0">
                          <a:solidFill>
                            <a:srgbClr val="000000"/>
                          </a:solidFill>
                          <a:effectLst/>
                          <a:latin typeface="SFBX1200"/>
                        </a:rPr>
                        <a:t>Pillar </a:t>
                      </a:r>
                      <a:endParaRPr lang="en-US" sz="9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i="0" dirty="0">
                          <a:solidFill>
                            <a:srgbClr val="000000"/>
                          </a:solidFill>
                          <a:effectLst/>
                          <a:latin typeface="SFBX1200"/>
                        </a:rPr>
                        <a:t>Contribution</a:t>
                      </a:r>
                      <a:endParaRPr lang="en-US" sz="9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6039277"/>
                  </a:ext>
                </a:extLst>
              </a:tr>
              <a:tr h="483748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SFRM1200"/>
                        </a:rPr>
                        <a:t>Economic Competitiveness</a:t>
                      </a:r>
                      <a:endParaRPr lang="en-US" sz="9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SFRM1200"/>
                        </a:rPr>
                        <a:t>Builds a stronger STEM foundation, crucial for future innovation and high-tech industries. Data-driven curriculum ensures graduates meet global standards.</a:t>
                      </a:r>
                      <a:endParaRPr lang="en-US" sz="9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776248"/>
                  </a:ext>
                </a:extLst>
              </a:tr>
              <a:tr h="351817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SFRM1200"/>
                        </a:rPr>
                        <a:t>Knowledge, Innovation &amp; Scientific Research</a:t>
                      </a:r>
                      <a:endParaRPr lang="en-US" sz="9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SFRM1200"/>
                        </a:rPr>
                        <a:t>Uses cutting-edge AI/NLP developed in Egypt for Egypt. Creates valuable educational research datasets. Fosters an innovative EdTech ecosystem.</a:t>
                      </a:r>
                      <a:endParaRPr lang="en-US" sz="9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463517"/>
                  </a:ext>
                </a:extLst>
              </a:tr>
              <a:tr h="483748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SFRM1200"/>
                        </a:rPr>
                        <a:t>Social Justice &amp; Inclusion </a:t>
                      </a:r>
                      <a:endParaRPr lang="en-US" sz="9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SFRM1200"/>
                        </a:rPr>
                        <a:t>Democratizes access to high-quality diagnostic tools for all schools and teachers, reducing educational disparities. Early intervention supports struggling learners.</a:t>
                      </a:r>
                      <a:endParaRPr lang="en-US" sz="9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970143"/>
                  </a:ext>
                </a:extLst>
              </a:tr>
              <a:tr h="351817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SFRM1200"/>
                        </a:rPr>
                        <a:t>Education &amp; Training </a:t>
                      </a:r>
                      <a:endParaRPr lang="en-US" sz="9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SFRM1200"/>
                        </a:rPr>
                        <a:t>Directly enhances teaching quality and curriculum relevance. Shifts focus to deep understanding and critical thinking, moving beyond rote learning.</a:t>
                      </a:r>
                      <a:endParaRPr lang="en-US" sz="9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5042934"/>
                  </a:ext>
                </a:extLst>
              </a:tr>
              <a:tr h="351817"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SFRM1200"/>
                        </a:rPr>
                        <a:t>Digital Transformation </a:t>
                      </a:r>
                      <a:endParaRPr lang="en-US" sz="9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SFRM1200"/>
                        </a:rPr>
                        <a:t>Embodies digital innovation in a core public service (education). Builds digital literacy for teachers and students through platform use.</a:t>
                      </a:r>
                      <a:endParaRPr lang="en-US" sz="9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741550"/>
                  </a:ext>
                </a:extLst>
              </a:tr>
              <a:tr h="483748">
                <a:tc>
                  <a:txBody>
                    <a:bodyPr/>
                    <a:lstStyle/>
                    <a:p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SFRM1200"/>
                        </a:rPr>
                        <a:t>Government Efficiency </a:t>
                      </a:r>
                      <a:endParaRPr lang="en-US" sz="9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SFRM1200"/>
                        </a:rPr>
                        <a:t>Provides the </a:t>
                      </a:r>
                      <a:r>
                        <a:rPr lang="en-US" sz="900" b="0" i="0" dirty="0" err="1">
                          <a:solidFill>
                            <a:srgbClr val="000000"/>
                          </a:solidFill>
                          <a:effectLst/>
                          <a:latin typeface="SFRM1200"/>
                        </a:rPr>
                        <a:t>MoE</a:t>
                      </a: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SFRM1200"/>
                        </a:rPr>
                        <a:t> with unprecedented real-time data for evidence-based policy-making and resource allocation, optimizing educational investments.</a:t>
                      </a:r>
                      <a:endParaRPr lang="en-US" sz="9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6013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9522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7"/>
          <p:cNvGrpSpPr/>
          <p:nvPr/>
        </p:nvGrpSpPr>
        <p:grpSpPr>
          <a:xfrm rot="-5400000">
            <a:off x="2448779" y="116580"/>
            <a:ext cx="2088071" cy="3272416"/>
            <a:chOff x="6424521" y="147909"/>
            <a:chExt cx="627161" cy="982855"/>
          </a:xfrm>
        </p:grpSpPr>
        <p:sp>
          <p:nvSpPr>
            <p:cNvPr id="1305" name="Google Shape;1305;p7"/>
            <p:cNvSpPr/>
            <p:nvPr/>
          </p:nvSpPr>
          <p:spPr>
            <a:xfrm>
              <a:off x="6991178" y="178118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7"/>
            <p:cNvSpPr/>
            <p:nvPr/>
          </p:nvSpPr>
          <p:spPr>
            <a:xfrm>
              <a:off x="7021387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1" y="716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7"/>
            <p:cNvSpPr/>
            <p:nvPr/>
          </p:nvSpPr>
          <p:spPr>
            <a:xfrm>
              <a:off x="6991178" y="36248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7"/>
            <p:cNvSpPr/>
            <p:nvPr/>
          </p:nvSpPr>
          <p:spPr>
            <a:xfrm>
              <a:off x="7021387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719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7"/>
            <p:cNvSpPr/>
            <p:nvPr/>
          </p:nvSpPr>
          <p:spPr>
            <a:xfrm>
              <a:off x="6991178" y="54685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7"/>
            <p:cNvSpPr/>
            <p:nvPr/>
          </p:nvSpPr>
          <p:spPr>
            <a:xfrm>
              <a:off x="7021387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1" y="716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7"/>
            <p:cNvSpPr/>
            <p:nvPr/>
          </p:nvSpPr>
          <p:spPr>
            <a:xfrm>
              <a:off x="6991178" y="73164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7"/>
            <p:cNvSpPr/>
            <p:nvPr/>
          </p:nvSpPr>
          <p:spPr>
            <a:xfrm>
              <a:off x="7021387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1" y="716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7"/>
            <p:cNvSpPr/>
            <p:nvPr/>
          </p:nvSpPr>
          <p:spPr>
            <a:xfrm>
              <a:off x="6991178" y="916100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7"/>
            <p:cNvSpPr/>
            <p:nvPr/>
          </p:nvSpPr>
          <p:spPr>
            <a:xfrm>
              <a:off x="7021387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1" y="716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7"/>
            <p:cNvSpPr/>
            <p:nvPr/>
          </p:nvSpPr>
          <p:spPr>
            <a:xfrm>
              <a:off x="6991178" y="1100469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7"/>
            <p:cNvSpPr/>
            <p:nvPr/>
          </p:nvSpPr>
          <p:spPr>
            <a:xfrm>
              <a:off x="7021387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719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7"/>
            <p:cNvSpPr/>
            <p:nvPr/>
          </p:nvSpPr>
          <p:spPr>
            <a:xfrm>
              <a:off x="6802348" y="178118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7"/>
            <p:cNvSpPr/>
            <p:nvPr/>
          </p:nvSpPr>
          <p:spPr>
            <a:xfrm>
              <a:off x="6832557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7"/>
            <p:cNvSpPr/>
            <p:nvPr/>
          </p:nvSpPr>
          <p:spPr>
            <a:xfrm>
              <a:off x="6802348" y="362487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7"/>
            <p:cNvSpPr/>
            <p:nvPr/>
          </p:nvSpPr>
          <p:spPr>
            <a:xfrm>
              <a:off x="6832557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7"/>
            <p:cNvSpPr/>
            <p:nvPr/>
          </p:nvSpPr>
          <p:spPr>
            <a:xfrm>
              <a:off x="6802348" y="546857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7"/>
            <p:cNvSpPr/>
            <p:nvPr/>
          </p:nvSpPr>
          <p:spPr>
            <a:xfrm>
              <a:off x="6832557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7"/>
            <p:cNvSpPr/>
            <p:nvPr/>
          </p:nvSpPr>
          <p:spPr>
            <a:xfrm>
              <a:off x="6802348" y="731647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7"/>
            <p:cNvSpPr/>
            <p:nvPr/>
          </p:nvSpPr>
          <p:spPr>
            <a:xfrm>
              <a:off x="6832557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0" y="716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7"/>
            <p:cNvSpPr/>
            <p:nvPr/>
          </p:nvSpPr>
          <p:spPr>
            <a:xfrm>
              <a:off x="6802348" y="916100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7"/>
            <p:cNvSpPr/>
            <p:nvPr/>
          </p:nvSpPr>
          <p:spPr>
            <a:xfrm>
              <a:off x="6832557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7"/>
            <p:cNvSpPr/>
            <p:nvPr/>
          </p:nvSpPr>
          <p:spPr>
            <a:xfrm>
              <a:off x="6802348" y="1100469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7"/>
            <p:cNvSpPr/>
            <p:nvPr/>
          </p:nvSpPr>
          <p:spPr>
            <a:xfrm>
              <a:off x="6832557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7"/>
            <p:cNvSpPr/>
            <p:nvPr/>
          </p:nvSpPr>
          <p:spPr>
            <a:xfrm>
              <a:off x="6613266" y="178118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7"/>
            <p:cNvSpPr/>
            <p:nvPr/>
          </p:nvSpPr>
          <p:spPr>
            <a:xfrm>
              <a:off x="6643476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7"/>
            <p:cNvSpPr/>
            <p:nvPr/>
          </p:nvSpPr>
          <p:spPr>
            <a:xfrm>
              <a:off x="6613266" y="36248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7"/>
            <p:cNvSpPr/>
            <p:nvPr/>
          </p:nvSpPr>
          <p:spPr>
            <a:xfrm>
              <a:off x="6643476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7"/>
            <p:cNvSpPr/>
            <p:nvPr/>
          </p:nvSpPr>
          <p:spPr>
            <a:xfrm>
              <a:off x="6613266" y="54685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7"/>
            <p:cNvSpPr/>
            <p:nvPr/>
          </p:nvSpPr>
          <p:spPr>
            <a:xfrm>
              <a:off x="6643476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7"/>
            <p:cNvSpPr/>
            <p:nvPr/>
          </p:nvSpPr>
          <p:spPr>
            <a:xfrm>
              <a:off x="6613266" y="73164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7"/>
            <p:cNvSpPr/>
            <p:nvPr/>
          </p:nvSpPr>
          <p:spPr>
            <a:xfrm>
              <a:off x="6643476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0" y="716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7"/>
            <p:cNvSpPr/>
            <p:nvPr/>
          </p:nvSpPr>
          <p:spPr>
            <a:xfrm>
              <a:off x="6613266" y="916100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7"/>
            <p:cNvSpPr/>
            <p:nvPr/>
          </p:nvSpPr>
          <p:spPr>
            <a:xfrm>
              <a:off x="6643476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7"/>
            <p:cNvSpPr/>
            <p:nvPr/>
          </p:nvSpPr>
          <p:spPr>
            <a:xfrm>
              <a:off x="6613266" y="1100469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7"/>
            <p:cNvSpPr/>
            <p:nvPr/>
          </p:nvSpPr>
          <p:spPr>
            <a:xfrm>
              <a:off x="6643476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7"/>
            <p:cNvSpPr/>
            <p:nvPr/>
          </p:nvSpPr>
          <p:spPr>
            <a:xfrm>
              <a:off x="6424521" y="178118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7"/>
            <p:cNvSpPr/>
            <p:nvPr/>
          </p:nvSpPr>
          <p:spPr>
            <a:xfrm>
              <a:off x="6454394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7"/>
            <p:cNvSpPr/>
            <p:nvPr/>
          </p:nvSpPr>
          <p:spPr>
            <a:xfrm>
              <a:off x="6424521" y="362487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7"/>
            <p:cNvSpPr/>
            <p:nvPr/>
          </p:nvSpPr>
          <p:spPr>
            <a:xfrm>
              <a:off x="6454394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7"/>
            <p:cNvSpPr/>
            <p:nvPr/>
          </p:nvSpPr>
          <p:spPr>
            <a:xfrm>
              <a:off x="6424521" y="546857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7"/>
            <p:cNvSpPr/>
            <p:nvPr/>
          </p:nvSpPr>
          <p:spPr>
            <a:xfrm>
              <a:off x="6454394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7"/>
            <p:cNvSpPr/>
            <p:nvPr/>
          </p:nvSpPr>
          <p:spPr>
            <a:xfrm>
              <a:off x="6424521" y="731647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7"/>
            <p:cNvSpPr/>
            <p:nvPr/>
          </p:nvSpPr>
          <p:spPr>
            <a:xfrm>
              <a:off x="6454394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0" y="716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7"/>
            <p:cNvSpPr/>
            <p:nvPr/>
          </p:nvSpPr>
          <p:spPr>
            <a:xfrm>
              <a:off x="6424521" y="916100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7"/>
            <p:cNvSpPr/>
            <p:nvPr/>
          </p:nvSpPr>
          <p:spPr>
            <a:xfrm>
              <a:off x="6454394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7"/>
            <p:cNvSpPr/>
            <p:nvPr/>
          </p:nvSpPr>
          <p:spPr>
            <a:xfrm>
              <a:off x="6424521" y="1100469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7"/>
            <p:cNvSpPr/>
            <p:nvPr/>
          </p:nvSpPr>
          <p:spPr>
            <a:xfrm>
              <a:off x="6454394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3" name="Google Shape;1353;p7"/>
          <p:cNvGrpSpPr/>
          <p:nvPr/>
        </p:nvGrpSpPr>
        <p:grpSpPr>
          <a:xfrm>
            <a:off x="703493" y="910514"/>
            <a:ext cx="5884633" cy="3446605"/>
            <a:chOff x="734975" y="965838"/>
            <a:chExt cx="4786200" cy="3211821"/>
          </a:xfrm>
        </p:grpSpPr>
        <p:grpSp>
          <p:nvGrpSpPr>
            <p:cNvPr id="1354" name="Google Shape;1354;p7"/>
            <p:cNvGrpSpPr/>
            <p:nvPr/>
          </p:nvGrpSpPr>
          <p:grpSpPr>
            <a:xfrm>
              <a:off x="734975" y="965838"/>
              <a:ext cx="4786200" cy="3211800"/>
              <a:chOff x="842800" y="1237250"/>
              <a:chExt cx="4786200" cy="3211800"/>
            </a:xfrm>
          </p:grpSpPr>
          <p:sp>
            <p:nvSpPr>
              <p:cNvPr id="1355" name="Google Shape;1355;p7"/>
              <p:cNvSpPr/>
              <p:nvPr/>
            </p:nvSpPr>
            <p:spPr>
              <a:xfrm>
                <a:off x="842800" y="1237250"/>
                <a:ext cx="4786200" cy="3211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56" name="Google Shape;1356;p7"/>
              <p:cNvGrpSpPr/>
              <p:nvPr/>
            </p:nvGrpSpPr>
            <p:grpSpPr>
              <a:xfrm>
                <a:off x="900241" y="1310209"/>
                <a:ext cx="127229" cy="149098"/>
                <a:chOff x="9831291" y="1558709"/>
                <a:chExt cx="127229" cy="149098"/>
              </a:xfrm>
            </p:grpSpPr>
            <p:sp>
              <p:nvSpPr>
                <p:cNvPr id="1357" name="Google Shape;1357;p7"/>
                <p:cNvSpPr/>
                <p:nvPr/>
              </p:nvSpPr>
              <p:spPr>
                <a:xfrm>
                  <a:off x="9831291" y="1558709"/>
                  <a:ext cx="127229" cy="14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9" h="2579" extrusionOk="0">
                      <a:moveTo>
                        <a:pt x="1" y="0"/>
                      </a:moveTo>
                      <a:lnTo>
                        <a:pt x="1" y="2579"/>
                      </a:lnTo>
                      <a:lnTo>
                        <a:pt x="2579" y="2579"/>
                      </a:lnTo>
                      <a:lnTo>
                        <a:pt x="257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8" name="Google Shape;1358;p7"/>
                <p:cNvSpPr/>
                <p:nvPr/>
              </p:nvSpPr>
              <p:spPr>
                <a:xfrm>
                  <a:off x="9862171" y="1595134"/>
                  <a:ext cx="65415" cy="76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6" h="1324" fill="none" extrusionOk="0">
                      <a:moveTo>
                        <a:pt x="0" y="1323"/>
                      </a:moveTo>
                      <a:lnTo>
                        <a:pt x="1325" y="0"/>
                      </a:lnTo>
                    </a:path>
                  </a:pathLst>
                </a:custGeom>
                <a:solidFill>
                  <a:schemeClr val="dk2"/>
                </a:solidFill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9" name="Google Shape;1359;p7"/>
                <p:cNvSpPr/>
                <p:nvPr/>
              </p:nvSpPr>
              <p:spPr>
                <a:xfrm>
                  <a:off x="9862171" y="1595134"/>
                  <a:ext cx="65415" cy="76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6" h="1324" fill="none" extrusionOk="0">
                      <a:moveTo>
                        <a:pt x="0" y="0"/>
                      </a:moveTo>
                      <a:lnTo>
                        <a:pt x="1325" y="1323"/>
                      </a:lnTo>
                    </a:path>
                  </a:pathLst>
                </a:custGeom>
                <a:solidFill>
                  <a:schemeClr val="dk2"/>
                </a:solidFill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360" name="Google Shape;1360;p7"/>
            <p:cNvSpPr/>
            <p:nvPr/>
          </p:nvSpPr>
          <p:spPr>
            <a:xfrm>
              <a:off x="5393828" y="965859"/>
              <a:ext cx="127200" cy="32118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7"/>
            <p:cNvSpPr/>
            <p:nvPr/>
          </p:nvSpPr>
          <p:spPr>
            <a:xfrm>
              <a:off x="5393828" y="1307409"/>
              <a:ext cx="127200" cy="2068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7"/>
            <p:cNvSpPr/>
            <p:nvPr/>
          </p:nvSpPr>
          <p:spPr>
            <a:xfrm>
              <a:off x="5393828" y="965859"/>
              <a:ext cx="127200" cy="1491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7"/>
            <p:cNvSpPr/>
            <p:nvPr/>
          </p:nvSpPr>
          <p:spPr>
            <a:xfrm>
              <a:off x="5422576" y="997984"/>
              <a:ext cx="69900" cy="72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7"/>
            <p:cNvSpPr/>
            <p:nvPr/>
          </p:nvSpPr>
          <p:spPr>
            <a:xfrm>
              <a:off x="5393828" y="4028559"/>
              <a:ext cx="127200" cy="1491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7"/>
            <p:cNvSpPr/>
            <p:nvPr/>
          </p:nvSpPr>
          <p:spPr>
            <a:xfrm rot="10800000">
              <a:off x="5422528" y="4067109"/>
              <a:ext cx="69900" cy="72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6" name="Google Shape;1366;p7"/>
          <p:cNvSpPr txBox="1">
            <a:spLocks noGrp="1"/>
          </p:cNvSpPr>
          <p:nvPr>
            <p:ph type="title"/>
          </p:nvPr>
        </p:nvSpPr>
        <p:spPr>
          <a:xfrm>
            <a:off x="892512" y="1282142"/>
            <a:ext cx="5415401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1367" name="Google Shape;1367;p7"/>
          <p:cNvSpPr txBox="1">
            <a:spLocks noGrp="1"/>
          </p:cNvSpPr>
          <p:nvPr>
            <p:ph type="subTitle" idx="1"/>
          </p:nvPr>
        </p:nvSpPr>
        <p:spPr>
          <a:xfrm>
            <a:off x="1198624" y="1887300"/>
            <a:ext cx="4787647" cy="19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Source: </a:t>
            </a:r>
            <a:r>
              <a:rPr lang="en-US" sz="1400" dirty="0" err="1"/>
              <a:t>Eedi</a:t>
            </a:r>
            <a:r>
              <a:rPr lang="en-US" sz="1400" dirty="0"/>
              <a:t> Platform (Diagnostic Questions)</a:t>
            </a:r>
          </a:p>
          <a:p>
            <a:r>
              <a:rPr lang="en-US" sz="1400" dirty="0"/>
              <a:t>Student answers + explanations</a:t>
            </a:r>
          </a:p>
          <a:p>
            <a:r>
              <a:rPr lang="en-US" sz="1400" dirty="0"/>
              <a:t>3 key tasks: Correctness, Category, Misconception</a:t>
            </a:r>
          </a:p>
        </p:txBody>
      </p:sp>
      <p:grpSp>
        <p:nvGrpSpPr>
          <p:cNvPr id="1368" name="Google Shape;1368;p7"/>
          <p:cNvGrpSpPr/>
          <p:nvPr/>
        </p:nvGrpSpPr>
        <p:grpSpPr>
          <a:xfrm>
            <a:off x="537095" y="3986758"/>
            <a:ext cx="693060" cy="471305"/>
            <a:chOff x="4684413" y="2795724"/>
            <a:chExt cx="493703" cy="335759"/>
          </a:xfrm>
        </p:grpSpPr>
        <p:sp>
          <p:nvSpPr>
            <p:cNvPr id="1369" name="Google Shape;1369;p7"/>
            <p:cNvSpPr/>
            <p:nvPr/>
          </p:nvSpPr>
          <p:spPr>
            <a:xfrm>
              <a:off x="4684413" y="2801783"/>
              <a:ext cx="395421" cy="329700"/>
            </a:xfrm>
            <a:custGeom>
              <a:avLst/>
              <a:gdLst/>
              <a:ahLst/>
              <a:cxnLst/>
              <a:rect l="l" t="t" r="r" b="b"/>
              <a:pathLst>
                <a:path w="4699" h="3918" extrusionOk="0">
                  <a:moveTo>
                    <a:pt x="175" y="1"/>
                  </a:moveTo>
                  <a:cubicBezTo>
                    <a:pt x="80" y="1"/>
                    <a:pt x="1" y="77"/>
                    <a:pt x="1" y="174"/>
                  </a:cubicBezTo>
                  <a:lnTo>
                    <a:pt x="239" y="3918"/>
                  </a:lnTo>
                  <a:lnTo>
                    <a:pt x="4699" y="3918"/>
                  </a:lnTo>
                  <a:lnTo>
                    <a:pt x="4136" y="744"/>
                  </a:lnTo>
                  <a:cubicBezTo>
                    <a:pt x="4108" y="598"/>
                    <a:pt x="3980" y="492"/>
                    <a:pt x="3830" y="492"/>
                  </a:cubicBezTo>
                  <a:lnTo>
                    <a:pt x="2605" y="492"/>
                  </a:lnTo>
                  <a:lnTo>
                    <a:pt x="2605" y="174"/>
                  </a:lnTo>
                  <a:cubicBezTo>
                    <a:pt x="2605" y="77"/>
                    <a:pt x="2526" y="1"/>
                    <a:pt x="243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7"/>
            <p:cNvSpPr/>
            <p:nvPr/>
          </p:nvSpPr>
          <p:spPr>
            <a:xfrm>
              <a:off x="4709237" y="2885006"/>
              <a:ext cx="423275" cy="246475"/>
            </a:xfrm>
            <a:custGeom>
              <a:avLst/>
              <a:gdLst/>
              <a:ahLst/>
              <a:cxnLst/>
              <a:rect l="l" t="t" r="r" b="b"/>
              <a:pathLst>
                <a:path w="5030" h="2929" extrusionOk="0">
                  <a:moveTo>
                    <a:pt x="855" y="1"/>
                  </a:moveTo>
                  <a:cubicBezTo>
                    <a:pt x="711" y="1"/>
                    <a:pt x="584" y="105"/>
                    <a:pt x="554" y="246"/>
                  </a:cubicBezTo>
                  <a:lnTo>
                    <a:pt x="0" y="2929"/>
                  </a:lnTo>
                  <a:lnTo>
                    <a:pt x="4459" y="2929"/>
                  </a:lnTo>
                  <a:lnTo>
                    <a:pt x="4987" y="371"/>
                  </a:lnTo>
                  <a:cubicBezTo>
                    <a:pt x="5029" y="181"/>
                    <a:pt x="4881" y="1"/>
                    <a:pt x="468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7"/>
            <p:cNvSpPr/>
            <p:nvPr/>
          </p:nvSpPr>
          <p:spPr>
            <a:xfrm>
              <a:off x="4980700" y="2795724"/>
              <a:ext cx="197416" cy="179408"/>
            </a:xfrm>
            <a:custGeom>
              <a:avLst/>
              <a:gdLst/>
              <a:ahLst/>
              <a:cxnLst/>
              <a:rect l="l" t="t" r="r" b="b"/>
              <a:pathLst>
                <a:path w="2346" h="2132" extrusionOk="0">
                  <a:moveTo>
                    <a:pt x="1174" y="0"/>
                  </a:moveTo>
                  <a:cubicBezTo>
                    <a:pt x="691" y="0"/>
                    <a:pt x="252" y="330"/>
                    <a:pt x="135" y="821"/>
                  </a:cubicBezTo>
                  <a:cubicBezTo>
                    <a:pt x="1" y="1393"/>
                    <a:pt x="355" y="1967"/>
                    <a:pt x="927" y="2102"/>
                  </a:cubicBezTo>
                  <a:cubicBezTo>
                    <a:pt x="1010" y="2122"/>
                    <a:pt x="1093" y="2131"/>
                    <a:pt x="1175" y="2131"/>
                  </a:cubicBezTo>
                  <a:cubicBezTo>
                    <a:pt x="1657" y="2131"/>
                    <a:pt x="2094" y="1801"/>
                    <a:pt x="2208" y="1312"/>
                  </a:cubicBezTo>
                  <a:cubicBezTo>
                    <a:pt x="2345" y="740"/>
                    <a:pt x="1991" y="165"/>
                    <a:pt x="1418" y="29"/>
                  </a:cubicBezTo>
                  <a:cubicBezTo>
                    <a:pt x="1337" y="9"/>
                    <a:pt x="1255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7"/>
            <p:cNvSpPr/>
            <p:nvPr/>
          </p:nvSpPr>
          <p:spPr>
            <a:xfrm>
              <a:off x="5079575" y="2853871"/>
              <a:ext cx="84" cy="73715"/>
            </a:xfrm>
            <a:custGeom>
              <a:avLst/>
              <a:gdLst/>
              <a:ahLst/>
              <a:cxnLst/>
              <a:rect l="l" t="t" r="r" b="b"/>
              <a:pathLst>
                <a:path w="1" h="876" fill="none" extrusionOk="0">
                  <a:moveTo>
                    <a:pt x="0" y="0"/>
                  </a:moveTo>
                  <a:lnTo>
                    <a:pt x="0" y="87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7"/>
            <p:cNvSpPr/>
            <p:nvPr/>
          </p:nvSpPr>
          <p:spPr>
            <a:xfrm>
              <a:off x="5042717" y="2890644"/>
              <a:ext cx="73968" cy="84"/>
            </a:xfrm>
            <a:custGeom>
              <a:avLst/>
              <a:gdLst/>
              <a:ahLst/>
              <a:cxnLst/>
              <a:rect l="l" t="t" r="r" b="b"/>
              <a:pathLst>
                <a:path w="879" h="1" fill="none" extrusionOk="0">
                  <a:moveTo>
                    <a:pt x="87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4" name="Google Shape;1374;p7"/>
          <p:cNvSpPr/>
          <p:nvPr/>
        </p:nvSpPr>
        <p:spPr>
          <a:xfrm>
            <a:off x="4866701" y="4052154"/>
            <a:ext cx="319172" cy="442075"/>
          </a:xfrm>
          <a:custGeom>
            <a:avLst/>
            <a:gdLst/>
            <a:ahLst/>
            <a:cxnLst/>
            <a:rect l="l" t="t" r="r" b="b"/>
            <a:pathLst>
              <a:path w="4476" h="6200" extrusionOk="0">
                <a:moveTo>
                  <a:pt x="0" y="0"/>
                </a:moveTo>
                <a:lnTo>
                  <a:pt x="630" y="5344"/>
                </a:lnTo>
                <a:lnTo>
                  <a:pt x="1740" y="3869"/>
                </a:lnTo>
                <a:lnTo>
                  <a:pt x="2979" y="6199"/>
                </a:lnTo>
                <a:lnTo>
                  <a:pt x="4209" y="5356"/>
                </a:lnTo>
                <a:lnTo>
                  <a:pt x="2541" y="3327"/>
                </a:lnTo>
                <a:lnTo>
                  <a:pt x="4476" y="30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miter lim="231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5" name="Google Shape;1375;p7"/>
          <p:cNvGrpSpPr/>
          <p:nvPr/>
        </p:nvGrpSpPr>
        <p:grpSpPr>
          <a:xfrm>
            <a:off x="6138988" y="2816646"/>
            <a:ext cx="2875252" cy="1816782"/>
            <a:chOff x="6138988" y="2816646"/>
            <a:chExt cx="2875252" cy="1816782"/>
          </a:xfrm>
        </p:grpSpPr>
        <p:grpSp>
          <p:nvGrpSpPr>
            <p:cNvPr id="1376" name="Google Shape;1376;p7"/>
            <p:cNvGrpSpPr/>
            <p:nvPr/>
          </p:nvGrpSpPr>
          <p:grpSpPr>
            <a:xfrm>
              <a:off x="6138988" y="2816646"/>
              <a:ext cx="2875252" cy="1816782"/>
              <a:chOff x="5927300" y="2619916"/>
              <a:chExt cx="3128675" cy="1976912"/>
            </a:xfrm>
          </p:grpSpPr>
          <p:grpSp>
            <p:nvGrpSpPr>
              <p:cNvPr id="1377" name="Google Shape;1377;p7"/>
              <p:cNvGrpSpPr/>
              <p:nvPr/>
            </p:nvGrpSpPr>
            <p:grpSpPr>
              <a:xfrm>
                <a:off x="5927300" y="2619916"/>
                <a:ext cx="3128675" cy="1976912"/>
                <a:chOff x="71725" y="-2284"/>
                <a:chExt cx="3128675" cy="1976912"/>
              </a:xfrm>
            </p:grpSpPr>
            <p:grpSp>
              <p:nvGrpSpPr>
                <p:cNvPr id="1378" name="Google Shape;1378;p7"/>
                <p:cNvGrpSpPr/>
                <p:nvPr/>
              </p:nvGrpSpPr>
              <p:grpSpPr>
                <a:xfrm>
                  <a:off x="71725" y="-2284"/>
                  <a:ext cx="3128522" cy="1976912"/>
                  <a:chOff x="71725" y="-2284"/>
                  <a:chExt cx="3128522" cy="1976912"/>
                </a:xfrm>
              </p:grpSpPr>
              <p:sp>
                <p:nvSpPr>
                  <p:cNvPr id="1379" name="Google Shape;1379;p7"/>
                  <p:cNvSpPr/>
                  <p:nvPr/>
                </p:nvSpPr>
                <p:spPr>
                  <a:xfrm>
                    <a:off x="71725" y="620991"/>
                    <a:ext cx="2737820" cy="13536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5" h="16086" extrusionOk="0">
                        <a:moveTo>
                          <a:pt x="0" y="0"/>
                        </a:moveTo>
                        <a:lnTo>
                          <a:pt x="0" y="16086"/>
                        </a:lnTo>
                        <a:lnTo>
                          <a:pt x="32535" y="16086"/>
                        </a:lnTo>
                        <a:lnTo>
                          <a:pt x="3253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0" name="Google Shape;1380;p7"/>
                  <p:cNvSpPr/>
                  <p:nvPr/>
                </p:nvSpPr>
                <p:spPr>
                  <a:xfrm>
                    <a:off x="71725" y="620991"/>
                    <a:ext cx="2737820" cy="2474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5" h="2940" extrusionOk="0">
                        <a:moveTo>
                          <a:pt x="0" y="0"/>
                        </a:moveTo>
                        <a:lnTo>
                          <a:pt x="0" y="2940"/>
                        </a:lnTo>
                        <a:lnTo>
                          <a:pt x="32535" y="2940"/>
                        </a:lnTo>
                        <a:lnTo>
                          <a:pt x="3253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1" name="Google Shape;1381;p7"/>
                  <p:cNvSpPr/>
                  <p:nvPr/>
                </p:nvSpPr>
                <p:spPr>
                  <a:xfrm>
                    <a:off x="2553687" y="680821"/>
                    <a:ext cx="127403" cy="127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4" h="1513" extrusionOk="0">
                        <a:moveTo>
                          <a:pt x="1" y="0"/>
                        </a:moveTo>
                        <a:lnTo>
                          <a:pt x="1" y="1513"/>
                        </a:lnTo>
                        <a:lnTo>
                          <a:pt x="1513" y="1513"/>
                        </a:lnTo>
                        <a:lnTo>
                          <a:pt x="1513" y="0"/>
                        </a:lnTo>
                        <a:close/>
                      </a:path>
                    </a:pathLst>
                  </a:custGeom>
                  <a:solidFill>
                    <a:srgbClr val="A9ABBE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2" name="Google Shape;1382;p7"/>
                  <p:cNvSpPr/>
                  <p:nvPr/>
                </p:nvSpPr>
                <p:spPr>
                  <a:xfrm>
                    <a:off x="2592311" y="719361"/>
                    <a:ext cx="50406" cy="50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9" h="601" fill="none" extrusionOk="0">
                        <a:moveTo>
                          <a:pt x="598" y="1"/>
                        </a:moveTo>
                        <a:lnTo>
                          <a:pt x="0" y="601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3" name="Google Shape;1383;p7"/>
                  <p:cNvSpPr/>
                  <p:nvPr/>
                </p:nvSpPr>
                <p:spPr>
                  <a:xfrm>
                    <a:off x="2592311" y="719361"/>
                    <a:ext cx="50406" cy="50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9" h="601" fill="none" extrusionOk="0">
                        <a:moveTo>
                          <a:pt x="0" y="1"/>
                        </a:moveTo>
                        <a:lnTo>
                          <a:pt x="598" y="601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4" name="Google Shape;1384;p7"/>
                  <p:cNvSpPr/>
                  <p:nvPr/>
                </p:nvSpPr>
                <p:spPr>
                  <a:xfrm>
                    <a:off x="175648" y="499902"/>
                    <a:ext cx="2737820" cy="13537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5" h="16087" extrusionOk="0">
                        <a:moveTo>
                          <a:pt x="0" y="1"/>
                        </a:moveTo>
                        <a:lnTo>
                          <a:pt x="0" y="16086"/>
                        </a:lnTo>
                        <a:lnTo>
                          <a:pt x="32535" y="16086"/>
                        </a:lnTo>
                        <a:lnTo>
                          <a:pt x="3253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5" name="Google Shape;1385;p7"/>
                  <p:cNvSpPr/>
                  <p:nvPr/>
                </p:nvSpPr>
                <p:spPr>
                  <a:xfrm>
                    <a:off x="175648" y="499902"/>
                    <a:ext cx="2737820" cy="2474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5" h="2941" extrusionOk="0">
                        <a:moveTo>
                          <a:pt x="0" y="1"/>
                        </a:moveTo>
                        <a:lnTo>
                          <a:pt x="0" y="2940"/>
                        </a:lnTo>
                        <a:lnTo>
                          <a:pt x="32535" y="2940"/>
                        </a:lnTo>
                        <a:lnTo>
                          <a:pt x="32535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6" name="Google Shape;1386;p7"/>
                  <p:cNvSpPr/>
                  <p:nvPr/>
                </p:nvSpPr>
                <p:spPr>
                  <a:xfrm>
                    <a:off x="2657779" y="559984"/>
                    <a:ext cx="127235" cy="127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2" h="1513" extrusionOk="0">
                        <a:moveTo>
                          <a:pt x="1" y="0"/>
                        </a:moveTo>
                        <a:lnTo>
                          <a:pt x="1" y="1513"/>
                        </a:lnTo>
                        <a:lnTo>
                          <a:pt x="1511" y="1513"/>
                        </a:lnTo>
                        <a:lnTo>
                          <a:pt x="1511" y="0"/>
                        </a:lnTo>
                        <a:close/>
                      </a:path>
                    </a:pathLst>
                  </a:custGeom>
                  <a:solidFill>
                    <a:srgbClr val="A9ABBE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7" name="Google Shape;1387;p7"/>
                  <p:cNvSpPr/>
                  <p:nvPr/>
                </p:nvSpPr>
                <p:spPr>
                  <a:xfrm>
                    <a:off x="2695982" y="598524"/>
                    <a:ext cx="50574" cy="504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599" fill="none" extrusionOk="0">
                        <a:moveTo>
                          <a:pt x="601" y="1"/>
                        </a:moveTo>
                        <a:lnTo>
                          <a:pt x="1" y="598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8" name="Google Shape;1388;p7"/>
                  <p:cNvSpPr/>
                  <p:nvPr/>
                </p:nvSpPr>
                <p:spPr>
                  <a:xfrm>
                    <a:off x="2695982" y="598524"/>
                    <a:ext cx="50574" cy="504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599" fill="none" extrusionOk="0">
                        <a:moveTo>
                          <a:pt x="1" y="1"/>
                        </a:moveTo>
                        <a:lnTo>
                          <a:pt x="601" y="598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9" name="Google Shape;1389;p7"/>
                  <p:cNvSpPr/>
                  <p:nvPr/>
                </p:nvSpPr>
                <p:spPr>
                  <a:xfrm>
                    <a:off x="279488" y="379065"/>
                    <a:ext cx="2737652" cy="13536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3" h="16086" extrusionOk="0">
                        <a:moveTo>
                          <a:pt x="1" y="0"/>
                        </a:moveTo>
                        <a:lnTo>
                          <a:pt x="1" y="16086"/>
                        </a:lnTo>
                        <a:lnTo>
                          <a:pt x="32533" y="16086"/>
                        </a:lnTo>
                        <a:lnTo>
                          <a:pt x="3253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0" name="Google Shape;1390;p7"/>
                  <p:cNvSpPr/>
                  <p:nvPr/>
                </p:nvSpPr>
                <p:spPr>
                  <a:xfrm>
                    <a:off x="279488" y="379065"/>
                    <a:ext cx="2737652" cy="2474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3" h="2941" extrusionOk="0">
                        <a:moveTo>
                          <a:pt x="1" y="0"/>
                        </a:moveTo>
                        <a:lnTo>
                          <a:pt x="1" y="2940"/>
                        </a:lnTo>
                        <a:lnTo>
                          <a:pt x="32533" y="2940"/>
                        </a:lnTo>
                        <a:lnTo>
                          <a:pt x="32533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1" name="Google Shape;1391;p7"/>
                  <p:cNvSpPr/>
                  <p:nvPr/>
                </p:nvSpPr>
                <p:spPr>
                  <a:xfrm>
                    <a:off x="2761534" y="439315"/>
                    <a:ext cx="127319" cy="127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3" h="1511" extrusionOk="0">
                        <a:moveTo>
                          <a:pt x="0" y="0"/>
                        </a:moveTo>
                        <a:lnTo>
                          <a:pt x="0" y="1511"/>
                        </a:lnTo>
                        <a:lnTo>
                          <a:pt x="1513" y="1511"/>
                        </a:lnTo>
                        <a:lnTo>
                          <a:pt x="1513" y="0"/>
                        </a:lnTo>
                        <a:close/>
                      </a:path>
                    </a:pathLst>
                  </a:custGeom>
                  <a:solidFill>
                    <a:srgbClr val="A9ABBE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2" name="Google Shape;1392;p7"/>
                  <p:cNvSpPr/>
                  <p:nvPr/>
                </p:nvSpPr>
                <p:spPr>
                  <a:xfrm>
                    <a:off x="2800074" y="477518"/>
                    <a:ext cx="50238" cy="50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7" h="601" fill="none" extrusionOk="0">
                        <a:moveTo>
                          <a:pt x="596" y="0"/>
                        </a:moveTo>
                        <a:lnTo>
                          <a:pt x="1" y="600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3" name="Google Shape;1393;p7"/>
                  <p:cNvSpPr/>
                  <p:nvPr/>
                </p:nvSpPr>
                <p:spPr>
                  <a:xfrm>
                    <a:off x="2800074" y="477518"/>
                    <a:ext cx="50238" cy="50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7" h="601" fill="none" extrusionOk="0">
                        <a:moveTo>
                          <a:pt x="1" y="0"/>
                        </a:moveTo>
                        <a:lnTo>
                          <a:pt x="596" y="600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4" name="Google Shape;1394;p7"/>
                  <p:cNvSpPr/>
                  <p:nvPr/>
                </p:nvSpPr>
                <p:spPr>
                  <a:xfrm>
                    <a:off x="371126" y="216658"/>
                    <a:ext cx="2737652" cy="13537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3" h="16087" extrusionOk="0">
                        <a:moveTo>
                          <a:pt x="0" y="1"/>
                        </a:moveTo>
                        <a:lnTo>
                          <a:pt x="0" y="16086"/>
                        </a:lnTo>
                        <a:lnTo>
                          <a:pt x="32533" y="16086"/>
                        </a:lnTo>
                        <a:lnTo>
                          <a:pt x="3253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5" name="Google Shape;1395;p7"/>
                  <p:cNvSpPr/>
                  <p:nvPr/>
                </p:nvSpPr>
                <p:spPr>
                  <a:xfrm>
                    <a:off x="371126" y="216658"/>
                    <a:ext cx="2737652" cy="2474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3" h="2941" extrusionOk="0">
                        <a:moveTo>
                          <a:pt x="0" y="1"/>
                        </a:moveTo>
                        <a:lnTo>
                          <a:pt x="0" y="2940"/>
                        </a:lnTo>
                        <a:lnTo>
                          <a:pt x="32533" y="2940"/>
                        </a:lnTo>
                        <a:lnTo>
                          <a:pt x="32533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6" name="Google Shape;1396;p7"/>
                  <p:cNvSpPr/>
                  <p:nvPr/>
                </p:nvSpPr>
                <p:spPr>
                  <a:xfrm>
                    <a:off x="2853088" y="276908"/>
                    <a:ext cx="127403" cy="127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4" h="1514" extrusionOk="0">
                        <a:moveTo>
                          <a:pt x="1" y="1"/>
                        </a:moveTo>
                        <a:lnTo>
                          <a:pt x="1" y="1513"/>
                        </a:lnTo>
                        <a:lnTo>
                          <a:pt x="1513" y="1513"/>
                        </a:lnTo>
                        <a:lnTo>
                          <a:pt x="1513" y="1"/>
                        </a:lnTo>
                        <a:close/>
                      </a:path>
                    </a:pathLst>
                  </a:custGeom>
                  <a:solidFill>
                    <a:srgbClr val="A9ABBE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7" name="Google Shape;1397;p7"/>
                  <p:cNvSpPr/>
                  <p:nvPr/>
                </p:nvSpPr>
                <p:spPr>
                  <a:xfrm>
                    <a:off x="2891291" y="315112"/>
                    <a:ext cx="50574" cy="50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601" fill="none" extrusionOk="0">
                        <a:moveTo>
                          <a:pt x="601" y="1"/>
                        </a:moveTo>
                        <a:lnTo>
                          <a:pt x="1" y="601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8" name="Google Shape;1398;p7"/>
                  <p:cNvSpPr/>
                  <p:nvPr/>
                </p:nvSpPr>
                <p:spPr>
                  <a:xfrm>
                    <a:off x="2891291" y="315112"/>
                    <a:ext cx="50574" cy="50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601" fill="none" extrusionOk="0">
                        <a:moveTo>
                          <a:pt x="1" y="1"/>
                        </a:moveTo>
                        <a:lnTo>
                          <a:pt x="601" y="601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9" name="Google Shape;1399;p7"/>
                  <p:cNvSpPr/>
                  <p:nvPr/>
                </p:nvSpPr>
                <p:spPr>
                  <a:xfrm>
                    <a:off x="446438" y="-2284"/>
                    <a:ext cx="2737904" cy="13536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6" h="16086" extrusionOk="0">
                        <a:moveTo>
                          <a:pt x="1" y="0"/>
                        </a:moveTo>
                        <a:lnTo>
                          <a:pt x="1" y="16086"/>
                        </a:lnTo>
                        <a:lnTo>
                          <a:pt x="32535" y="16086"/>
                        </a:lnTo>
                        <a:lnTo>
                          <a:pt x="3253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00" name="Google Shape;1400;p7"/>
                  <p:cNvSpPr/>
                  <p:nvPr/>
                </p:nvSpPr>
                <p:spPr>
                  <a:xfrm>
                    <a:off x="462343" y="42050"/>
                    <a:ext cx="2737904" cy="2474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6" h="2940" extrusionOk="0">
                        <a:moveTo>
                          <a:pt x="1" y="0"/>
                        </a:moveTo>
                        <a:lnTo>
                          <a:pt x="1" y="2940"/>
                        </a:lnTo>
                        <a:lnTo>
                          <a:pt x="32535" y="2940"/>
                        </a:lnTo>
                        <a:lnTo>
                          <a:pt x="3253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401" name="Google Shape;1401;p7"/>
                <p:cNvSpPr txBox="1"/>
                <p:nvPr/>
              </p:nvSpPr>
              <p:spPr>
                <a:xfrm>
                  <a:off x="471000" y="546675"/>
                  <a:ext cx="27294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" sz="1200" b="0" i="0" u="none" strike="noStrike" cap="none">
                      <a:solidFill>
                        <a:schemeClr val="dk1"/>
                      </a:solidFill>
                      <a:latin typeface="Archivo"/>
                      <a:ea typeface="Archivo"/>
                      <a:cs typeface="Archivo"/>
                      <a:sym typeface="Archivo"/>
                    </a:rPr>
                    <a:t>SYSTEM ERROR !</a:t>
                  </a:r>
                  <a:endParaRPr sz="1200" b="0" i="0" u="none" strike="noStrike" cap="none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</p:grpSp>
          <p:sp>
            <p:nvSpPr>
              <p:cNvPr id="1402" name="Google Shape;1402;p7"/>
              <p:cNvSpPr/>
              <p:nvPr/>
            </p:nvSpPr>
            <p:spPr>
              <a:xfrm>
                <a:off x="6530038" y="3674094"/>
                <a:ext cx="1106100" cy="2244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 b="0" i="0" u="none" strike="noStrike" cap="none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rPr>
                  <a:t>OK</a:t>
                </a:r>
                <a:endParaRPr sz="1100" b="0" i="0" u="none" strike="noStrike" cap="none">
                  <a:solidFill>
                    <a:schemeClr val="dk1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403" name="Google Shape;1403;p7"/>
              <p:cNvSpPr/>
              <p:nvPr/>
            </p:nvSpPr>
            <p:spPr>
              <a:xfrm>
                <a:off x="7764863" y="3674094"/>
                <a:ext cx="1106100" cy="2244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 b="0" i="0" u="none" strike="noStrike" cap="none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rPr>
                  <a:t>CANCEL</a:t>
                </a:r>
                <a:endParaRPr sz="1100" b="0" i="0" u="none" strike="noStrike" cap="none">
                  <a:solidFill>
                    <a:schemeClr val="dk1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1404" name="Google Shape;1404;p7"/>
            <p:cNvGrpSpPr/>
            <p:nvPr/>
          </p:nvGrpSpPr>
          <p:grpSpPr>
            <a:xfrm>
              <a:off x="8832897" y="2915723"/>
              <a:ext cx="124557" cy="124557"/>
              <a:chOff x="9831290" y="1558725"/>
              <a:chExt cx="156597" cy="156597"/>
            </a:xfrm>
          </p:grpSpPr>
          <p:sp>
            <p:nvSpPr>
              <p:cNvPr id="1405" name="Google Shape;1405;p7"/>
              <p:cNvSpPr/>
              <p:nvPr/>
            </p:nvSpPr>
            <p:spPr>
              <a:xfrm>
                <a:off x="9831290" y="1558725"/>
                <a:ext cx="156597" cy="156597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2579" extrusionOk="0">
                    <a:moveTo>
                      <a:pt x="1" y="0"/>
                    </a:moveTo>
                    <a:lnTo>
                      <a:pt x="1" y="2579"/>
                    </a:lnTo>
                    <a:lnTo>
                      <a:pt x="2579" y="2579"/>
                    </a:lnTo>
                    <a:lnTo>
                      <a:pt x="2579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7"/>
              <p:cNvSpPr/>
              <p:nvPr/>
            </p:nvSpPr>
            <p:spPr>
              <a:xfrm>
                <a:off x="9869301" y="1596980"/>
                <a:ext cx="80515" cy="80393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324" fill="none" extrusionOk="0">
                    <a:moveTo>
                      <a:pt x="0" y="1323"/>
                    </a:moveTo>
                    <a:lnTo>
                      <a:pt x="1325" y="0"/>
                    </a:lnTo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7"/>
              <p:cNvSpPr/>
              <p:nvPr/>
            </p:nvSpPr>
            <p:spPr>
              <a:xfrm>
                <a:off x="9869301" y="1596980"/>
                <a:ext cx="80515" cy="80393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324" fill="none" extrusionOk="0">
                    <a:moveTo>
                      <a:pt x="0" y="0"/>
                    </a:moveTo>
                    <a:lnTo>
                      <a:pt x="1325" y="1323"/>
                    </a:lnTo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08" name="Google Shape;1408;p7"/>
          <p:cNvGrpSpPr/>
          <p:nvPr/>
        </p:nvGrpSpPr>
        <p:grpSpPr>
          <a:xfrm>
            <a:off x="4143367" y="4554769"/>
            <a:ext cx="842530" cy="84105"/>
            <a:chOff x="8131923" y="2641852"/>
            <a:chExt cx="1144898" cy="114273"/>
          </a:xfrm>
        </p:grpSpPr>
        <p:sp>
          <p:nvSpPr>
            <p:cNvPr id="1409" name="Google Shape;1409;p7"/>
            <p:cNvSpPr/>
            <p:nvPr/>
          </p:nvSpPr>
          <p:spPr>
            <a:xfrm>
              <a:off x="8131923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78" y="1"/>
                    <a:pt x="0" y="378"/>
                    <a:pt x="0" y="846"/>
                  </a:cubicBezTo>
                  <a:cubicBezTo>
                    <a:pt x="0" y="1312"/>
                    <a:pt x="378" y="1692"/>
                    <a:pt x="846" y="1692"/>
                  </a:cubicBezTo>
                  <a:cubicBezTo>
                    <a:pt x="1314" y="1692"/>
                    <a:pt x="1691" y="1312"/>
                    <a:pt x="1691" y="846"/>
                  </a:cubicBezTo>
                  <a:cubicBezTo>
                    <a:pt x="1691" y="378"/>
                    <a:pt x="1314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7"/>
            <p:cNvSpPr/>
            <p:nvPr/>
          </p:nvSpPr>
          <p:spPr>
            <a:xfrm>
              <a:off x="8475468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78" y="1"/>
                    <a:pt x="1" y="378"/>
                    <a:pt x="1" y="846"/>
                  </a:cubicBezTo>
                  <a:cubicBezTo>
                    <a:pt x="1" y="1312"/>
                    <a:pt x="378" y="1692"/>
                    <a:pt x="846" y="1692"/>
                  </a:cubicBezTo>
                  <a:cubicBezTo>
                    <a:pt x="1312" y="1692"/>
                    <a:pt x="1692" y="1312"/>
                    <a:pt x="1692" y="846"/>
                  </a:cubicBezTo>
                  <a:cubicBezTo>
                    <a:pt x="1692" y="378"/>
                    <a:pt x="1312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7"/>
            <p:cNvSpPr/>
            <p:nvPr/>
          </p:nvSpPr>
          <p:spPr>
            <a:xfrm>
              <a:off x="8819014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80" y="1"/>
                    <a:pt x="0" y="378"/>
                    <a:pt x="0" y="846"/>
                  </a:cubicBezTo>
                  <a:cubicBezTo>
                    <a:pt x="0" y="1312"/>
                    <a:pt x="380" y="1692"/>
                    <a:pt x="846" y="1692"/>
                  </a:cubicBezTo>
                  <a:cubicBezTo>
                    <a:pt x="1314" y="1692"/>
                    <a:pt x="1691" y="1312"/>
                    <a:pt x="1691" y="846"/>
                  </a:cubicBezTo>
                  <a:cubicBezTo>
                    <a:pt x="1691" y="378"/>
                    <a:pt x="1314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7"/>
            <p:cNvSpPr/>
            <p:nvPr/>
          </p:nvSpPr>
          <p:spPr>
            <a:xfrm>
              <a:off x="9162560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78" y="1"/>
                    <a:pt x="0" y="378"/>
                    <a:pt x="0" y="846"/>
                  </a:cubicBezTo>
                  <a:cubicBezTo>
                    <a:pt x="0" y="1312"/>
                    <a:pt x="378" y="1692"/>
                    <a:pt x="846" y="1692"/>
                  </a:cubicBezTo>
                  <a:cubicBezTo>
                    <a:pt x="1314" y="1692"/>
                    <a:pt x="1691" y="1312"/>
                    <a:pt x="1691" y="846"/>
                  </a:cubicBezTo>
                  <a:cubicBezTo>
                    <a:pt x="1691" y="378"/>
                    <a:pt x="1314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57EC052-9F42-A242-299C-9D6EE5317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 Eedi Platform (Diagnostic Questions)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>
          <a:extLst>
            <a:ext uri="{FF2B5EF4-FFF2-40B4-BE49-F238E27FC236}">
              <a16:creationId xmlns:a16="http://schemas.microsoft.com/office/drawing/2014/main" id="{E6D4C605-393C-EE2D-C3F9-E3D93958B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7">
            <a:extLst>
              <a:ext uri="{FF2B5EF4-FFF2-40B4-BE49-F238E27FC236}">
                <a16:creationId xmlns:a16="http://schemas.microsoft.com/office/drawing/2014/main" id="{D8D14590-FD38-67A8-1B12-EF0B5D4C9DF7}"/>
              </a:ext>
            </a:extLst>
          </p:cNvPr>
          <p:cNvGrpSpPr/>
          <p:nvPr/>
        </p:nvGrpSpPr>
        <p:grpSpPr>
          <a:xfrm rot="-5400000">
            <a:off x="2448779" y="116580"/>
            <a:ext cx="2088071" cy="3272416"/>
            <a:chOff x="6424521" y="147909"/>
            <a:chExt cx="627161" cy="982855"/>
          </a:xfrm>
        </p:grpSpPr>
        <p:sp>
          <p:nvSpPr>
            <p:cNvPr id="1305" name="Google Shape;1305;p7">
              <a:extLst>
                <a:ext uri="{FF2B5EF4-FFF2-40B4-BE49-F238E27FC236}">
                  <a16:creationId xmlns:a16="http://schemas.microsoft.com/office/drawing/2014/main" id="{C8E400D1-1CE3-D021-7410-CD2A40AB574F}"/>
                </a:ext>
              </a:extLst>
            </p:cNvPr>
            <p:cNvSpPr/>
            <p:nvPr/>
          </p:nvSpPr>
          <p:spPr>
            <a:xfrm>
              <a:off x="6991178" y="178118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7">
              <a:extLst>
                <a:ext uri="{FF2B5EF4-FFF2-40B4-BE49-F238E27FC236}">
                  <a16:creationId xmlns:a16="http://schemas.microsoft.com/office/drawing/2014/main" id="{05033667-64CB-6FC3-FAC1-2177D5F951CF}"/>
                </a:ext>
              </a:extLst>
            </p:cNvPr>
            <p:cNvSpPr/>
            <p:nvPr/>
          </p:nvSpPr>
          <p:spPr>
            <a:xfrm>
              <a:off x="7021387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1" y="716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7">
              <a:extLst>
                <a:ext uri="{FF2B5EF4-FFF2-40B4-BE49-F238E27FC236}">
                  <a16:creationId xmlns:a16="http://schemas.microsoft.com/office/drawing/2014/main" id="{A84354BC-1221-A4D3-F16C-38C03691A95E}"/>
                </a:ext>
              </a:extLst>
            </p:cNvPr>
            <p:cNvSpPr/>
            <p:nvPr/>
          </p:nvSpPr>
          <p:spPr>
            <a:xfrm>
              <a:off x="6991178" y="36248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7">
              <a:extLst>
                <a:ext uri="{FF2B5EF4-FFF2-40B4-BE49-F238E27FC236}">
                  <a16:creationId xmlns:a16="http://schemas.microsoft.com/office/drawing/2014/main" id="{015A002C-E971-7C40-5BBE-E09F2FA45B77}"/>
                </a:ext>
              </a:extLst>
            </p:cNvPr>
            <p:cNvSpPr/>
            <p:nvPr/>
          </p:nvSpPr>
          <p:spPr>
            <a:xfrm>
              <a:off x="7021387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719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7">
              <a:extLst>
                <a:ext uri="{FF2B5EF4-FFF2-40B4-BE49-F238E27FC236}">
                  <a16:creationId xmlns:a16="http://schemas.microsoft.com/office/drawing/2014/main" id="{42FB90D0-0C36-AE74-E65E-31C48113E477}"/>
                </a:ext>
              </a:extLst>
            </p:cNvPr>
            <p:cNvSpPr/>
            <p:nvPr/>
          </p:nvSpPr>
          <p:spPr>
            <a:xfrm>
              <a:off x="6991178" y="54685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7">
              <a:extLst>
                <a:ext uri="{FF2B5EF4-FFF2-40B4-BE49-F238E27FC236}">
                  <a16:creationId xmlns:a16="http://schemas.microsoft.com/office/drawing/2014/main" id="{74B290F8-7D70-77C4-6ED5-BDBCB45742B9}"/>
                </a:ext>
              </a:extLst>
            </p:cNvPr>
            <p:cNvSpPr/>
            <p:nvPr/>
          </p:nvSpPr>
          <p:spPr>
            <a:xfrm>
              <a:off x="7021387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1" y="716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7">
              <a:extLst>
                <a:ext uri="{FF2B5EF4-FFF2-40B4-BE49-F238E27FC236}">
                  <a16:creationId xmlns:a16="http://schemas.microsoft.com/office/drawing/2014/main" id="{9C65A7BD-45EC-3590-8169-D089AD30E4CE}"/>
                </a:ext>
              </a:extLst>
            </p:cNvPr>
            <p:cNvSpPr/>
            <p:nvPr/>
          </p:nvSpPr>
          <p:spPr>
            <a:xfrm>
              <a:off x="6991178" y="73164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7">
              <a:extLst>
                <a:ext uri="{FF2B5EF4-FFF2-40B4-BE49-F238E27FC236}">
                  <a16:creationId xmlns:a16="http://schemas.microsoft.com/office/drawing/2014/main" id="{53D9C2CB-7286-1B93-50BC-8A5294E39F5E}"/>
                </a:ext>
              </a:extLst>
            </p:cNvPr>
            <p:cNvSpPr/>
            <p:nvPr/>
          </p:nvSpPr>
          <p:spPr>
            <a:xfrm>
              <a:off x="7021387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1" y="716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7">
              <a:extLst>
                <a:ext uri="{FF2B5EF4-FFF2-40B4-BE49-F238E27FC236}">
                  <a16:creationId xmlns:a16="http://schemas.microsoft.com/office/drawing/2014/main" id="{948DB1E6-9874-3FCA-C25F-265C91383A78}"/>
                </a:ext>
              </a:extLst>
            </p:cNvPr>
            <p:cNvSpPr/>
            <p:nvPr/>
          </p:nvSpPr>
          <p:spPr>
            <a:xfrm>
              <a:off x="6991178" y="916100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7">
              <a:extLst>
                <a:ext uri="{FF2B5EF4-FFF2-40B4-BE49-F238E27FC236}">
                  <a16:creationId xmlns:a16="http://schemas.microsoft.com/office/drawing/2014/main" id="{173E9AC9-62CB-BFF4-C8FD-31696DBFD729}"/>
                </a:ext>
              </a:extLst>
            </p:cNvPr>
            <p:cNvSpPr/>
            <p:nvPr/>
          </p:nvSpPr>
          <p:spPr>
            <a:xfrm>
              <a:off x="7021387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1" y="716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7">
              <a:extLst>
                <a:ext uri="{FF2B5EF4-FFF2-40B4-BE49-F238E27FC236}">
                  <a16:creationId xmlns:a16="http://schemas.microsoft.com/office/drawing/2014/main" id="{F2DD38FA-7FCB-CAC7-74C5-C60E903E50B5}"/>
                </a:ext>
              </a:extLst>
            </p:cNvPr>
            <p:cNvSpPr/>
            <p:nvPr/>
          </p:nvSpPr>
          <p:spPr>
            <a:xfrm>
              <a:off x="6991178" y="1100469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7">
              <a:extLst>
                <a:ext uri="{FF2B5EF4-FFF2-40B4-BE49-F238E27FC236}">
                  <a16:creationId xmlns:a16="http://schemas.microsoft.com/office/drawing/2014/main" id="{7AA7A4E8-E149-ED56-EE3C-BF25561729D2}"/>
                </a:ext>
              </a:extLst>
            </p:cNvPr>
            <p:cNvSpPr/>
            <p:nvPr/>
          </p:nvSpPr>
          <p:spPr>
            <a:xfrm>
              <a:off x="7021387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719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7">
              <a:extLst>
                <a:ext uri="{FF2B5EF4-FFF2-40B4-BE49-F238E27FC236}">
                  <a16:creationId xmlns:a16="http://schemas.microsoft.com/office/drawing/2014/main" id="{086DEEA8-733A-C245-7F4D-1AA4C5E40C1A}"/>
                </a:ext>
              </a:extLst>
            </p:cNvPr>
            <p:cNvSpPr/>
            <p:nvPr/>
          </p:nvSpPr>
          <p:spPr>
            <a:xfrm>
              <a:off x="6802348" y="178118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7">
              <a:extLst>
                <a:ext uri="{FF2B5EF4-FFF2-40B4-BE49-F238E27FC236}">
                  <a16:creationId xmlns:a16="http://schemas.microsoft.com/office/drawing/2014/main" id="{EC5B3AE6-920C-AF44-DC4D-64351BFA535F}"/>
                </a:ext>
              </a:extLst>
            </p:cNvPr>
            <p:cNvSpPr/>
            <p:nvPr/>
          </p:nvSpPr>
          <p:spPr>
            <a:xfrm>
              <a:off x="6832557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7">
              <a:extLst>
                <a:ext uri="{FF2B5EF4-FFF2-40B4-BE49-F238E27FC236}">
                  <a16:creationId xmlns:a16="http://schemas.microsoft.com/office/drawing/2014/main" id="{8DF72E5D-D6DD-AAC5-DA9C-7889E36EE618}"/>
                </a:ext>
              </a:extLst>
            </p:cNvPr>
            <p:cNvSpPr/>
            <p:nvPr/>
          </p:nvSpPr>
          <p:spPr>
            <a:xfrm>
              <a:off x="6802348" y="362487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7">
              <a:extLst>
                <a:ext uri="{FF2B5EF4-FFF2-40B4-BE49-F238E27FC236}">
                  <a16:creationId xmlns:a16="http://schemas.microsoft.com/office/drawing/2014/main" id="{FF264DF9-5DCE-475B-59F3-642A2BA0F773}"/>
                </a:ext>
              </a:extLst>
            </p:cNvPr>
            <p:cNvSpPr/>
            <p:nvPr/>
          </p:nvSpPr>
          <p:spPr>
            <a:xfrm>
              <a:off x="6832557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7">
              <a:extLst>
                <a:ext uri="{FF2B5EF4-FFF2-40B4-BE49-F238E27FC236}">
                  <a16:creationId xmlns:a16="http://schemas.microsoft.com/office/drawing/2014/main" id="{A51553D1-B974-AA28-D0E9-28F0C2411008}"/>
                </a:ext>
              </a:extLst>
            </p:cNvPr>
            <p:cNvSpPr/>
            <p:nvPr/>
          </p:nvSpPr>
          <p:spPr>
            <a:xfrm>
              <a:off x="6802348" y="546857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7">
              <a:extLst>
                <a:ext uri="{FF2B5EF4-FFF2-40B4-BE49-F238E27FC236}">
                  <a16:creationId xmlns:a16="http://schemas.microsoft.com/office/drawing/2014/main" id="{1F259AF7-BD11-7A21-27E5-DB3691F25294}"/>
                </a:ext>
              </a:extLst>
            </p:cNvPr>
            <p:cNvSpPr/>
            <p:nvPr/>
          </p:nvSpPr>
          <p:spPr>
            <a:xfrm>
              <a:off x="6832557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7">
              <a:extLst>
                <a:ext uri="{FF2B5EF4-FFF2-40B4-BE49-F238E27FC236}">
                  <a16:creationId xmlns:a16="http://schemas.microsoft.com/office/drawing/2014/main" id="{42B979C5-7B1C-F3C6-F56C-599457BD4463}"/>
                </a:ext>
              </a:extLst>
            </p:cNvPr>
            <p:cNvSpPr/>
            <p:nvPr/>
          </p:nvSpPr>
          <p:spPr>
            <a:xfrm>
              <a:off x="6802348" y="731647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7">
              <a:extLst>
                <a:ext uri="{FF2B5EF4-FFF2-40B4-BE49-F238E27FC236}">
                  <a16:creationId xmlns:a16="http://schemas.microsoft.com/office/drawing/2014/main" id="{0EFD885D-00B6-3A5B-E855-5F52F4A92C1F}"/>
                </a:ext>
              </a:extLst>
            </p:cNvPr>
            <p:cNvSpPr/>
            <p:nvPr/>
          </p:nvSpPr>
          <p:spPr>
            <a:xfrm>
              <a:off x="6832557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0" y="716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7">
              <a:extLst>
                <a:ext uri="{FF2B5EF4-FFF2-40B4-BE49-F238E27FC236}">
                  <a16:creationId xmlns:a16="http://schemas.microsoft.com/office/drawing/2014/main" id="{756C471C-82F6-7734-FF4E-A16F7234B84F}"/>
                </a:ext>
              </a:extLst>
            </p:cNvPr>
            <p:cNvSpPr/>
            <p:nvPr/>
          </p:nvSpPr>
          <p:spPr>
            <a:xfrm>
              <a:off x="6802348" y="916100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7">
              <a:extLst>
                <a:ext uri="{FF2B5EF4-FFF2-40B4-BE49-F238E27FC236}">
                  <a16:creationId xmlns:a16="http://schemas.microsoft.com/office/drawing/2014/main" id="{104A2D47-8853-B3A2-6D6E-9ED6847524C2}"/>
                </a:ext>
              </a:extLst>
            </p:cNvPr>
            <p:cNvSpPr/>
            <p:nvPr/>
          </p:nvSpPr>
          <p:spPr>
            <a:xfrm>
              <a:off x="6832557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7">
              <a:extLst>
                <a:ext uri="{FF2B5EF4-FFF2-40B4-BE49-F238E27FC236}">
                  <a16:creationId xmlns:a16="http://schemas.microsoft.com/office/drawing/2014/main" id="{F14B3158-0F7E-0F4C-3D60-AAEF0EB6F9C6}"/>
                </a:ext>
              </a:extLst>
            </p:cNvPr>
            <p:cNvSpPr/>
            <p:nvPr/>
          </p:nvSpPr>
          <p:spPr>
            <a:xfrm>
              <a:off x="6802348" y="1100469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7">
              <a:extLst>
                <a:ext uri="{FF2B5EF4-FFF2-40B4-BE49-F238E27FC236}">
                  <a16:creationId xmlns:a16="http://schemas.microsoft.com/office/drawing/2014/main" id="{339C9374-C26A-275B-2E2D-3337A888BDAC}"/>
                </a:ext>
              </a:extLst>
            </p:cNvPr>
            <p:cNvSpPr/>
            <p:nvPr/>
          </p:nvSpPr>
          <p:spPr>
            <a:xfrm>
              <a:off x="6832557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7">
              <a:extLst>
                <a:ext uri="{FF2B5EF4-FFF2-40B4-BE49-F238E27FC236}">
                  <a16:creationId xmlns:a16="http://schemas.microsoft.com/office/drawing/2014/main" id="{A599FBE9-FC2F-D315-7021-1AC6FC5DE16C}"/>
                </a:ext>
              </a:extLst>
            </p:cNvPr>
            <p:cNvSpPr/>
            <p:nvPr/>
          </p:nvSpPr>
          <p:spPr>
            <a:xfrm>
              <a:off x="6613266" y="178118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7">
              <a:extLst>
                <a:ext uri="{FF2B5EF4-FFF2-40B4-BE49-F238E27FC236}">
                  <a16:creationId xmlns:a16="http://schemas.microsoft.com/office/drawing/2014/main" id="{C57A1A25-73B1-A789-BF3F-4DEC1BA00612}"/>
                </a:ext>
              </a:extLst>
            </p:cNvPr>
            <p:cNvSpPr/>
            <p:nvPr/>
          </p:nvSpPr>
          <p:spPr>
            <a:xfrm>
              <a:off x="6643476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7">
              <a:extLst>
                <a:ext uri="{FF2B5EF4-FFF2-40B4-BE49-F238E27FC236}">
                  <a16:creationId xmlns:a16="http://schemas.microsoft.com/office/drawing/2014/main" id="{97A7CB04-8A48-F3FB-AAAA-FCD366B65597}"/>
                </a:ext>
              </a:extLst>
            </p:cNvPr>
            <p:cNvSpPr/>
            <p:nvPr/>
          </p:nvSpPr>
          <p:spPr>
            <a:xfrm>
              <a:off x="6613266" y="36248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7">
              <a:extLst>
                <a:ext uri="{FF2B5EF4-FFF2-40B4-BE49-F238E27FC236}">
                  <a16:creationId xmlns:a16="http://schemas.microsoft.com/office/drawing/2014/main" id="{8A7135DE-2516-5A58-D097-5905ACB53DD7}"/>
                </a:ext>
              </a:extLst>
            </p:cNvPr>
            <p:cNvSpPr/>
            <p:nvPr/>
          </p:nvSpPr>
          <p:spPr>
            <a:xfrm>
              <a:off x="6643476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7">
              <a:extLst>
                <a:ext uri="{FF2B5EF4-FFF2-40B4-BE49-F238E27FC236}">
                  <a16:creationId xmlns:a16="http://schemas.microsoft.com/office/drawing/2014/main" id="{307EBF30-419E-B8C2-5879-6780BD548744}"/>
                </a:ext>
              </a:extLst>
            </p:cNvPr>
            <p:cNvSpPr/>
            <p:nvPr/>
          </p:nvSpPr>
          <p:spPr>
            <a:xfrm>
              <a:off x="6613266" y="54685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7">
              <a:extLst>
                <a:ext uri="{FF2B5EF4-FFF2-40B4-BE49-F238E27FC236}">
                  <a16:creationId xmlns:a16="http://schemas.microsoft.com/office/drawing/2014/main" id="{9A056707-BF5F-AEC0-E1F2-C310BEF3A361}"/>
                </a:ext>
              </a:extLst>
            </p:cNvPr>
            <p:cNvSpPr/>
            <p:nvPr/>
          </p:nvSpPr>
          <p:spPr>
            <a:xfrm>
              <a:off x="6643476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7">
              <a:extLst>
                <a:ext uri="{FF2B5EF4-FFF2-40B4-BE49-F238E27FC236}">
                  <a16:creationId xmlns:a16="http://schemas.microsoft.com/office/drawing/2014/main" id="{96276260-0A03-1AA5-D040-BEFB936C791B}"/>
                </a:ext>
              </a:extLst>
            </p:cNvPr>
            <p:cNvSpPr/>
            <p:nvPr/>
          </p:nvSpPr>
          <p:spPr>
            <a:xfrm>
              <a:off x="6613266" y="73164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7">
              <a:extLst>
                <a:ext uri="{FF2B5EF4-FFF2-40B4-BE49-F238E27FC236}">
                  <a16:creationId xmlns:a16="http://schemas.microsoft.com/office/drawing/2014/main" id="{D17BD225-00DF-3466-E115-D1502C9B32F7}"/>
                </a:ext>
              </a:extLst>
            </p:cNvPr>
            <p:cNvSpPr/>
            <p:nvPr/>
          </p:nvSpPr>
          <p:spPr>
            <a:xfrm>
              <a:off x="6643476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0" y="716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7">
              <a:extLst>
                <a:ext uri="{FF2B5EF4-FFF2-40B4-BE49-F238E27FC236}">
                  <a16:creationId xmlns:a16="http://schemas.microsoft.com/office/drawing/2014/main" id="{7B1394C1-ACB6-4C4C-A9EF-2D0D382B9BAF}"/>
                </a:ext>
              </a:extLst>
            </p:cNvPr>
            <p:cNvSpPr/>
            <p:nvPr/>
          </p:nvSpPr>
          <p:spPr>
            <a:xfrm>
              <a:off x="6613266" y="916100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7">
              <a:extLst>
                <a:ext uri="{FF2B5EF4-FFF2-40B4-BE49-F238E27FC236}">
                  <a16:creationId xmlns:a16="http://schemas.microsoft.com/office/drawing/2014/main" id="{7DB0C701-3A4D-D3A9-E0EA-C5EE6ABF3E2F}"/>
                </a:ext>
              </a:extLst>
            </p:cNvPr>
            <p:cNvSpPr/>
            <p:nvPr/>
          </p:nvSpPr>
          <p:spPr>
            <a:xfrm>
              <a:off x="6643476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7">
              <a:extLst>
                <a:ext uri="{FF2B5EF4-FFF2-40B4-BE49-F238E27FC236}">
                  <a16:creationId xmlns:a16="http://schemas.microsoft.com/office/drawing/2014/main" id="{50BC3A13-2585-A3DE-39B2-C97F98AE1CBA}"/>
                </a:ext>
              </a:extLst>
            </p:cNvPr>
            <p:cNvSpPr/>
            <p:nvPr/>
          </p:nvSpPr>
          <p:spPr>
            <a:xfrm>
              <a:off x="6613266" y="1100469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7">
              <a:extLst>
                <a:ext uri="{FF2B5EF4-FFF2-40B4-BE49-F238E27FC236}">
                  <a16:creationId xmlns:a16="http://schemas.microsoft.com/office/drawing/2014/main" id="{04F50010-0A77-72A3-2821-E0EBD6EF982B}"/>
                </a:ext>
              </a:extLst>
            </p:cNvPr>
            <p:cNvSpPr/>
            <p:nvPr/>
          </p:nvSpPr>
          <p:spPr>
            <a:xfrm>
              <a:off x="6643476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7">
              <a:extLst>
                <a:ext uri="{FF2B5EF4-FFF2-40B4-BE49-F238E27FC236}">
                  <a16:creationId xmlns:a16="http://schemas.microsoft.com/office/drawing/2014/main" id="{6AF8F375-AA93-90D2-26E1-A07A958E15EB}"/>
                </a:ext>
              </a:extLst>
            </p:cNvPr>
            <p:cNvSpPr/>
            <p:nvPr/>
          </p:nvSpPr>
          <p:spPr>
            <a:xfrm>
              <a:off x="6424521" y="178118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7">
              <a:extLst>
                <a:ext uri="{FF2B5EF4-FFF2-40B4-BE49-F238E27FC236}">
                  <a16:creationId xmlns:a16="http://schemas.microsoft.com/office/drawing/2014/main" id="{1806CD84-E1D0-0856-9A76-C0060C0027FC}"/>
                </a:ext>
              </a:extLst>
            </p:cNvPr>
            <p:cNvSpPr/>
            <p:nvPr/>
          </p:nvSpPr>
          <p:spPr>
            <a:xfrm>
              <a:off x="6454394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7">
              <a:extLst>
                <a:ext uri="{FF2B5EF4-FFF2-40B4-BE49-F238E27FC236}">
                  <a16:creationId xmlns:a16="http://schemas.microsoft.com/office/drawing/2014/main" id="{6B016FE4-71EE-08D7-580F-2D997ECDC571}"/>
                </a:ext>
              </a:extLst>
            </p:cNvPr>
            <p:cNvSpPr/>
            <p:nvPr/>
          </p:nvSpPr>
          <p:spPr>
            <a:xfrm>
              <a:off x="6424521" y="362487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7">
              <a:extLst>
                <a:ext uri="{FF2B5EF4-FFF2-40B4-BE49-F238E27FC236}">
                  <a16:creationId xmlns:a16="http://schemas.microsoft.com/office/drawing/2014/main" id="{A6E415F3-CE5C-D09D-FB9E-1C9726106CBA}"/>
                </a:ext>
              </a:extLst>
            </p:cNvPr>
            <p:cNvSpPr/>
            <p:nvPr/>
          </p:nvSpPr>
          <p:spPr>
            <a:xfrm>
              <a:off x="6454394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7">
              <a:extLst>
                <a:ext uri="{FF2B5EF4-FFF2-40B4-BE49-F238E27FC236}">
                  <a16:creationId xmlns:a16="http://schemas.microsoft.com/office/drawing/2014/main" id="{F9C29C3B-4A56-E341-0481-5A2A92C7EF59}"/>
                </a:ext>
              </a:extLst>
            </p:cNvPr>
            <p:cNvSpPr/>
            <p:nvPr/>
          </p:nvSpPr>
          <p:spPr>
            <a:xfrm>
              <a:off x="6424521" y="546857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7">
              <a:extLst>
                <a:ext uri="{FF2B5EF4-FFF2-40B4-BE49-F238E27FC236}">
                  <a16:creationId xmlns:a16="http://schemas.microsoft.com/office/drawing/2014/main" id="{EA2E7E75-41E4-87BC-4B85-FD92A092EC9A}"/>
                </a:ext>
              </a:extLst>
            </p:cNvPr>
            <p:cNvSpPr/>
            <p:nvPr/>
          </p:nvSpPr>
          <p:spPr>
            <a:xfrm>
              <a:off x="6454394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7">
              <a:extLst>
                <a:ext uri="{FF2B5EF4-FFF2-40B4-BE49-F238E27FC236}">
                  <a16:creationId xmlns:a16="http://schemas.microsoft.com/office/drawing/2014/main" id="{1D37A7DB-ACE7-ABDE-D102-590E2C8837F9}"/>
                </a:ext>
              </a:extLst>
            </p:cNvPr>
            <p:cNvSpPr/>
            <p:nvPr/>
          </p:nvSpPr>
          <p:spPr>
            <a:xfrm>
              <a:off x="6424521" y="731647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7">
              <a:extLst>
                <a:ext uri="{FF2B5EF4-FFF2-40B4-BE49-F238E27FC236}">
                  <a16:creationId xmlns:a16="http://schemas.microsoft.com/office/drawing/2014/main" id="{C0A7FEE3-8F26-4DE3-329A-64D16AA3EF5C}"/>
                </a:ext>
              </a:extLst>
            </p:cNvPr>
            <p:cNvSpPr/>
            <p:nvPr/>
          </p:nvSpPr>
          <p:spPr>
            <a:xfrm>
              <a:off x="6454394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0" y="716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7">
              <a:extLst>
                <a:ext uri="{FF2B5EF4-FFF2-40B4-BE49-F238E27FC236}">
                  <a16:creationId xmlns:a16="http://schemas.microsoft.com/office/drawing/2014/main" id="{ABB05E0F-F708-D8F3-F336-9667E1E5DDE7}"/>
                </a:ext>
              </a:extLst>
            </p:cNvPr>
            <p:cNvSpPr/>
            <p:nvPr/>
          </p:nvSpPr>
          <p:spPr>
            <a:xfrm>
              <a:off x="6424521" y="916100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7">
              <a:extLst>
                <a:ext uri="{FF2B5EF4-FFF2-40B4-BE49-F238E27FC236}">
                  <a16:creationId xmlns:a16="http://schemas.microsoft.com/office/drawing/2014/main" id="{655A8424-68A1-2FE7-D65E-3B7A154C0B21}"/>
                </a:ext>
              </a:extLst>
            </p:cNvPr>
            <p:cNvSpPr/>
            <p:nvPr/>
          </p:nvSpPr>
          <p:spPr>
            <a:xfrm>
              <a:off x="6454394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7">
              <a:extLst>
                <a:ext uri="{FF2B5EF4-FFF2-40B4-BE49-F238E27FC236}">
                  <a16:creationId xmlns:a16="http://schemas.microsoft.com/office/drawing/2014/main" id="{25363FB1-68D0-4168-CC32-5D2BDCC1C045}"/>
                </a:ext>
              </a:extLst>
            </p:cNvPr>
            <p:cNvSpPr/>
            <p:nvPr/>
          </p:nvSpPr>
          <p:spPr>
            <a:xfrm>
              <a:off x="6424521" y="1100469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7">
              <a:extLst>
                <a:ext uri="{FF2B5EF4-FFF2-40B4-BE49-F238E27FC236}">
                  <a16:creationId xmlns:a16="http://schemas.microsoft.com/office/drawing/2014/main" id="{6AE6E0E9-CA8F-A60A-6567-EE3DF8FCC402}"/>
                </a:ext>
              </a:extLst>
            </p:cNvPr>
            <p:cNvSpPr/>
            <p:nvPr/>
          </p:nvSpPr>
          <p:spPr>
            <a:xfrm>
              <a:off x="6454394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3" name="Google Shape;1353;p7">
            <a:extLst>
              <a:ext uri="{FF2B5EF4-FFF2-40B4-BE49-F238E27FC236}">
                <a16:creationId xmlns:a16="http://schemas.microsoft.com/office/drawing/2014/main" id="{992CBA60-880A-8B62-2051-1C9EA84DACF2}"/>
              </a:ext>
            </a:extLst>
          </p:cNvPr>
          <p:cNvGrpSpPr/>
          <p:nvPr/>
        </p:nvGrpSpPr>
        <p:grpSpPr>
          <a:xfrm>
            <a:off x="703493" y="910514"/>
            <a:ext cx="5884633" cy="3446605"/>
            <a:chOff x="734975" y="965838"/>
            <a:chExt cx="4786200" cy="3211821"/>
          </a:xfrm>
        </p:grpSpPr>
        <p:grpSp>
          <p:nvGrpSpPr>
            <p:cNvPr id="1354" name="Google Shape;1354;p7">
              <a:extLst>
                <a:ext uri="{FF2B5EF4-FFF2-40B4-BE49-F238E27FC236}">
                  <a16:creationId xmlns:a16="http://schemas.microsoft.com/office/drawing/2014/main" id="{5C91AF44-5089-8000-9877-AC2676C40C0C}"/>
                </a:ext>
              </a:extLst>
            </p:cNvPr>
            <p:cNvGrpSpPr/>
            <p:nvPr/>
          </p:nvGrpSpPr>
          <p:grpSpPr>
            <a:xfrm>
              <a:off x="734975" y="965838"/>
              <a:ext cx="4786200" cy="3211800"/>
              <a:chOff x="842800" y="1237250"/>
              <a:chExt cx="4786200" cy="3211800"/>
            </a:xfrm>
          </p:grpSpPr>
          <p:sp>
            <p:nvSpPr>
              <p:cNvPr id="1355" name="Google Shape;1355;p7">
                <a:extLst>
                  <a:ext uri="{FF2B5EF4-FFF2-40B4-BE49-F238E27FC236}">
                    <a16:creationId xmlns:a16="http://schemas.microsoft.com/office/drawing/2014/main" id="{F915B754-E8D6-F813-DD70-1F491A799115}"/>
                  </a:ext>
                </a:extLst>
              </p:cNvPr>
              <p:cNvSpPr/>
              <p:nvPr/>
            </p:nvSpPr>
            <p:spPr>
              <a:xfrm>
                <a:off x="842800" y="1237250"/>
                <a:ext cx="4786200" cy="3211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56" name="Google Shape;1356;p7">
                <a:extLst>
                  <a:ext uri="{FF2B5EF4-FFF2-40B4-BE49-F238E27FC236}">
                    <a16:creationId xmlns:a16="http://schemas.microsoft.com/office/drawing/2014/main" id="{FB439D2C-E0C0-8041-7BBD-D04CE80B9A6D}"/>
                  </a:ext>
                </a:extLst>
              </p:cNvPr>
              <p:cNvGrpSpPr/>
              <p:nvPr/>
            </p:nvGrpSpPr>
            <p:grpSpPr>
              <a:xfrm>
                <a:off x="900241" y="1310209"/>
                <a:ext cx="127229" cy="149098"/>
                <a:chOff x="9831291" y="1558709"/>
                <a:chExt cx="127229" cy="149098"/>
              </a:xfrm>
            </p:grpSpPr>
            <p:sp>
              <p:nvSpPr>
                <p:cNvPr id="1357" name="Google Shape;1357;p7">
                  <a:extLst>
                    <a:ext uri="{FF2B5EF4-FFF2-40B4-BE49-F238E27FC236}">
                      <a16:creationId xmlns:a16="http://schemas.microsoft.com/office/drawing/2014/main" id="{7D88738C-36F3-70F0-CD4A-4E861B891D99}"/>
                    </a:ext>
                  </a:extLst>
                </p:cNvPr>
                <p:cNvSpPr/>
                <p:nvPr/>
              </p:nvSpPr>
              <p:spPr>
                <a:xfrm>
                  <a:off x="9831291" y="1558709"/>
                  <a:ext cx="127229" cy="14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9" h="2579" extrusionOk="0">
                      <a:moveTo>
                        <a:pt x="1" y="0"/>
                      </a:moveTo>
                      <a:lnTo>
                        <a:pt x="1" y="2579"/>
                      </a:lnTo>
                      <a:lnTo>
                        <a:pt x="2579" y="2579"/>
                      </a:lnTo>
                      <a:lnTo>
                        <a:pt x="257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8" name="Google Shape;1358;p7">
                  <a:extLst>
                    <a:ext uri="{FF2B5EF4-FFF2-40B4-BE49-F238E27FC236}">
                      <a16:creationId xmlns:a16="http://schemas.microsoft.com/office/drawing/2014/main" id="{DECB82B8-754E-8CC9-0030-82431A2861F4}"/>
                    </a:ext>
                  </a:extLst>
                </p:cNvPr>
                <p:cNvSpPr/>
                <p:nvPr/>
              </p:nvSpPr>
              <p:spPr>
                <a:xfrm>
                  <a:off x="9862171" y="1595134"/>
                  <a:ext cx="65415" cy="76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6" h="1324" fill="none" extrusionOk="0">
                      <a:moveTo>
                        <a:pt x="0" y="1323"/>
                      </a:moveTo>
                      <a:lnTo>
                        <a:pt x="1325" y="0"/>
                      </a:lnTo>
                    </a:path>
                  </a:pathLst>
                </a:custGeom>
                <a:solidFill>
                  <a:schemeClr val="dk2"/>
                </a:solidFill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9" name="Google Shape;1359;p7">
                  <a:extLst>
                    <a:ext uri="{FF2B5EF4-FFF2-40B4-BE49-F238E27FC236}">
                      <a16:creationId xmlns:a16="http://schemas.microsoft.com/office/drawing/2014/main" id="{72E329DE-5439-47F6-EC81-DFFA2AC75B84}"/>
                    </a:ext>
                  </a:extLst>
                </p:cNvPr>
                <p:cNvSpPr/>
                <p:nvPr/>
              </p:nvSpPr>
              <p:spPr>
                <a:xfrm>
                  <a:off x="9862171" y="1595134"/>
                  <a:ext cx="65415" cy="76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6" h="1324" fill="none" extrusionOk="0">
                      <a:moveTo>
                        <a:pt x="0" y="0"/>
                      </a:moveTo>
                      <a:lnTo>
                        <a:pt x="1325" y="1323"/>
                      </a:lnTo>
                    </a:path>
                  </a:pathLst>
                </a:custGeom>
                <a:solidFill>
                  <a:schemeClr val="dk2"/>
                </a:solidFill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360" name="Google Shape;1360;p7">
              <a:extLst>
                <a:ext uri="{FF2B5EF4-FFF2-40B4-BE49-F238E27FC236}">
                  <a16:creationId xmlns:a16="http://schemas.microsoft.com/office/drawing/2014/main" id="{E8BD24DF-740A-B1B7-AAF2-DD7E7EB7ED9B}"/>
                </a:ext>
              </a:extLst>
            </p:cNvPr>
            <p:cNvSpPr/>
            <p:nvPr/>
          </p:nvSpPr>
          <p:spPr>
            <a:xfrm>
              <a:off x="5393828" y="965859"/>
              <a:ext cx="127200" cy="32118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7">
              <a:extLst>
                <a:ext uri="{FF2B5EF4-FFF2-40B4-BE49-F238E27FC236}">
                  <a16:creationId xmlns:a16="http://schemas.microsoft.com/office/drawing/2014/main" id="{387BBF0E-EF02-7744-5012-10CDB04FD06C}"/>
                </a:ext>
              </a:extLst>
            </p:cNvPr>
            <p:cNvSpPr/>
            <p:nvPr/>
          </p:nvSpPr>
          <p:spPr>
            <a:xfrm>
              <a:off x="5393828" y="1307409"/>
              <a:ext cx="127200" cy="2068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7">
              <a:extLst>
                <a:ext uri="{FF2B5EF4-FFF2-40B4-BE49-F238E27FC236}">
                  <a16:creationId xmlns:a16="http://schemas.microsoft.com/office/drawing/2014/main" id="{E01AE059-097E-48EC-F28E-35EF88952C29}"/>
                </a:ext>
              </a:extLst>
            </p:cNvPr>
            <p:cNvSpPr/>
            <p:nvPr/>
          </p:nvSpPr>
          <p:spPr>
            <a:xfrm>
              <a:off x="5393828" y="965859"/>
              <a:ext cx="127200" cy="1491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7">
              <a:extLst>
                <a:ext uri="{FF2B5EF4-FFF2-40B4-BE49-F238E27FC236}">
                  <a16:creationId xmlns:a16="http://schemas.microsoft.com/office/drawing/2014/main" id="{3FB72E72-721C-6AE9-5A21-9559F1B6E0EC}"/>
                </a:ext>
              </a:extLst>
            </p:cNvPr>
            <p:cNvSpPr/>
            <p:nvPr/>
          </p:nvSpPr>
          <p:spPr>
            <a:xfrm>
              <a:off x="5422576" y="997984"/>
              <a:ext cx="69900" cy="72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7">
              <a:extLst>
                <a:ext uri="{FF2B5EF4-FFF2-40B4-BE49-F238E27FC236}">
                  <a16:creationId xmlns:a16="http://schemas.microsoft.com/office/drawing/2014/main" id="{C06E60EF-1DFB-D917-F8AE-A9C03F057810}"/>
                </a:ext>
              </a:extLst>
            </p:cNvPr>
            <p:cNvSpPr/>
            <p:nvPr/>
          </p:nvSpPr>
          <p:spPr>
            <a:xfrm>
              <a:off x="5393828" y="4028559"/>
              <a:ext cx="127200" cy="1491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7">
              <a:extLst>
                <a:ext uri="{FF2B5EF4-FFF2-40B4-BE49-F238E27FC236}">
                  <a16:creationId xmlns:a16="http://schemas.microsoft.com/office/drawing/2014/main" id="{ECB69D34-1FCC-828B-7E62-C40A188BDEFD}"/>
                </a:ext>
              </a:extLst>
            </p:cNvPr>
            <p:cNvSpPr/>
            <p:nvPr/>
          </p:nvSpPr>
          <p:spPr>
            <a:xfrm rot="10800000">
              <a:off x="5422528" y="4067109"/>
              <a:ext cx="69900" cy="72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6" name="Google Shape;1366;p7">
            <a:extLst>
              <a:ext uri="{FF2B5EF4-FFF2-40B4-BE49-F238E27FC236}">
                <a16:creationId xmlns:a16="http://schemas.microsoft.com/office/drawing/2014/main" id="{B015E06D-F8AF-7C46-3D2F-09E899DD9D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2512" y="1282142"/>
            <a:ext cx="5415401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Data Structure</a:t>
            </a:r>
            <a:endParaRPr dirty="0"/>
          </a:p>
        </p:txBody>
      </p:sp>
      <p:grpSp>
        <p:nvGrpSpPr>
          <p:cNvPr id="1368" name="Google Shape;1368;p7">
            <a:extLst>
              <a:ext uri="{FF2B5EF4-FFF2-40B4-BE49-F238E27FC236}">
                <a16:creationId xmlns:a16="http://schemas.microsoft.com/office/drawing/2014/main" id="{4837B390-7829-D7EE-D325-2DAAC44CBA3B}"/>
              </a:ext>
            </a:extLst>
          </p:cNvPr>
          <p:cNvGrpSpPr/>
          <p:nvPr/>
        </p:nvGrpSpPr>
        <p:grpSpPr>
          <a:xfrm>
            <a:off x="537095" y="3986758"/>
            <a:ext cx="693060" cy="471305"/>
            <a:chOff x="4684413" y="2795724"/>
            <a:chExt cx="493703" cy="335759"/>
          </a:xfrm>
        </p:grpSpPr>
        <p:sp>
          <p:nvSpPr>
            <p:cNvPr id="1369" name="Google Shape;1369;p7">
              <a:extLst>
                <a:ext uri="{FF2B5EF4-FFF2-40B4-BE49-F238E27FC236}">
                  <a16:creationId xmlns:a16="http://schemas.microsoft.com/office/drawing/2014/main" id="{D81082F7-8892-502E-5DA5-F3A2B70A08C1}"/>
                </a:ext>
              </a:extLst>
            </p:cNvPr>
            <p:cNvSpPr/>
            <p:nvPr/>
          </p:nvSpPr>
          <p:spPr>
            <a:xfrm>
              <a:off x="4684413" y="2801783"/>
              <a:ext cx="395421" cy="329700"/>
            </a:xfrm>
            <a:custGeom>
              <a:avLst/>
              <a:gdLst/>
              <a:ahLst/>
              <a:cxnLst/>
              <a:rect l="l" t="t" r="r" b="b"/>
              <a:pathLst>
                <a:path w="4699" h="3918" extrusionOk="0">
                  <a:moveTo>
                    <a:pt x="175" y="1"/>
                  </a:moveTo>
                  <a:cubicBezTo>
                    <a:pt x="80" y="1"/>
                    <a:pt x="1" y="77"/>
                    <a:pt x="1" y="174"/>
                  </a:cubicBezTo>
                  <a:lnTo>
                    <a:pt x="239" y="3918"/>
                  </a:lnTo>
                  <a:lnTo>
                    <a:pt x="4699" y="3918"/>
                  </a:lnTo>
                  <a:lnTo>
                    <a:pt x="4136" y="744"/>
                  </a:lnTo>
                  <a:cubicBezTo>
                    <a:pt x="4108" y="598"/>
                    <a:pt x="3980" y="492"/>
                    <a:pt x="3830" y="492"/>
                  </a:cubicBezTo>
                  <a:lnTo>
                    <a:pt x="2605" y="492"/>
                  </a:lnTo>
                  <a:lnTo>
                    <a:pt x="2605" y="174"/>
                  </a:lnTo>
                  <a:cubicBezTo>
                    <a:pt x="2605" y="77"/>
                    <a:pt x="2526" y="1"/>
                    <a:pt x="243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7">
              <a:extLst>
                <a:ext uri="{FF2B5EF4-FFF2-40B4-BE49-F238E27FC236}">
                  <a16:creationId xmlns:a16="http://schemas.microsoft.com/office/drawing/2014/main" id="{0E066DFF-64CC-900E-B2C9-7C8EB03ADF44}"/>
                </a:ext>
              </a:extLst>
            </p:cNvPr>
            <p:cNvSpPr/>
            <p:nvPr/>
          </p:nvSpPr>
          <p:spPr>
            <a:xfrm>
              <a:off x="4709237" y="2885006"/>
              <a:ext cx="423275" cy="246475"/>
            </a:xfrm>
            <a:custGeom>
              <a:avLst/>
              <a:gdLst/>
              <a:ahLst/>
              <a:cxnLst/>
              <a:rect l="l" t="t" r="r" b="b"/>
              <a:pathLst>
                <a:path w="5030" h="2929" extrusionOk="0">
                  <a:moveTo>
                    <a:pt x="855" y="1"/>
                  </a:moveTo>
                  <a:cubicBezTo>
                    <a:pt x="711" y="1"/>
                    <a:pt x="584" y="105"/>
                    <a:pt x="554" y="246"/>
                  </a:cubicBezTo>
                  <a:lnTo>
                    <a:pt x="0" y="2929"/>
                  </a:lnTo>
                  <a:lnTo>
                    <a:pt x="4459" y="2929"/>
                  </a:lnTo>
                  <a:lnTo>
                    <a:pt x="4987" y="371"/>
                  </a:lnTo>
                  <a:cubicBezTo>
                    <a:pt x="5029" y="181"/>
                    <a:pt x="4881" y="1"/>
                    <a:pt x="468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7">
              <a:extLst>
                <a:ext uri="{FF2B5EF4-FFF2-40B4-BE49-F238E27FC236}">
                  <a16:creationId xmlns:a16="http://schemas.microsoft.com/office/drawing/2014/main" id="{65CC70A3-69F3-E00D-C8E4-4241FDCFD08B}"/>
                </a:ext>
              </a:extLst>
            </p:cNvPr>
            <p:cNvSpPr/>
            <p:nvPr/>
          </p:nvSpPr>
          <p:spPr>
            <a:xfrm>
              <a:off x="4980700" y="2795724"/>
              <a:ext cx="197416" cy="179408"/>
            </a:xfrm>
            <a:custGeom>
              <a:avLst/>
              <a:gdLst/>
              <a:ahLst/>
              <a:cxnLst/>
              <a:rect l="l" t="t" r="r" b="b"/>
              <a:pathLst>
                <a:path w="2346" h="2132" extrusionOk="0">
                  <a:moveTo>
                    <a:pt x="1174" y="0"/>
                  </a:moveTo>
                  <a:cubicBezTo>
                    <a:pt x="691" y="0"/>
                    <a:pt x="252" y="330"/>
                    <a:pt x="135" y="821"/>
                  </a:cubicBezTo>
                  <a:cubicBezTo>
                    <a:pt x="1" y="1393"/>
                    <a:pt x="355" y="1967"/>
                    <a:pt x="927" y="2102"/>
                  </a:cubicBezTo>
                  <a:cubicBezTo>
                    <a:pt x="1010" y="2122"/>
                    <a:pt x="1093" y="2131"/>
                    <a:pt x="1175" y="2131"/>
                  </a:cubicBezTo>
                  <a:cubicBezTo>
                    <a:pt x="1657" y="2131"/>
                    <a:pt x="2094" y="1801"/>
                    <a:pt x="2208" y="1312"/>
                  </a:cubicBezTo>
                  <a:cubicBezTo>
                    <a:pt x="2345" y="740"/>
                    <a:pt x="1991" y="165"/>
                    <a:pt x="1418" y="29"/>
                  </a:cubicBezTo>
                  <a:cubicBezTo>
                    <a:pt x="1337" y="9"/>
                    <a:pt x="1255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7">
              <a:extLst>
                <a:ext uri="{FF2B5EF4-FFF2-40B4-BE49-F238E27FC236}">
                  <a16:creationId xmlns:a16="http://schemas.microsoft.com/office/drawing/2014/main" id="{E0BC4CA6-42EC-BCD1-2812-01A64F355287}"/>
                </a:ext>
              </a:extLst>
            </p:cNvPr>
            <p:cNvSpPr/>
            <p:nvPr/>
          </p:nvSpPr>
          <p:spPr>
            <a:xfrm>
              <a:off x="5079575" y="2853871"/>
              <a:ext cx="84" cy="73715"/>
            </a:xfrm>
            <a:custGeom>
              <a:avLst/>
              <a:gdLst/>
              <a:ahLst/>
              <a:cxnLst/>
              <a:rect l="l" t="t" r="r" b="b"/>
              <a:pathLst>
                <a:path w="1" h="876" fill="none" extrusionOk="0">
                  <a:moveTo>
                    <a:pt x="0" y="0"/>
                  </a:moveTo>
                  <a:lnTo>
                    <a:pt x="0" y="87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7">
              <a:extLst>
                <a:ext uri="{FF2B5EF4-FFF2-40B4-BE49-F238E27FC236}">
                  <a16:creationId xmlns:a16="http://schemas.microsoft.com/office/drawing/2014/main" id="{3017C5D9-4019-53BB-A7DC-56FFB46C134C}"/>
                </a:ext>
              </a:extLst>
            </p:cNvPr>
            <p:cNvSpPr/>
            <p:nvPr/>
          </p:nvSpPr>
          <p:spPr>
            <a:xfrm>
              <a:off x="5042717" y="2890644"/>
              <a:ext cx="73968" cy="84"/>
            </a:xfrm>
            <a:custGeom>
              <a:avLst/>
              <a:gdLst/>
              <a:ahLst/>
              <a:cxnLst/>
              <a:rect l="l" t="t" r="r" b="b"/>
              <a:pathLst>
                <a:path w="879" h="1" fill="none" extrusionOk="0">
                  <a:moveTo>
                    <a:pt x="87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4" name="Google Shape;1374;p7">
            <a:extLst>
              <a:ext uri="{FF2B5EF4-FFF2-40B4-BE49-F238E27FC236}">
                <a16:creationId xmlns:a16="http://schemas.microsoft.com/office/drawing/2014/main" id="{88D6AE74-470C-275B-E0F1-38D3DE7F11A2}"/>
              </a:ext>
            </a:extLst>
          </p:cNvPr>
          <p:cNvSpPr/>
          <p:nvPr/>
        </p:nvSpPr>
        <p:spPr>
          <a:xfrm>
            <a:off x="4866701" y="4052154"/>
            <a:ext cx="319172" cy="442075"/>
          </a:xfrm>
          <a:custGeom>
            <a:avLst/>
            <a:gdLst/>
            <a:ahLst/>
            <a:cxnLst/>
            <a:rect l="l" t="t" r="r" b="b"/>
            <a:pathLst>
              <a:path w="4476" h="6200" extrusionOk="0">
                <a:moveTo>
                  <a:pt x="0" y="0"/>
                </a:moveTo>
                <a:lnTo>
                  <a:pt x="630" y="5344"/>
                </a:lnTo>
                <a:lnTo>
                  <a:pt x="1740" y="3869"/>
                </a:lnTo>
                <a:lnTo>
                  <a:pt x="2979" y="6199"/>
                </a:lnTo>
                <a:lnTo>
                  <a:pt x="4209" y="5356"/>
                </a:lnTo>
                <a:lnTo>
                  <a:pt x="2541" y="3327"/>
                </a:lnTo>
                <a:lnTo>
                  <a:pt x="4476" y="30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miter lim="231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5" name="Google Shape;1375;p7">
            <a:extLst>
              <a:ext uri="{FF2B5EF4-FFF2-40B4-BE49-F238E27FC236}">
                <a16:creationId xmlns:a16="http://schemas.microsoft.com/office/drawing/2014/main" id="{B21FE7D8-8789-301B-2DF5-728B860CB714}"/>
              </a:ext>
            </a:extLst>
          </p:cNvPr>
          <p:cNvGrpSpPr/>
          <p:nvPr/>
        </p:nvGrpSpPr>
        <p:grpSpPr>
          <a:xfrm>
            <a:off x="6138988" y="2816646"/>
            <a:ext cx="2875252" cy="1816782"/>
            <a:chOff x="6138988" y="2816646"/>
            <a:chExt cx="2875252" cy="1816782"/>
          </a:xfrm>
        </p:grpSpPr>
        <p:grpSp>
          <p:nvGrpSpPr>
            <p:cNvPr id="1376" name="Google Shape;1376;p7">
              <a:extLst>
                <a:ext uri="{FF2B5EF4-FFF2-40B4-BE49-F238E27FC236}">
                  <a16:creationId xmlns:a16="http://schemas.microsoft.com/office/drawing/2014/main" id="{A228D4DB-48CB-DCC1-37A7-E923A3BC56A0}"/>
                </a:ext>
              </a:extLst>
            </p:cNvPr>
            <p:cNvGrpSpPr/>
            <p:nvPr/>
          </p:nvGrpSpPr>
          <p:grpSpPr>
            <a:xfrm>
              <a:off x="6138988" y="2816646"/>
              <a:ext cx="2875252" cy="1816782"/>
              <a:chOff x="5927300" y="2619916"/>
              <a:chExt cx="3128675" cy="1976912"/>
            </a:xfrm>
          </p:grpSpPr>
          <p:grpSp>
            <p:nvGrpSpPr>
              <p:cNvPr id="1377" name="Google Shape;1377;p7">
                <a:extLst>
                  <a:ext uri="{FF2B5EF4-FFF2-40B4-BE49-F238E27FC236}">
                    <a16:creationId xmlns:a16="http://schemas.microsoft.com/office/drawing/2014/main" id="{FD418E5B-62C5-6535-0F52-D613C681DDF0}"/>
                  </a:ext>
                </a:extLst>
              </p:cNvPr>
              <p:cNvGrpSpPr/>
              <p:nvPr/>
            </p:nvGrpSpPr>
            <p:grpSpPr>
              <a:xfrm>
                <a:off x="5927300" y="2619916"/>
                <a:ext cx="3128675" cy="1976912"/>
                <a:chOff x="71725" y="-2284"/>
                <a:chExt cx="3128675" cy="1976912"/>
              </a:xfrm>
            </p:grpSpPr>
            <p:grpSp>
              <p:nvGrpSpPr>
                <p:cNvPr id="1378" name="Google Shape;1378;p7">
                  <a:extLst>
                    <a:ext uri="{FF2B5EF4-FFF2-40B4-BE49-F238E27FC236}">
                      <a16:creationId xmlns:a16="http://schemas.microsoft.com/office/drawing/2014/main" id="{71B456C2-625C-89A9-91C3-FBE5F728BDB2}"/>
                    </a:ext>
                  </a:extLst>
                </p:cNvPr>
                <p:cNvGrpSpPr/>
                <p:nvPr/>
              </p:nvGrpSpPr>
              <p:grpSpPr>
                <a:xfrm>
                  <a:off x="71725" y="-2284"/>
                  <a:ext cx="3128522" cy="1976912"/>
                  <a:chOff x="71725" y="-2284"/>
                  <a:chExt cx="3128522" cy="1976912"/>
                </a:xfrm>
              </p:grpSpPr>
              <p:sp>
                <p:nvSpPr>
                  <p:cNvPr id="1379" name="Google Shape;1379;p7">
                    <a:extLst>
                      <a:ext uri="{FF2B5EF4-FFF2-40B4-BE49-F238E27FC236}">
                        <a16:creationId xmlns:a16="http://schemas.microsoft.com/office/drawing/2014/main" id="{E5B299EE-819D-F4B5-12C5-E478AEB07ACC}"/>
                      </a:ext>
                    </a:extLst>
                  </p:cNvPr>
                  <p:cNvSpPr/>
                  <p:nvPr/>
                </p:nvSpPr>
                <p:spPr>
                  <a:xfrm>
                    <a:off x="71725" y="620991"/>
                    <a:ext cx="2737820" cy="13536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5" h="16086" extrusionOk="0">
                        <a:moveTo>
                          <a:pt x="0" y="0"/>
                        </a:moveTo>
                        <a:lnTo>
                          <a:pt x="0" y="16086"/>
                        </a:lnTo>
                        <a:lnTo>
                          <a:pt x="32535" y="16086"/>
                        </a:lnTo>
                        <a:lnTo>
                          <a:pt x="3253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0" name="Google Shape;1380;p7">
                    <a:extLst>
                      <a:ext uri="{FF2B5EF4-FFF2-40B4-BE49-F238E27FC236}">
                        <a16:creationId xmlns:a16="http://schemas.microsoft.com/office/drawing/2014/main" id="{BF90FAA7-636C-3C7B-1029-A4DFD4ECAD22}"/>
                      </a:ext>
                    </a:extLst>
                  </p:cNvPr>
                  <p:cNvSpPr/>
                  <p:nvPr/>
                </p:nvSpPr>
                <p:spPr>
                  <a:xfrm>
                    <a:off x="71725" y="620991"/>
                    <a:ext cx="2737820" cy="2474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5" h="2940" extrusionOk="0">
                        <a:moveTo>
                          <a:pt x="0" y="0"/>
                        </a:moveTo>
                        <a:lnTo>
                          <a:pt x="0" y="2940"/>
                        </a:lnTo>
                        <a:lnTo>
                          <a:pt x="32535" y="2940"/>
                        </a:lnTo>
                        <a:lnTo>
                          <a:pt x="3253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1" name="Google Shape;1381;p7">
                    <a:extLst>
                      <a:ext uri="{FF2B5EF4-FFF2-40B4-BE49-F238E27FC236}">
                        <a16:creationId xmlns:a16="http://schemas.microsoft.com/office/drawing/2014/main" id="{9CC19F18-FEFC-0DD6-D810-702D45CCC4C8}"/>
                      </a:ext>
                    </a:extLst>
                  </p:cNvPr>
                  <p:cNvSpPr/>
                  <p:nvPr/>
                </p:nvSpPr>
                <p:spPr>
                  <a:xfrm>
                    <a:off x="2553687" y="680821"/>
                    <a:ext cx="127403" cy="127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4" h="1513" extrusionOk="0">
                        <a:moveTo>
                          <a:pt x="1" y="0"/>
                        </a:moveTo>
                        <a:lnTo>
                          <a:pt x="1" y="1513"/>
                        </a:lnTo>
                        <a:lnTo>
                          <a:pt x="1513" y="1513"/>
                        </a:lnTo>
                        <a:lnTo>
                          <a:pt x="1513" y="0"/>
                        </a:lnTo>
                        <a:close/>
                      </a:path>
                    </a:pathLst>
                  </a:custGeom>
                  <a:solidFill>
                    <a:srgbClr val="A9ABBE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2" name="Google Shape;1382;p7">
                    <a:extLst>
                      <a:ext uri="{FF2B5EF4-FFF2-40B4-BE49-F238E27FC236}">
                        <a16:creationId xmlns:a16="http://schemas.microsoft.com/office/drawing/2014/main" id="{F538F5EB-DB3C-6B1B-69B3-34FFF5A15F1F}"/>
                      </a:ext>
                    </a:extLst>
                  </p:cNvPr>
                  <p:cNvSpPr/>
                  <p:nvPr/>
                </p:nvSpPr>
                <p:spPr>
                  <a:xfrm>
                    <a:off x="2592311" y="719361"/>
                    <a:ext cx="50406" cy="50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9" h="601" fill="none" extrusionOk="0">
                        <a:moveTo>
                          <a:pt x="598" y="1"/>
                        </a:moveTo>
                        <a:lnTo>
                          <a:pt x="0" y="601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3" name="Google Shape;1383;p7">
                    <a:extLst>
                      <a:ext uri="{FF2B5EF4-FFF2-40B4-BE49-F238E27FC236}">
                        <a16:creationId xmlns:a16="http://schemas.microsoft.com/office/drawing/2014/main" id="{658F9952-BD96-783B-1A9A-255D4E474D56}"/>
                      </a:ext>
                    </a:extLst>
                  </p:cNvPr>
                  <p:cNvSpPr/>
                  <p:nvPr/>
                </p:nvSpPr>
                <p:spPr>
                  <a:xfrm>
                    <a:off x="2592311" y="719361"/>
                    <a:ext cx="50406" cy="50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9" h="601" fill="none" extrusionOk="0">
                        <a:moveTo>
                          <a:pt x="0" y="1"/>
                        </a:moveTo>
                        <a:lnTo>
                          <a:pt x="598" y="601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4" name="Google Shape;1384;p7">
                    <a:extLst>
                      <a:ext uri="{FF2B5EF4-FFF2-40B4-BE49-F238E27FC236}">
                        <a16:creationId xmlns:a16="http://schemas.microsoft.com/office/drawing/2014/main" id="{0B484921-85BA-50CF-7DF8-5712F83BBFF7}"/>
                      </a:ext>
                    </a:extLst>
                  </p:cNvPr>
                  <p:cNvSpPr/>
                  <p:nvPr/>
                </p:nvSpPr>
                <p:spPr>
                  <a:xfrm>
                    <a:off x="175648" y="499902"/>
                    <a:ext cx="2737820" cy="13537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5" h="16087" extrusionOk="0">
                        <a:moveTo>
                          <a:pt x="0" y="1"/>
                        </a:moveTo>
                        <a:lnTo>
                          <a:pt x="0" y="16086"/>
                        </a:lnTo>
                        <a:lnTo>
                          <a:pt x="32535" y="16086"/>
                        </a:lnTo>
                        <a:lnTo>
                          <a:pt x="3253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5" name="Google Shape;1385;p7">
                    <a:extLst>
                      <a:ext uri="{FF2B5EF4-FFF2-40B4-BE49-F238E27FC236}">
                        <a16:creationId xmlns:a16="http://schemas.microsoft.com/office/drawing/2014/main" id="{B9462175-BFEE-2A78-A78B-6FF0FA697AD6}"/>
                      </a:ext>
                    </a:extLst>
                  </p:cNvPr>
                  <p:cNvSpPr/>
                  <p:nvPr/>
                </p:nvSpPr>
                <p:spPr>
                  <a:xfrm>
                    <a:off x="175648" y="499902"/>
                    <a:ext cx="2737820" cy="2474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5" h="2941" extrusionOk="0">
                        <a:moveTo>
                          <a:pt x="0" y="1"/>
                        </a:moveTo>
                        <a:lnTo>
                          <a:pt x="0" y="2940"/>
                        </a:lnTo>
                        <a:lnTo>
                          <a:pt x="32535" y="2940"/>
                        </a:lnTo>
                        <a:lnTo>
                          <a:pt x="32535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6" name="Google Shape;1386;p7">
                    <a:extLst>
                      <a:ext uri="{FF2B5EF4-FFF2-40B4-BE49-F238E27FC236}">
                        <a16:creationId xmlns:a16="http://schemas.microsoft.com/office/drawing/2014/main" id="{B5C3C863-6464-FA2F-F1F7-5C36C326B2FF}"/>
                      </a:ext>
                    </a:extLst>
                  </p:cNvPr>
                  <p:cNvSpPr/>
                  <p:nvPr/>
                </p:nvSpPr>
                <p:spPr>
                  <a:xfrm>
                    <a:off x="2657779" y="559984"/>
                    <a:ext cx="127235" cy="127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2" h="1513" extrusionOk="0">
                        <a:moveTo>
                          <a:pt x="1" y="0"/>
                        </a:moveTo>
                        <a:lnTo>
                          <a:pt x="1" y="1513"/>
                        </a:lnTo>
                        <a:lnTo>
                          <a:pt x="1511" y="1513"/>
                        </a:lnTo>
                        <a:lnTo>
                          <a:pt x="1511" y="0"/>
                        </a:lnTo>
                        <a:close/>
                      </a:path>
                    </a:pathLst>
                  </a:custGeom>
                  <a:solidFill>
                    <a:srgbClr val="A9ABBE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7" name="Google Shape;1387;p7">
                    <a:extLst>
                      <a:ext uri="{FF2B5EF4-FFF2-40B4-BE49-F238E27FC236}">
                        <a16:creationId xmlns:a16="http://schemas.microsoft.com/office/drawing/2014/main" id="{AF34C8DB-5D2C-85B3-CC59-BE566E5C6127}"/>
                      </a:ext>
                    </a:extLst>
                  </p:cNvPr>
                  <p:cNvSpPr/>
                  <p:nvPr/>
                </p:nvSpPr>
                <p:spPr>
                  <a:xfrm>
                    <a:off x="2695982" y="598524"/>
                    <a:ext cx="50574" cy="504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599" fill="none" extrusionOk="0">
                        <a:moveTo>
                          <a:pt x="601" y="1"/>
                        </a:moveTo>
                        <a:lnTo>
                          <a:pt x="1" y="598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8" name="Google Shape;1388;p7">
                    <a:extLst>
                      <a:ext uri="{FF2B5EF4-FFF2-40B4-BE49-F238E27FC236}">
                        <a16:creationId xmlns:a16="http://schemas.microsoft.com/office/drawing/2014/main" id="{74788E18-5F6F-DC81-DA43-D1F153072069}"/>
                      </a:ext>
                    </a:extLst>
                  </p:cNvPr>
                  <p:cNvSpPr/>
                  <p:nvPr/>
                </p:nvSpPr>
                <p:spPr>
                  <a:xfrm>
                    <a:off x="2695982" y="598524"/>
                    <a:ext cx="50574" cy="504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599" fill="none" extrusionOk="0">
                        <a:moveTo>
                          <a:pt x="1" y="1"/>
                        </a:moveTo>
                        <a:lnTo>
                          <a:pt x="601" y="598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9" name="Google Shape;1389;p7">
                    <a:extLst>
                      <a:ext uri="{FF2B5EF4-FFF2-40B4-BE49-F238E27FC236}">
                        <a16:creationId xmlns:a16="http://schemas.microsoft.com/office/drawing/2014/main" id="{AC2633BE-01FD-8325-0EA0-A418B52F8F02}"/>
                      </a:ext>
                    </a:extLst>
                  </p:cNvPr>
                  <p:cNvSpPr/>
                  <p:nvPr/>
                </p:nvSpPr>
                <p:spPr>
                  <a:xfrm>
                    <a:off x="279488" y="379065"/>
                    <a:ext cx="2737652" cy="13536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3" h="16086" extrusionOk="0">
                        <a:moveTo>
                          <a:pt x="1" y="0"/>
                        </a:moveTo>
                        <a:lnTo>
                          <a:pt x="1" y="16086"/>
                        </a:lnTo>
                        <a:lnTo>
                          <a:pt x="32533" y="16086"/>
                        </a:lnTo>
                        <a:lnTo>
                          <a:pt x="3253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0" name="Google Shape;1390;p7">
                    <a:extLst>
                      <a:ext uri="{FF2B5EF4-FFF2-40B4-BE49-F238E27FC236}">
                        <a16:creationId xmlns:a16="http://schemas.microsoft.com/office/drawing/2014/main" id="{51605D47-83FB-4710-3AF4-63F865157366}"/>
                      </a:ext>
                    </a:extLst>
                  </p:cNvPr>
                  <p:cNvSpPr/>
                  <p:nvPr/>
                </p:nvSpPr>
                <p:spPr>
                  <a:xfrm>
                    <a:off x="279488" y="379065"/>
                    <a:ext cx="2737652" cy="2474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3" h="2941" extrusionOk="0">
                        <a:moveTo>
                          <a:pt x="1" y="0"/>
                        </a:moveTo>
                        <a:lnTo>
                          <a:pt x="1" y="2940"/>
                        </a:lnTo>
                        <a:lnTo>
                          <a:pt x="32533" y="2940"/>
                        </a:lnTo>
                        <a:lnTo>
                          <a:pt x="32533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1" name="Google Shape;1391;p7">
                    <a:extLst>
                      <a:ext uri="{FF2B5EF4-FFF2-40B4-BE49-F238E27FC236}">
                        <a16:creationId xmlns:a16="http://schemas.microsoft.com/office/drawing/2014/main" id="{E01EFCCB-9CD1-53AB-8C41-79A176107D28}"/>
                      </a:ext>
                    </a:extLst>
                  </p:cNvPr>
                  <p:cNvSpPr/>
                  <p:nvPr/>
                </p:nvSpPr>
                <p:spPr>
                  <a:xfrm>
                    <a:off x="2761534" y="439315"/>
                    <a:ext cx="127319" cy="127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3" h="1511" extrusionOk="0">
                        <a:moveTo>
                          <a:pt x="0" y="0"/>
                        </a:moveTo>
                        <a:lnTo>
                          <a:pt x="0" y="1511"/>
                        </a:lnTo>
                        <a:lnTo>
                          <a:pt x="1513" y="1511"/>
                        </a:lnTo>
                        <a:lnTo>
                          <a:pt x="1513" y="0"/>
                        </a:lnTo>
                        <a:close/>
                      </a:path>
                    </a:pathLst>
                  </a:custGeom>
                  <a:solidFill>
                    <a:srgbClr val="A9ABBE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2" name="Google Shape;1392;p7">
                    <a:extLst>
                      <a:ext uri="{FF2B5EF4-FFF2-40B4-BE49-F238E27FC236}">
                        <a16:creationId xmlns:a16="http://schemas.microsoft.com/office/drawing/2014/main" id="{3E8AEF4C-D797-DAD8-4E59-D8DD9F72490B}"/>
                      </a:ext>
                    </a:extLst>
                  </p:cNvPr>
                  <p:cNvSpPr/>
                  <p:nvPr/>
                </p:nvSpPr>
                <p:spPr>
                  <a:xfrm>
                    <a:off x="2800074" y="477518"/>
                    <a:ext cx="50238" cy="50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7" h="601" fill="none" extrusionOk="0">
                        <a:moveTo>
                          <a:pt x="596" y="0"/>
                        </a:moveTo>
                        <a:lnTo>
                          <a:pt x="1" y="600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3" name="Google Shape;1393;p7">
                    <a:extLst>
                      <a:ext uri="{FF2B5EF4-FFF2-40B4-BE49-F238E27FC236}">
                        <a16:creationId xmlns:a16="http://schemas.microsoft.com/office/drawing/2014/main" id="{327CF93A-355B-715B-60FF-39E200AC64F7}"/>
                      </a:ext>
                    </a:extLst>
                  </p:cNvPr>
                  <p:cNvSpPr/>
                  <p:nvPr/>
                </p:nvSpPr>
                <p:spPr>
                  <a:xfrm>
                    <a:off x="2800074" y="477518"/>
                    <a:ext cx="50238" cy="50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7" h="601" fill="none" extrusionOk="0">
                        <a:moveTo>
                          <a:pt x="1" y="0"/>
                        </a:moveTo>
                        <a:lnTo>
                          <a:pt x="596" y="600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4" name="Google Shape;1394;p7">
                    <a:extLst>
                      <a:ext uri="{FF2B5EF4-FFF2-40B4-BE49-F238E27FC236}">
                        <a16:creationId xmlns:a16="http://schemas.microsoft.com/office/drawing/2014/main" id="{06AD38D4-56AB-78A8-9519-3A30D652045B}"/>
                      </a:ext>
                    </a:extLst>
                  </p:cNvPr>
                  <p:cNvSpPr/>
                  <p:nvPr/>
                </p:nvSpPr>
                <p:spPr>
                  <a:xfrm>
                    <a:off x="371126" y="216658"/>
                    <a:ext cx="2737652" cy="13537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3" h="16087" extrusionOk="0">
                        <a:moveTo>
                          <a:pt x="0" y="1"/>
                        </a:moveTo>
                        <a:lnTo>
                          <a:pt x="0" y="16086"/>
                        </a:lnTo>
                        <a:lnTo>
                          <a:pt x="32533" y="16086"/>
                        </a:lnTo>
                        <a:lnTo>
                          <a:pt x="3253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5" name="Google Shape;1395;p7">
                    <a:extLst>
                      <a:ext uri="{FF2B5EF4-FFF2-40B4-BE49-F238E27FC236}">
                        <a16:creationId xmlns:a16="http://schemas.microsoft.com/office/drawing/2014/main" id="{9FCC0497-EC6F-D0FB-1DED-651E94E95D89}"/>
                      </a:ext>
                    </a:extLst>
                  </p:cNvPr>
                  <p:cNvSpPr/>
                  <p:nvPr/>
                </p:nvSpPr>
                <p:spPr>
                  <a:xfrm>
                    <a:off x="371126" y="216658"/>
                    <a:ext cx="2737652" cy="2474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3" h="2941" extrusionOk="0">
                        <a:moveTo>
                          <a:pt x="0" y="1"/>
                        </a:moveTo>
                        <a:lnTo>
                          <a:pt x="0" y="2940"/>
                        </a:lnTo>
                        <a:lnTo>
                          <a:pt x="32533" y="2940"/>
                        </a:lnTo>
                        <a:lnTo>
                          <a:pt x="32533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6" name="Google Shape;1396;p7">
                    <a:extLst>
                      <a:ext uri="{FF2B5EF4-FFF2-40B4-BE49-F238E27FC236}">
                        <a16:creationId xmlns:a16="http://schemas.microsoft.com/office/drawing/2014/main" id="{F7599149-4917-A644-1079-1B03C59128AB}"/>
                      </a:ext>
                    </a:extLst>
                  </p:cNvPr>
                  <p:cNvSpPr/>
                  <p:nvPr/>
                </p:nvSpPr>
                <p:spPr>
                  <a:xfrm>
                    <a:off x="2853088" y="276908"/>
                    <a:ext cx="127403" cy="127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4" h="1514" extrusionOk="0">
                        <a:moveTo>
                          <a:pt x="1" y="1"/>
                        </a:moveTo>
                        <a:lnTo>
                          <a:pt x="1" y="1513"/>
                        </a:lnTo>
                        <a:lnTo>
                          <a:pt x="1513" y="1513"/>
                        </a:lnTo>
                        <a:lnTo>
                          <a:pt x="1513" y="1"/>
                        </a:lnTo>
                        <a:close/>
                      </a:path>
                    </a:pathLst>
                  </a:custGeom>
                  <a:solidFill>
                    <a:srgbClr val="A9ABBE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7" name="Google Shape;1397;p7">
                    <a:extLst>
                      <a:ext uri="{FF2B5EF4-FFF2-40B4-BE49-F238E27FC236}">
                        <a16:creationId xmlns:a16="http://schemas.microsoft.com/office/drawing/2014/main" id="{E708AFF4-20E1-8BC0-ACE3-97899C81730D}"/>
                      </a:ext>
                    </a:extLst>
                  </p:cNvPr>
                  <p:cNvSpPr/>
                  <p:nvPr/>
                </p:nvSpPr>
                <p:spPr>
                  <a:xfrm>
                    <a:off x="2891291" y="315112"/>
                    <a:ext cx="50574" cy="50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601" fill="none" extrusionOk="0">
                        <a:moveTo>
                          <a:pt x="601" y="1"/>
                        </a:moveTo>
                        <a:lnTo>
                          <a:pt x="1" y="601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8" name="Google Shape;1398;p7">
                    <a:extLst>
                      <a:ext uri="{FF2B5EF4-FFF2-40B4-BE49-F238E27FC236}">
                        <a16:creationId xmlns:a16="http://schemas.microsoft.com/office/drawing/2014/main" id="{9CD566A2-0FEA-D954-3F9C-BDE51BDEDECC}"/>
                      </a:ext>
                    </a:extLst>
                  </p:cNvPr>
                  <p:cNvSpPr/>
                  <p:nvPr/>
                </p:nvSpPr>
                <p:spPr>
                  <a:xfrm>
                    <a:off x="2891291" y="315112"/>
                    <a:ext cx="50574" cy="50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601" fill="none" extrusionOk="0">
                        <a:moveTo>
                          <a:pt x="1" y="1"/>
                        </a:moveTo>
                        <a:lnTo>
                          <a:pt x="601" y="601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9" name="Google Shape;1399;p7">
                    <a:extLst>
                      <a:ext uri="{FF2B5EF4-FFF2-40B4-BE49-F238E27FC236}">
                        <a16:creationId xmlns:a16="http://schemas.microsoft.com/office/drawing/2014/main" id="{D02EA597-91BF-0EB5-5E06-AE50C18C42D6}"/>
                      </a:ext>
                    </a:extLst>
                  </p:cNvPr>
                  <p:cNvSpPr/>
                  <p:nvPr/>
                </p:nvSpPr>
                <p:spPr>
                  <a:xfrm>
                    <a:off x="446438" y="-2284"/>
                    <a:ext cx="2737904" cy="13536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6" h="16086" extrusionOk="0">
                        <a:moveTo>
                          <a:pt x="1" y="0"/>
                        </a:moveTo>
                        <a:lnTo>
                          <a:pt x="1" y="16086"/>
                        </a:lnTo>
                        <a:lnTo>
                          <a:pt x="32535" y="16086"/>
                        </a:lnTo>
                        <a:lnTo>
                          <a:pt x="3253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00" name="Google Shape;1400;p7">
                    <a:extLst>
                      <a:ext uri="{FF2B5EF4-FFF2-40B4-BE49-F238E27FC236}">
                        <a16:creationId xmlns:a16="http://schemas.microsoft.com/office/drawing/2014/main" id="{DC0A6ABB-FA08-09B1-32C4-0B1FE0291D25}"/>
                      </a:ext>
                    </a:extLst>
                  </p:cNvPr>
                  <p:cNvSpPr/>
                  <p:nvPr/>
                </p:nvSpPr>
                <p:spPr>
                  <a:xfrm>
                    <a:off x="462343" y="42050"/>
                    <a:ext cx="2737904" cy="2474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6" h="2940" extrusionOk="0">
                        <a:moveTo>
                          <a:pt x="1" y="0"/>
                        </a:moveTo>
                        <a:lnTo>
                          <a:pt x="1" y="2940"/>
                        </a:lnTo>
                        <a:lnTo>
                          <a:pt x="32535" y="2940"/>
                        </a:lnTo>
                        <a:lnTo>
                          <a:pt x="3253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401" name="Google Shape;1401;p7">
                  <a:extLst>
                    <a:ext uri="{FF2B5EF4-FFF2-40B4-BE49-F238E27FC236}">
                      <a16:creationId xmlns:a16="http://schemas.microsoft.com/office/drawing/2014/main" id="{935CC91A-9AB3-5D87-5975-41DB2EE053C0}"/>
                    </a:ext>
                  </a:extLst>
                </p:cNvPr>
                <p:cNvSpPr txBox="1"/>
                <p:nvPr/>
              </p:nvSpPr>
              <p:spPr>
                <a:xfrm>
                  <a:off x="471000" y="546675"/>
                  <a:ext cx="27294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" sz="1200" b="0" i="0" u="none" strike="noStrike" cap="none">
                      <a:solidFill>
                        <a:schemeClr val="dk1"/>
                      </a:solidFill>
                      <a:latin typeface="Archivo"/>
                      <a:ea typeface="Archivo"/>
                      <a:cs typeface="Archivo"/>
                      <a:sym typeface="Archivo"/>
                    </a:rPr>
                    <a:t>SYSTEM ERROR !</a:t>
                  </a:r>
                  <a:endParaRPr sz="1200" b="0" i="0" u="none" strike="noStrike" cap="none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</p:grpSp>
          <p:sp>
            <p:nvSpPr>
              <p:cNvPr id="1402" name="Google Shape;1402;p7">
                <a:extLst>
                  <a:ext uri="{FF2B5EF4-FFF2-40B4-BE49-F238E27FC236}">
                    <a16:creationId xmlns:a16="http://schemas.microsoft.com/office/drawing/2014/main" id="{69DE9ACD-2BF6-1E1B-784D-FD7F4DBDA000}"/>
                  </a:ext>
                </a:extLst>
              </p:cNvPr>
              <p:cNvSpPr/>
              <p:nvPr/>
            </p:nvSpPr>
            <p:spPr>
              <a:xfrm>
                <a:off x="6530038" y="3674094"/>
                <a:ext cx="1106100" cy="2244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 b="0" i="0" u="none" strike="noStrike" cap="none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rPr>
                  <a:t>OK</a:t>
                </a:r>
                <a:endParaRPr sz="1100" b="0" i="0" u="none" strike="noStrike" cap="none">
                  <a:solidFill>
                    <a:schemeClr val="dk1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403" name="Google Shape;1403;p7">
                <a:extLst>
                  <a:ext uri="{FF2B5EF4-FFF2-40B4-BE49-F238E27FC236}">
                    <a16:creationId xmlns:a16="http://schemas.microsoft.com/office/drawing/2014/main" id="{FFAF3796-6DEE-911F-E78F-A1B111F9EC61}"/>
                  </a:ext>
                </a:extLst>
              </p:cNvPr>
              <p:cNvSpPr/>
              <p:nvPr/>
            </p:nvSpPr>
            <p:spPr>
              <a:xfrm>
                <a:off x="7764863" y="3674094"/>
                <a:ext cx="1106100" cy="2244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 b="0" i="0" u="none" strike="noStrike" cap="none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rPr>
                  <a:t>CANCEL</a:t>
                </a:r>
                <a:endParaRPr sz="1100" b="0" i="0" u="none" strike="noStrike" cap="none">
                  <a:solidFill>
                    <a:schemeClr val="dk1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1404" name="Google Shape;1404;p7">
              <a:extLst>
                <a:ext uri="{FF2B5EF4-FFF2-40B4-BE49-F238E27FC236}">
                  <a16:creationId xmlns:a16="http://schemas.microsoft.com/office/drawing/2014/main" id="{46F0DD07-2AD9-43CB-0B69-15B9A84869DB}"/>
                </a:ext>
              </a:extLst>
            </p:cNvPr>
            <p:cNvGrpSpPr/>
            <p:nvPr/>
          </p:nvGrpSpPr>
          <p:grpSpPr>
            <a:xfrm>
              <a:off x="8832897" y="2915723"/>
              <a:ext cx="124557" cy="124557"/>
              <a:chOff x="9831290" y="1558725"/>
              <a:chExt cx="156597" cy="156597"/>
            </a:xfrm>
          </p:grpSpPr>
          <p:sp>
            <p:nvSpPr>
              <p:cNvPr id="1405" name="Google Shape;1405;p7">
                <a:extLst>
                  <a:ext uri="{FF2B5EF4-FFF2-40B4-BE49-F238E27FC236}">
                    <a16:creationId xmlns:a16="http://schemas.microsoft.com/office/drawing/2014/main" id="{C5A01A7C-FB1F-B5AB-1FA2-2E272E0D1560}"/>
                  </a:ext>
                </a:extLst>
              </p:cNvPr>
              <p:cNvSpPr/>
              <p:nvPr/>
            </p:nvSpPr>
            <p:spPr>
              <a:xfrm>
                <a:off x="9831290" y="1558725"/>
                <a:ext cx="156597" cy="156597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2579" extrusionOk="0">
                    <a:moveTo>
                      <a:pt x="1" y="0"/>
                    </a:moveTo>
                    <a:lnTo>
                      <a:pt x="1" y="2579"/>
                    </a:lnTo>
                    <a:lnTo>
                      <a:pt x="2579" y="2579"/>
                    </a:lnTo>
                    <a:lnTo>
                      <a:pt x="2579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7">
                <a:extLst>
                  <a:ext uri="{FF2B5EF4-FFF2-40B4-BE49-F238E27FC236}">
                    <a16:creationId xmlns:a16="http://schemas.microsoft.com/office/drawing/2014/main" id="{ACC12730-AC15-0828-41C6-C749CE8488EC}"/>
                  </a:ext>
                </a:extLst>
              </p:cNvPr>
              <p:cNvSpPr/>
              <p:nvPr/>
            </p:nvSpPr>
            <p:spPr>
              <a:xfrm>
                <a:off x="9869301" y="1596980"/>
                <a:ext cx="80515" cy="80393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324" fill="none" extrusionOk="0">
                    <a:moveTo>
                      <a:pt x="0" y="1323"/>
                    </a:moveTo>
                    <a:lnTo>
                      <a:pt x="1325" y="0"/>
                    </a:lnTo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7">
                <a:extLst>
                  <a:ext uri="{FF2B5EF4-FFF2-40B4-BE49-F238E27FC236}">
                    <a16:creationId xmlns:a16="http://schemas.microsoft.com/office/drawing/2014/main" id="{A18887DC-035B-692F-8AA7-BF9EFFDC6B27}"/>
                  </a:ext>
                </a:extLst>
              </p:cNvPr>
              <p:cNvSpPr/>
              <p:nvPr/>
            </p:nvSpPr>
            <p:spPr>
              <a:xfrm>
                <a:off x="9869301" y="1596980"/>
                <a:ext cx="80515" cy="80393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324" fill="none" extrusionOk="0">
                    <a:moveTo>
                      <a:pt x="0" y="0"/>
                    </a:moveTo>
                    <a:lnTo>
                      <a:pt x="1325" y="1323"/>
                    </a:lnTo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08" name="Google Shape;1408;p7">
            <a:extLst>
              <a:ext uri="{FF2B5EF4-FFF2-40B4-BE49-F238E27FC236}">
                <a16:creationId xmlns:a16="http://schemas.microsoft.com/office/drawing/2014/main" id="{61E06EF3-AC8F-D1C5-83B6-975F3B76DEA9}"/>
              </a:ext>
            </a:extLst>
          </p:cNvPr>
          <p:cNvGrpSpPr/>
          <p:nvPr/>
        </p:nvGrpSpPr>
        <p:grpSpPr>
          <a:xfrm>
            <a:off x="4143367" y="4554769"/>
            <a:ext cx="842530" cy="84105"/>
            <a:chOff x="8131923" y="2641852"/>
            <a:chExt cx="1144898" cy="114273"/>
          </a:xfrm>
        </p:grpSpPr>
        <p:sp>
          <p:nvSpPr>
            <p:cNvPr id="1409" name="Google Shape;1409;p7">
              <a:extLst>
                <a:ext uri="{FF2B5EF4-FFF2-40B4-BE49-F238E27FC236}">
                  <a16:creationId xmlns:a16="http://schemas.microsoft.com/office/drawing/2014/main" id="{2C87EF83-D31E-37F8-0F6B-83E5EF3AD649}"/>
                </a:ext>
              </a:extLst>
            </p:cNvPr>
            <p:cNvSpPr/>
            <p:nvPr/>
          </p:nvSpPr>
          <p:spPr>
            <a:xfrm>
              <a:off x="8131923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78" y="1"/>
                    <a:pt x="0" y="378"/>
                    <a:pt x="0" y="846"/>
                  </a:cubicBezTo>
                  <a:cubicBezTo>
                    <a:pt x="0" y="1312"/>
                    <a:pt x="378" y="1692"/>
                    <a:pt x="846" y="1692"/>
                  </a:cubicBezTo>
                  <a:cubicBezTo>
                    <a:pt x="1314" y="1692"/>
                    <a:pt x="1691" y="1312"/>
                    <a:pt x="1691" y="846"/>
                  </a:cubicBezTo>
                  <a:cubicBezTo>
                    <a:pt x="1691" y="378"/>
                    <a:pt x="1314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7">
              <a:extLst>
                <a:ext uri="{FF2B5EF4-FFF2-40B4-BE49-F238E27FC236}">
                  <a16:creationId xmlns:a16="http://schemas.microsoft.com/office/drawing/2014/main" id="{CFFD081E-1380-2A51-3C0F-B8A79D8B6F74}"/>
                </a:ext>
              </a:extLst>
            </p:cNvPr>
            <p:cNvSpPr/>
            <p:nvPr/>
          </p:nvSpPr>
          <p:spPr>
            <a:xfrm>
              <a:off x="8475468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78" y="1"/>
                    <a:pt x="1" y="378"/>
                    <a:pt x="1" y="846"/>
                  </a:cubicBezTo>
                  <a:cubicBezTo>
                    <a:pt x="1" y="1312"/>
                    <a:pt x="378" y="1692"/>
                    <a:pt x="846" y="1692"/>
                  </a:cubicBezTo>
                  <a:cubicBezTo>
                    <a:pt x="1312" y="1692"/>
                    <a:pt x="1692" y="1312"/>
                    <a:pt x="1692" y="846"/>
                  </a:cubicBezTo>
                  <a:cubicBezTo>
                    <a:pt x="1692" y="378"/>
                    <a:pt x="1312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7">
              <a:extLst>
                <a:ext uri="{FF2B5EF4-FFF2-40B4-BE49-F238E27FC236}">
                  <a16:creationId xmlns:a16="http://schemas.microsoft.com/office/drawing/2014/main" id="{D4899BA2-BFE8-F88C-1C68-B8CB023162C1}"/>
                </a:ext>
              </a:extLst>
            </p:cNvPr>
            <p:cNvSpPr/>
            <p:nvPr/>
          </p:nvSpPr>
          <p:spPr>
            <a:xfrm>
              <a:off x="8819014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80" y="1"/>
                    <a:pt x="0" y="378"/>
                    <a:pt x="0" y="846"/>
                  </a:cubicBezTo>
                  <a:cubicBezTo>
                    <a:pt x="0" y="1312"/>
                    <a:pt x="380" y="1692"/>
                    <a:pt x="846" y="1692"/>
                  </a:cubicBezTo>
                  <a:cubicBezTo>
                    <a:pt x="1314" y="1692"/>
                    <a:pt x="1691" y="1312"/>
                    <a:pt x="1691" y="846"/>
                  </a:cubicBezTo>
                  <a:cubicBezTo>
                    <a:pt x="1691" y="378"/>
                    <a:pt x="1314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7">
              <a:extLst>
                <a:ext uri="{FF2B5EF4-FFF2-40B4-BE49-F238E27FC236}">
                  <a16:creationId xmlns:a16="http://schemas.microsoft.com/office/drawing/2014/main" id="{833D4044-6568-825B-47B5-C0765D59B317}"/>
                </a:ext>
              </a:extLst>
            </p:cNvPr>
            <p:cNvSpPr/>
            <p:nvPr/>
          </p:nvSpPr>
          <p:spPr>
            <a:xfrm>
              <a:off x="9162560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78" y="1"/>
                    <a:pt x="0" y="378"/>
                    <a:pt x="0" y="846"/>
                  </a:cubicBezTo>
                  <a:cubicBezTo>
                    <a:pt x="0" y="1312"/>
                    <a:pt x="378" y="1692"/>
                    <a:pt x="846" y="1692"/>
                  </a:cubicBezTo>
                  <a:cubicBezTo>
                    <a:pt x="1314" y="1692"/>
                    <a:pt x="1691" y="1312"/>
                    <a:pt x="1691" y="846"/>
                  </a:cubicBezTo>
                  <a:cubicBezTo>
                    <a:pt x="1691" y="378"/>
                    <a:pt x="1314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68BF47E-C393-4D34-3FB8-D5EE72AA1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 Eedi Platform (Diagnostic Questions)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091EFB-6680-7F90-6C14-191809043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809299"/>
              </p:ext>
            </p:extLst>
          </p:nvPr>
        </p:nvGraphicFramePr>
        <p:xfrm>
          <a:off x="1396554" y="1826941"/>
          <a:ext cx="4507778" cy="2337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382">
                  <a:extLst>
                    <a:ext uri="{9D8B030D-6E8A-4147-A177-3AD203B41FA5}">
                      <a16:colId xmlns:a16="http://schemas.microsoft.com/office/drawing/2014/main" val="942949673"/>
                    </a:ext>
                  </a:extLst>
                </a:gridCol>
                <a:gridCol w="3141396">
                  <a:extLst>
                    <a:ext uri="{9D8B030D-6E8A-4147-A177-3AD203B41FA5}">
                      <a16:colId xmlns:a16="http://schemas.microsoft.com/office/drawing/2014/main" val="2749236128"/>
                    </a:ext>
                  </a:extLst>
                </a:gridCol>
              </a:tblGrid>
              <a:tr h="201931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rgbClr val="000000"/>
                          </a:solidFill>
                          <a:effectLst/>
                          <a:latin typeface="SFBX1200"/>
                        </a:rPr>
                        <a:t>Column Name </a:t>
                      </a:r>
                      <a:endParaRPr lang="en-US" sz="1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SFBX1200"/>
                        </a:rPr>
                        <a:t>Description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6039277"/>
                  </a:ext>
                </a:extLst>
              </a:tr>
              <a:tr h="248956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BeraSansMono-Roman"/>
                        </a:rPr>
                        <a:t>QuestionId 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SFRM1200"/>
                        </a:rPr>
                        <a:t>Unique identifier for each diagnostic question.</a:t>
                      </a:r>
                      <a:endParaRPr lang="en-US" sz="10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776248"/>
                  </a:ext>
                </a:extLst>
              </a:tr>
              <a:tr h="327817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BeraSansMono-Roman"/>
                        </a:rPr>
                        <a:t>QuestionText 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SFRM1200"/>
                        </a:rPr>
                        <a:t>The full text of the question presented to the student.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463517"/>
                  </a:ext>
                </a:extLst>
              </a:tr>
              <a:tr h="327817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BeraSansMono-Roman"/>
                        </a:rPr>
                        <a:t>MC_Answer 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SFRM1200"/>
                        </a:rPr>
                        <a:t>The multiple-choice answer selected by the student.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970143"/>
                  </a:ext>
                </a:extLst>
              </a:tr>
              <a:tr h="327817">
                <a:tc>
                  <a:txBody>
                    <a:bodyPr/>
                    <a:lstStyle/>
                    <a:p>
                      <a:r>
                        <a:rPr lang="en-US" sz="1000" b="0" i="0" dirty="0" err="1">
                          <a:solidFill>
                            <a:srgbClr val="000000"/>
                          </a:solidFill>
                          <a:effectLst/>
                          <a:latin typeface="BeraSansMono-Roman"/>
                        </a:rPr>
                        <a:t>StudentExplanation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BeraSansMono-Roman"/>
                        </a:rPr>
                        <a:t> </a:t>
                      </a:r>
                      <a:endParaRPr lang="en-US" sz="1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SFRM1200"/>
                        </a:rPr>
                        <a:t>The student’s open-ended explanation justifying their answer choice.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5042934"/>
                  </a:ext>
                </a:extLst>
              </a:tr>
              <a:tr h="348539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BeraSansMono-Roman"/>
                        </a:rPr>
                        <a:t>Category 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SFBX1200"/>
                        </a:rPr>
                        <a:t>[Train only] 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SFRM1200"/>
                        </a:rPr>
                        <a:t>Combined label indicating correctness and explanation quality (e.g., 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BeraSansMono-Roman"/>
                        </a:rPr>
                        <a:t>True_Misconception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SFRM1200"/>
                        </a:rPr>
                        <a:t>).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741550"/>
                  </a:ext>
                </a:extLst>
              </a:tr>
              <a:tr h="348539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BeraSansMono-Roman"/>
                        </a:rPr>
                        <a:t>Misconception 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rgbClr val="000000"/>
                          </a:solidFill>
                          <a:effectLst/>
                          <a:latin typeface="SFBX1200"/>
                        </a:rPr>
                        <a:t>[Train only] 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SFRM1200"/>
                        </a:rPr>
                        <a:t>The specific misconception identified in the explanation. If not applicable, set to 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BeraSansMono-Roman"/>
                        </a:rPr>
                        <a:t>NA</a:t>
                      </a:r>
                      <a:endParaRPr lang="en-US" sz="10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6013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4748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6">
          <a:extLst>
            <a:ext uri="{FF2B5EF4-FFF2-40B4-BE49-F238E27FC236}">
              <a16:creationId xmlns:a16="http://schemas.microsoft.com/office/drawing/2014/main" id="{B9B70292-56A5-9B4C-13EC-5D114AD16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7" name="Google Shape;1417;p8">
            <a:extLst>
              <a:ext uri="{FF2B5EF4-FFF2-40B4-BE49-F238E27FC236}">
                <a16:creationId xmlns:a16="http://schemas.microsoft.com/office/drawing/2014/main" id="{9BD2DB04-1EA3-143C-BA21-FAC593389216}"/>
              </a:ext>
            </a:extLst>
          </p:cNvPr>
          <p:cNvGrpSpPr/>
          <p:nvPr/>
        </p:nvGrpSpPr>
        <p:grpSpPr>
          <a:xfrm rot="-5400000">
            <a:off x="2448779" y="116580"/>
            <a:ext cx="2088071" cy="3272416"/>
            <a:chOff x="6424521" y="147909"/>
            <a:chExt cx="627161" cy="982855"/>
          </a:xfrm>
        </p:grpSpPr>
        <p:sp>
          <p:nvSpPr>
            <p:cNvPr id="1418" name="Google Shape;1418;p8">
              <a:extLst>
                <a:ext uri="{FF2B5EF4-FFF2-40B4-BE49-F238E27FC236}">
                  <a16:creationId xmlns:a16="http://schemas.microsoft.com/office/drawing/2014/main" id="{D475492F-6258-87C8-4045-8C21D1886E5A}"/>
                </a:ext>
              </a:extLst>
            </p:cNvPr>
            <p:cNvSpPr/>
            <p:nvPr/>
          </p:nvSpPr>
          <p:spPr>
            <a:xfrm>
              <a:off x="6991178" y="178118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8">
              <a:extLst>
                <a:ext uri="{FF2B5EF4-FFF2-40B4-BE49-F238E27FC236}">
                  <a16:creationId xmlns:a16="http://schemas.microsoft.com/office/drawing/2014/main" id="{2CE3B7FC-8F8A-E276-BEB3-584F4600FBD0}"/>
                </a:ext>
              </a:extLst>
            </p:cNvPr>
            <p:cNvSpPr/>
            <p:nvPr/>
          </p:nvSpPr>
          <p:spPr>
            <a:xfrm>
              <a:off x="7021387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1" y="716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8">
              <a:extLst>
                <a:ext uri="{FF2B5EF4-FFF2-40B4-BE49-F238E27FC236}">
                  <a16:creationId xmlns:a16="http://schemas.microsoft.com/office/drawing/2014/main" id="{43CA203E-5837-41C0-AB5D-B475DECFAF79}"/>
                </a:ext>
              </a:extLst>
            </p:cNvPr>
            <p:cNvSpPr/>
            <p:nvPr/>
          </p:nvSpPr>
          <p:spPr>
            <a:xfrm>
              <a:off x="6991178" y="36248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8">
              <a:extLst>
                <a:ext uri="{FF2B5EF4-FFF2-40B4-BE49-F238E27FC236}">
                  <a16:creationId xmlns:a16="http://schemas.microsoft.com/office/drawing/2014/main" id="{70DA64D5-EAC6-ABD0-7CA0-52ECEB7C23C1}"/>
                </a:ext>
              </a:extLst>
            </p:cNvPr>
            <p:cNvSpPr/>
            <p:nvPr/>
          </p:nvSpPr>
          <p:spPr>
            <a:xfrm>
              <a:off x="7021387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719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8">
              <a:extLst>
                <a:ext uri="{FF2B5EF4-FFF2-40B4-BE49-F238E27FC236}">
                  <a16:creationId xmlns:a16="http://schemas.microsoft.com/office/drawing/2014/main" id="{D6B01AB1-D367-F172-41A3-C10EF4D85E97}"/>
                </a:ext>
              </a:extLst>
            </p:cNvPr>
            <p:cNvSpPr/>
            <p:nvPr/>
          </p:nvSpPr>
          <p:spPr>
            <a:xfrm>
              <a:off x="6991178" y="54685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8">
              <a:extLst>
                <a:ext uri="{FF2B5EF4-FFF2-40B4-BE49-F238E27FC236}">
                  <a16:creationId xmlns:a16="http://schemas.microsoft.com/office/drawing/2014/main" id="{245581E1-06CF-1B29-60D3-5C565D0303A2}"/>
                </a:ext>
              </a:extLst>
            </p:cNvPr>
            <p:cNvSpPr/>
            <p:nvPr/>
          </p:nvSpPr>
          <p:spPr>
            <a:xfrm>
              <a:off x="7021387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1" y="716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8">
              <a:extLst>
                <a:ext uri="{FF2B5EF4-FFF2-40B4-BE49-F238E27FC236}">
                  <a16:creationId xmlns:a16="http://schemas.microsoft.com/office/drawing/2014/main" id="{4F58AD0B-50CC-8AF0-9656-CDE4277B481F}"/>
                </a:ext>
              </a:extLst>
            </p:cNvPr>
            <p:cNvSpPr/>
            <p:nvPr/>
          </p:nvSpPr>
          <p:spPr>
            <a:xfrm>
              <a:off x="6991178" y="73164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8">
              <a:extLst>
                <a:ext uri="{FF2B5EF4-FFF2-40B4-BE49-F238E27FC236}">
                  <a16:creationId xmlns:a16="http://schemas.microsoft.com/office/drawing/2014/main" id="{227970D2-83EF-03FC-AE74-4123CE5B18A0}"/>
                </a:ext>
              </a:extLst>
            </p:cNvPr>
            <p:cNvSpPr/>
            <p:nvPr/>
          </p:nvSpPr>
          <p:spPr>
            <a:xfrm>
              <a:off x="7021387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1" y="716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8">
              <a:extLst>
                <a:ext uri="{FF2B5EF4-FFF2-40B4-BE49-F238E27FC236}">
                  <a16:creationId xmlns:a16="http://schemas.microsoft.com/office/drawing/2014/main" id="{9AF46324-B5E7-DF4C-F113-CFF8959E912F}"/>
                </a:ext>
              </a:extLst>
            </p:cNvPr>
            <p:cNvSpPr/>
            <p:nvPr/>
          </p:nvSpPr>
          <p:spPr>
            <a:xfrm>
              <a:off x="6991178" y="916100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8">
              <a:extLst>
                <a:ext uri="{FF2B5EF4-FFF2-40B4-BE49-F238E27FC236}">
                  <a16:creationId xmlns:a16="http://schemas.microsoft.com/office/drawing/2014/main" id="{104DC85C-AB37-0A14-85EE-D15D3B097405}"/>
                </a:ext>
              </a:extLst>
            </p:cNvPr>
            <p:cNvSpPr/>
            <p:nvPr/>
          </p:nvSpPr>
          <p:spPr>
            <a:xfrm>
              <a:off x="7021387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1" y="716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8">
              <a:extLst>
                <a:ext uri="{FF2B5EF4-FFF2-40B4-BE49-F238E27FC236}">
                  <a16:creationId xmlns:a16="http://schemas.microsoft.com/office/drawing/2014/main" id="{83E77E69-3E67-0B14-290F-33BB41746F50}"/>
                </a:ext>
              </a:extLst>
            </p:cNvPr>
            <p:cNvSpPr/>
            <p:nvPr/>
          </p:nvSpPr>
          <p:spPr>
            <a:xfrm>
              <a:off x="6991178" y="1100469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8">
              <a:extLst>
                <a:ext uri="{FF2B5EF4-FFF2-40B4-BE49-F238E27FC236}">
                  <a16:creationId xmlns:a16="http://schemas.microsoft.com/office/drawing/2014/main" id="{2B8B48DA-4CDD-0C1E-9344-1A005B973659}"/>
                </a:ext>
              </a:extLst>
            </p:cNvPr>
            <p:cNvSpPr/>
            <p:nvPr/>
          </p:nvSpPr>
          <p:spPr>
            <a:xfrm>
              <a:off x="7021387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719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8">
              <a:extLst>
                <a:ext uri="{FF2B5EF4-FFF2-40B4-BE49-F238E27FC236}">
                  <a16:creationId xmlns:a16="http://schemas.microsoft.com/office/drawing/2014/main" id="{ECAF46D6-B52E-7AF5-EAA5-2D0CB137DE45}"/>
                </a:ext>
              </a:extLst>
            </p:cNvPr>
            <p:cNvSpPr/>
            <p:nvPr/>
          </p:nvSpPr>
          <p:spPr>
            <a:xfrm>
              <a:off x="6802348" y="178118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8">
              <a:extLst>
                <a:ext uri="{FF2B5EF4-FFF2-40B4-BE49-F238E27FC236}">
                  <a16:creationId xmlns:a16="http://schemas.microsoft.com/office/drawing/2014/main" id="{B14AF6A1-64DF-BD56-F8CE-8CFBE1ACE1F1}"/>
                </a:ext>
              </a:extLst>
            </p:cNvPr>
            <p:cNvSpPr/>
            <p:nvPr/>
          </p:nvSpPr>
          <p:spPr>
            <a:xfrm>
              <a:off x="6832557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8">
              <a:extLst>
                <a:ext uri="{FF2B5EF4-FFF2-40B4-BE49-F238E27FC236}">
                  <a16:creationId xmlns:a16="http://schemas.microsoft.com/office/drawing/2014/main" id="{00BFE96F-E08D-97FB-A0B1-2E66275494FE}"/>
                </a:ext>
              </a:extLst>
            </p:cNvPr>
            <p:cNvSpPr/>
            <p:nvPr/>
          </p:nvSpPr>
          <p:spPr>
            <a:xfrm>
              <a:off x="6802348" y="362487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8">
              <a:extLst>
                <a:ext uri="{FF2B5EF4-FFF2-40B4-BE49-F238E27FC236}">
                  <a16:creationId xmlns:a16="http://schemas.microsoft.com/office/drawing/2014/main" id="{215D4429-79EC-46AA-7F19-A8425F639EB1}"/>
                </a:ext>
              </a:extLst>
            </p:cNvPr>
            <p:cNvSpPr/>
            <p:nvPr/>
          </p:nvSpPr>
          <p:spPr>
            <a:xfrm>
              <a:off x="6832557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8">
              <a:extLst>
                <a:ext uri="{FF2B5EF4-FFF2-40B4-BE49-F238E27FC236}">
                  <a16:creationId xmlns:a16="http://schemas.microsoft.com/office/drawing/2014/main" id="{915BDF5B-CD17-65A3-2251-C3DD06B897B3}"/>
                </a:ext>
              </a:extLst>
            </p:cNvPr>
            <p:cNvSpPr/>
            <p:nvPr/>
          </p:nvSpPr>
          <p:spPr>
            <a:xfrm>
              <a:off x="6802348" y="546857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8">
              <a:extLst>
                <a:ext uri="{FF2B5EF4-FFF2-40B4-BE49-F238E27FC236}">
                  <a16:creationId xmlns:a16="http://schemas.microsoft.com/office/drawing/2014/main" id="{4A4E37CE-37D8-2343-9168-585C4C39526E}"/>
                </a:ext>
              </a:extLst>
            </p:cNvPr>
            <p:cNvSpPr/>
            <p:nvPr/>
          </p:nvSpPr>
          <p:spPr>
            <a:xfrm>
              <a:off x="6832557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8">
              <a:extLst>
                <a:ext uri="{FF2B5EF4-FFF2-40B4-BE49-F238E27FC236}">
                  <a16:creationId xmlns:a16="http://schemas.microsoft.com/office/drawing/2014/main" id="{02FE5426-C942-DD4E-31DE-8C3A37F45394}"/>
                </a:ext>
              </a:extLst>
            </p:cNvPr>
            <p:cNvSpPr/>
            <p:nvPr/>
          </p:nvSpPr>
          <p:spPr>
            <a:xfrm>
              <a:off x="6802348" y="731647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8">
              <a:extLst>
                <a:ext uri="{FF2B5EF4-FFF2-40B4-BE49-F238E27FC236}">
                  <a16:creationId xmlns:a16="http://schemas.microsoft.com/office/drawing/2014/main" id="{64E31459-001A-0545-8DF2-02351134FE5E}"/>
                </a:ext>
              </a:extLst>
            </p:cNvPr>
            <p:cNvSpPr/>
            <p:nvPr/>
          </p:nvSpPr>
          <p:spPr>
            <a:xfrm>
              <a:off x="6832557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0" y="716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8">
              <a:extLst>
                <a:ext uri="{FF2B5EF4-FFF2-40B4-BE49-F238E27FC236}">
                  <a16:creationId xmlns:a16="http://schemas.microsoft.com/office/drawing/2014/main" id="{F578B47A-D5C8-884D-0B77-08CD585CF8E0}"/>
                </a:ext>
              </a:extLst>
            </p:cNvPr>
            <p:cNvSpPr/>
            <p:nvPr/>
          </p:nvSpPr>
          <p:spPr>
            <a:xfrm>
              <a:off x="6802348" y="916100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8">
              <a:extLst>
                <a:ext uri="{FF2B5EF4-FFF2-40B4-BE49-F238E27FC236}">
                  <a16:creationId xmlns:a16="http://schemas.microsoft.com/office/drawing/2014/main" id="{4C819C5A-18AF-E2EA-2B8D-5ACE87B88D49}"/>
                </a:ext>
              </a:extLst>
            </p:cNvPr>
            <p:cNvSpPr/>
            <p:nvPr/>
          </p:nvSpPr>
          <p:spPr>
            <a:xfrm>
              <a:off x="6832557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8">
              <a:extLst>
                <a:ext uri="{FF2B5EF4-FFF2-40B4-BE49-F238E27FC236}">
                  <a16:creationId xmlns:a16="http://schemas.microsoft.com/office/drawing/2014/main" id="{7114F158-4D75-B06F-2048-8268ACCECE6B}"/>
                </a:ext>
              </a:extLst>
            </p:cNvPr>
            <p:cNvSpPr/>
            <p:nvPr/>
          </p:nvSpPr>
          <p:spPr>
            <a:xfrm>
              <a:off x="6802348" y="1100469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8">
              <a:extLst>
                <a:ext uri="{FF2B5EF4-FFF2-40B4-BE49-F238E27FC236}">
                  <a16:creationId xmlns:a16="http://schemas.microsoft.com/office/drawing/2014/main" id="{B1BC4B5E-556E-5F3D-347E-C114C100EE34}"/>
                </a:ext>
              </a:extLst>
            </p:cNvPr>
            <p:cNvSpPr/>
            <p:nvPr/>
          </p:nvSpPr>
          <p:spPr>
            <a:xfrm>
              <a:off x="6832557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8">
              <a:extLst>
                <a:ext uri="{FF2B5EF4-FFF2-40B4-BE49-F238E27FC236}">
                  <a16:creationId xmlns:a16="http://schemas.microsoft.com/office/drawing/2014/main" id="{1696F6FF-22F3-A111-F5D6-73716D95AA23}"/>
                </a:ext>
              </a:extLst>
            </p:cNvPr>
            <p:cNvSpPr/>
            <p:nvPr/>
          </p:nvSpPr>
          <p:spPr>
            <a:xfrm>
              <a:off x="6613266" y="178118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8">
              <a:extLst>
                <a:ext uri="{FF2B5EF4-FFF2-40B4-BE49-F238E27FC236}">
                  <a16:creationId xmlns:a16="http://schemas.microsoft.com/office/drawing/2014/main" id="{E015B365-3C4E-F610-D203-73BA0E429D4B}"/>
                </a:ext>
              </a:extLst>
            </p:cNvPr>
            <p:cNvSpPr/>
            <p:nvPr/>
          </p:nvSpPr>
          <p:spPr>
            <a:xfrm>
              <a:off x="6643476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8">
              <a:extLst>
                <a:ext uri="{FF2B5EF4-FFF2-40B4-BE49-F238E27FC236}">
                  <a16:creationId xmlns:a16="http://schemas.microsoft.com/office/drawing/2014/main" id="{95F6DEA6-541E-F991-27C5-E676FB543196}"/>
                </a:ext>
              </a:extLst>
            </p:cNvPr>
            <p:cNvSpPr/>
            <p:nvPr/>
          </p:nvSpPr>
          <p:spPr>
            <a:xfrm>
              <a:off x="6613266" y="36248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8">
              <a:extLst>
                <a:ext uri="{FF2B5EF4-FFF2-40B4-BE49-F238E27FC236}">
                  <a16:creationId xmlns:a16="http://schemas.microsoft.com/office/drawing/2014/main" id="{15240DCA-2FAE-D1BA-03E4-4066B8865387}"/>
                </a:ext>
              </a:extLst>
            </p:cNvPr>
            <p:cNvSpPr/>
            <p:nvPr/>
          </p:nvSpPr>
          <p:spPr>
            <a:xfrm>
              <a:off x="6643476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8">
              <a:extLst>
                <a:ext uri="{FF2B5EF4-FFF2-40B4-BE49-F238E27FC236}">
                  <a16:creationId xmlns:a16="http://schemas.microsoft.com/office/drawing/2014/main" id="{E7A64F0D-4632-97A5-FFAC-9E19C6F5C608}"/>
                </a:ext>
              </a:extLst>
            </p:cNvPr>
            <p:cNvSpPr/>
            <p:nvPr/>
          </p:nvSpPr>
          <p:spPr>
            <a:xfrm>
              <a:off x="6613266" y="54685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8">
              <a:extLst>
                <a:ext uri="{FF2B5EF4-FFF2-40B4-BE49-F238E27FC236}">
                  <a16:creationId xmlns:a16="http://schemas.microsoft.com/office/drawing/2014/main" id="{8D5BAA02-BBBD-475C-BDD0-C98EDD6AE607}"/>
                </a:ext>
              </a:extLst>
            </p:cNvPr>
            <p:cNvSpPr/>
            <p:nvPr/>
          </p:nvSpPr>
          <p:spPr>
            <a:xfrm>
              <a:off x="6643476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8">
              <a:extLst>
                <a:ext uri="{FF2B5EF4-FFF2-40B4-BE49-F238E27FC236}">
                  <a16:creationId xmlns:a16="http://schemas.microsoft.com/office/drawing/2014/main" id="{AD2C0AB5-15F9-37BC-DBC0-02707E3CE64B}"/>
                </a:ext>
              </a:extLst>
            </p:cNvPr>
            <p:cNvSpPr/>
            <p:nvPr/>
          </p:nvSpPr>
          <p:spPr>
            <a:xfrm>
              <a:off x="6613266" y="73164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8">
              <a:extLst>
                <a:ext uri="{FF2B5EF4-FFF2-40B4-BE49-F238E27FC236}">
                  <a16:creationId xmlns:a16="http://schemas.microsoft.com/office/drawing/2014/main" id="{B34D38B7-4E85-4E61-6DAA-EF320FCAC6A3}"/>
                </a:ext>
              </a:extLst>
            </p:cNvPr>
            <p:cNvSpPr/>
            <p:nvPr/>
          </p:nvSpPr>
          <p:spPr>
            <a:xfrm>
              <a:off x="6643476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0" y="716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8">
              <a:extLst>
                <a:ext uri="{FF2B5EF4-FFF2-40B4-BE49-F238E27FC236}">
                  <a16:creationId xmlns:a16="http://schemas.microsoft.com/office/drawing/2014/main" id="{E6AE1D0B-F47C-70BC-A7B2-11F028896FCA}"/>
                </a:ext>
              </a:extLst>
            </p:cNvPr>
            <p:cNvSpPr/>
            <p:nvPr/>
          </p:nvSpPr>
          <p:spPr>
            <a:xfrm>
              <a:off x="6613266" y="916100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8">
              <a:extLst>
                <a:ext uri="{FF2B5EF4-FFF2-40B4-BE49-F238E27FC236}">
                  <a16:creationId xmlns:a16="http://schemas.microsoft.com/office/drawing/2014/main" id="{A22E1D33-E03F-198E-0B13-8C282EC07862}"/>
                </a:ext>
              </a:extLst>
            </p:cNvPr>
            <p:cNvSpPr/>
            <p:nvPr/>
          </p:nvSpPr>
          <p:spPr>
            <a:xfrm>
              <a:off x="6643476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8">
              <a:extLst>
                <a:ext uri="{FF2B5EF4-FFF2-40B4-BE49-F238E27FC236}">
                  <a16:creationId xmlns:a16="http://schemas.microsoft.com/office/drawing/2014/main" id="{D3C93C66-6D81-D8B3-7C36-9AF5BB25D2CD}"/>
                </a:ext>
              </a:extLst>
            </p:cNvPr>
            <p:cNvSpPr/>
            <p:nvPr/>
          </p:nvSpPr>
          <p:spPr>
            <a:xfrm>
              <a:off x="6613266" y="1100469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8">
              <a:extLst>
                <a:ext uri="{FF2B5EF4-FFF2-40B4-BE49-F238E27FC236}">
                  <a16:creationId xmlns:a16="http://schemas.microsoft.com/office/drawing/2014/main" id="{419018B0-35E9-1744-4DEC-E4710CC5B169}"/>
                </a:ext>
              </a:extLst>
            </p:cNvPr>
            <p:cNvSpPr/>
            <p:nvPr/>
          </p:nvSpPr>
          <p:spPr>
            <a:xfrm>
              <a:off x="6643476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8">
              <a:extLst>
                <a:ext uri="{FF2B5EF4-FFF2-40B4-BE49-F238E27FC236}">
                  <a16:creationId xmlns:a16="http://schemas.microsoft.com/office/drawing/2014/main" id="{DA261C66-CEAA-3245-BBF0-B3276C9DCF73}"/>
                </a:ext>
              </a:extLst>
            </p:cNvPr>
            <p:cNvSpPr/>
            <p:nvPr/>
          </p:nvSpPr>
          <p:spPr>
            <a:xfrm>
              <a:off x="6424521" y="178118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8">
              <a:extLst>
                <a:ext uri="{FF2B5EF4-FFF2-40B4-BE49-F238E27FC236}">
                  <a16:creationId xmlns:a16="http://schemas.microsoft.com/office/drawing/2014/main" id="{8501530C-EC7D-431F-65D4-2894E515E4E3}"/>
                </a:ext>
              </a:extLst>
            </p:cNvPr>
            <p:cNvSpPr/>
            <p:nvPr/>
          </p:nvSpPr>
          <p:spPr>
            <a:xfrm>
              <a:off x="6454394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8">
              <a:extLst>
                <a:ext uri="{FF2B5EF4-FFF2-40B4-BE49-F238E27FC236}">
                  <a16:creationId xmlns:a16="http://schemas.microsoft.com/office/drawing/2014/main" id="{E982E528-0060-E390-6497-47B1B8357EB9}"/>
                </a:ext>
              </a:extLst>
            </p:cNvPr>
            <p:cNvSpPr/>
            <p:nvPr/>
          </p:nvSpPr>
          <p:spPr>
            <a:xfrm>
              <a:off x="6424521" y="362487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8">
              <a:extLst>
                <a:ext uri="{FF2B5EF4-FFF2-40B4-BE49-F238E27FC236}">
                  <a16:creationId xmlns:a16="http://schemas.microsoft.com/office/drawing/2014/main" id="{39C570C7-3103-A953-CD7C-CEEC52C4D305}"/>
                </a:ext>
              </a:extLst>
            </p:cNvPr>
            <p:cNvSpPr/>
            <p:nvPr/>
          </p:nvSpPr>
          <p:spPr>
            <a:xfrm>
              <a:off x="6454394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8">
              <a:extLst>
                <a:ext uri="{FF2B5EF4-FFF2-40B4-BE49-F238E27FC236}">
                  <a16:creationId xmlns:a16="http://schemas.microsoft.com/office/drawing/2014/main" id="{56AC398F-1755-A8BA-AA9F-BAFEBA9BBA58}"/>
                </a:ext>
              </a:extLst>
            </p:cNvPr>
            <p:cNvSpPr/>
            <p:nvPr/>
          </p:nvSpPr>
          <p:spPr>
            <a:xfrm>
              <a:off x="6424521" y="546857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8">
              <a:extLst>
                <a:ext uri="{FF2B5EF4-FFF2-40B4-BE49-F238E27FC236}">
                  <a16:creationId xmlns:a16="http://schemas.microsoft.com/office/drawing/2014/main" id="{59FE59FB-2986-0113-DF3B-9E4F6C4172A4}"/>
                </a:ext>
              </a:extLst>
            </p:cNvPr>
            <p:cNvSpPr/>
            <p:nvPr/>
          </p:nvSpPr>
          <p:spPr>
            <a:xfrm>
              <a:off x="6454394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8">
              <a:extLst>
                <a:ext uri="{FF2B5EF4-FFF2-40B4-BE49-F238E27FC236}">
                  <a16:creationId xmlns:a16="http://schemas.microsoft.com/office/drawing/2014/main" id="{30082CDF-3FDB-60B7-1236-10EF7030C844}"/>
                </a:ext>
              </a:extLst>
            </p:cNvPr>
            <p:cNvSpPr/>
            <p:nvPr/>
          </p:nvSpPr>
          <p:spPr>
            <a:xfrm>
              <a:off x="6424521" y="731647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8">
              <a:extLst>
                <a:ext uri="{FF2B5EF4-FFF2-40B4-BE49-F238E27FC236}">
                  <a16:creationId xmlns:a16="http://schemas.microsoft.com/office/drawing/2014/main" id="{7DEDBC4E-C025-F685-931D-942D172C398C}"/>
                </a:ext>
              </a:extLst>
            </p:cNvPr>
            <p:cNvSpPr/>
            <p:nvPr/>
          </p:nvSpPr>
          <p:spPr>
            <a:xfrm>
              <a:off x="6454394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0" y="716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8">
              <a:extLst>
                <a:ext uri="{FF2B5EF4-FFF2-40B4-BE49-F238E27FC236}">
                  <a16:creationId xmlns:a16="http://schemas.microsoft.com/office/drawing/2014/main" id="{1BB3B4D1-0A96-DDAA-35BD-DD043EF9529C}"/>
                </a:ext>
              </a:extLst>
            </p:cNvPr>
            <p:cNvSpPr/>
            <p:nvPr/>
          </p:nvSpPr>
          <p:spPr>
            <a:xfrm>
              <a:off x="6424521" y="916100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8">
              <a:extLst>
                <a:ext uri="{FF2B5EF4-FFF2-40B4-BE49-F238E27FC236}">
                  <a16:creationId xmlns:a16="http://schemas.microsoft.com/office/drawing/2014/main" id="{CAA09B8A-9514-9B1F-18BE-228492D28C5D}"/>
                </a:ext>
              </a:extLst>
            </p:cNvPr>
            <p:cNvSpPr/>
            <p:nvPr/>
          </p:nvSpPr>
          <p:spPr>
            <a:xfrm>
              <a:off x="6454394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8">
              <a:extLst>
                <a:ext uri="{FF2B5EF4-FFF2-40B4-BE49-F238E27FC236}">
                  <a16:creationId xmlns:a16="http://schemas.microsoft.com/office/drawing/2014/main" id="{8BF1153A-6C62-4456-86CF-44D82D00D174}"/>
                </a:ext>
              </a:extLst>
            </p:cNvPr>
            <p:cNvSpPr/>
            <p:nvPr/>
          </p:nvSpPr>
          <p:spPr>
            <a:xfrm>
              <a:off x="6424521" y="1100469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8">
              <a:extLst>
                <a:ext uri="{FF2B5EF4-FFF2-40B4-BE49-F238E27FC236}">
                  <a16:creationId xmlns:a16="http://schemas.microsoft.com/office/drawing/2014/main" id="{9AD9D5F6-EAD5-84F2-BAF9-CBF780AC592C}"/>
                </a:ext>
              </a:extLst>
            </p:cNvPr>
            <p:cNvSpPr/>
            <p:nvPr/>
          </p:nvSpPr>
          <p:spPr>
            <a:xfrm>
              <a:off x="6454394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6" name="Google Shape;1466;p8">
            <a:extLst>
              <a:ext uri="{FF2B5EF4-FFF2-40B4-BE49-F238E27FC236}">
                <a16:creationId xmlns:a16="http://schemas.microsoft.com/office/drawing/2014/main" id="{E109571E-ECD4-5580-AD6C-10D6EDEE86F8}"/>
              </a:ext>
            </a:extLst>
          </p:cNvPr>
          <p:cNvGrpSpPr/>
          <p:nvPr/>
        </p:nvGrpSpPr>
        <p:grpSpPr>
          <a:xfrm>
            <a:off x="703493" y="910514"/>
            <a:ext cx="5884633" cy="3446605"/>
            <a:chOff x="734975" y="965838"/>
            <a:chExt cx="4786200" cy="3211821"/>
          </a:xfrm>
        </p:grpSpPr>
        <p:grpSp>
          <p:nvGrpSpPr>
            <p:cNvPr id="1467" name="Google Shape;1467;p8">
              <a:extLst>
                <a:ext uri="{FF2B5EF4-FFF2-40B4-BE49-F238E27FC236}">
                  <a16:creationId xmlns:a16="http://schemas.microsoft.com/office/drawing/2014/main" id="{52F534E7-5AC2-653B-92E4-B25DF293D7EA}"/>
                </a:ext>
              </a:extLst>
            </p:cNvPr>
            <p:cNvGrpSpPr/>
            <p:nvPr/>
          </p:nvGrpSpPr>
          <p:grpSpPr>
            <a:xfrm>
              <a:off x="734975" y="965838"/>
              <a:ext cx="4786200" cy="3211800"/>
              <a:chOff x="842800" y="1237250"/>
              <a:chExt cx="4786200" cy="3211800"/>
            </a:xfrm>
          </p:grpSpPr>
          <p:sp>
            <p:nvSpPr>
              <p:cNvPr id="1468" name="Google Shape;1468;p8">
                <a:extLst>
                  <a:ext uri="{FF2B5EF4-FFF2-40B4-BE49-F238E27FC236}">
                    <a16:creationId xmlns:a16="http://schemas.microsoft.com/office/drawing/2014/main" id="{AAF1C917-F89C-C259-C5E3-ACC2E289095E}"/>
                  </a:ext>
                </a:extLst>
              </p:cNvPr>
              <p:cNvSpPr/>
              <p:nvPr/>
            </p:nvSpPr>
            <p:spPr>
              <a:xfrm>
                <a:off x="842800" y="1237250"/>
                <a:ext cx="4786200" cy="3211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69" name="Google Shape;1469;p8">
                <a:extLst>
                  <a:ext uri="{FF2B5EF4-FFF2-40B4-BE49-F238E27FC236}">
                    <a16:creationId xmlns:a16="http://schemas.microsoft.com/office/drawing/2014/main" id="{86E68EDD-4EE6-AF32-6079-3AB10BAB2DF5}"/>
                  </a:ext>
                </a:extLst>
              </p:cNvPr>
              <p:cNvGrpSpPr/>
              <p:nvPr/>
            </p:nvGrpSpPr>
            <p:grpSpPr>
              <a:xfrm>
                <a:off x="900241" y="1310209"/>
                <a:ext cx="127229" cy="149098"/>
                <a:chOff x="9831291" y="1558709"/>
                <a:chExt cx="127229" cy="149098"/>
              </a:xfrm>
            </p:grpSpPr>
            <p:sp>
              <p:nvSpPr>
                <p:cNvPr id="1470" name="Google Shape;1470;p8">
                  <a:extLst>
                    <a:ext uri="{FF2B5EF4-FFF2-40B4-BE49-F238E27FC236}">
                      <a16:creationId xmlns:a16="http://schemas.microsoft.com/office/drawing/2014/main" id="{F7F89B55-8FA8-E2EF-8454-95102CE7EABA}"/>
                    </a:ext>
                  </a:extLst>
                </p:cNvPr>
                <p:cNvSpPr/>
                <p:nvPr/>
              </p:nvSpPr>
              <p:spPr>
                <a:xfrm>
                  <a:off x="9831291" y="1558709"/>
                  <a:ext cx="127229" cy="14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9" h="2579" extrusionOk="0">
                      <a:moveTo>
                        <a:pt x="1" y="0"/>
                      </a:moveTo>
                      <a:lnTo>
                        <a:pt x="1" y="2579"/>
                      </a:lnTo>
                      <a:lnTo>
                        <a:pt x="2579" y="2579"/>
                      </a:lnTo>
                      <a:lnTo>
                        <a:pt x="257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1" name="Google Shape;1471;p8">
                  <a:extLst>
                    <a:ext uri="{FF2B5EF4-FFF2-40B4-BE49-F238E27FC236}">
                      <a16:creationId xmlns:a16="http://schemas.microsoft.com/office/drawing/2014/main" id="{85526FC2-4E83-2949-0AB7-F5F5CA508F72}"/>
                    </a:ext>
                  </a:extLst>
                </p:cNvPr>
                <p:cNvSpPr/>
                <p:nvPr/>
              </p:nvSpPr>
              <p:spPr>
                <a:xfrm>
                  <a:off x="9862171" y="1595134"/>
                  <a:ext cx="65415" cy="76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6" h="1324" fill="none" extrusionOk="0">
                      <a:moveTo>
                        <a:pt x="0" y="1323"/>
                      </a:moveTo>
                      <a:lnTo>
                        <a:pt x="1325" y="0"/>
                      </a:lnTo>
                    </a:path>
                  </a:pathLst>
                </a:custGeom>
                <a:solidFill>
                  <a:schemeClr val="dk2"/>
                </a:solidFill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2" name="Google Shape;1472;p8">
                  <a:extLst>
                    <a:ext uri="{FF2B5EF4-FFF2-40B4-BE49-F238E27FC236}">
                      <a16:creationId xmlns:a16="http://schemas.microsoft.com/office/drawing/2014/main" id="{664CD560-DDE2-7B03-5810-F242D5913DE9}"/>
                    </a:ext>
                  </a:extLst>
                </p:cNvPr>
                <p:cNvSpPr/>
                <p:nvPr/>
              </p:nvSpPr>
              <p:spPr>
                <a:xfrm>
                  <a:off x="9862171" y="1595134"/>
                  <a:ext cx="65415" cy="76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6" h="1324" fill="none" extrusionOk="0">
                      <a:moveTo>
                        <a:pt x="0" y="0"/>
                      </a:moveTo>
                      <a:lnTo>
                        <a:pt x="1325" y="1323"/>
                      </a:lnTo>
                    </a:path>
                  </a:pathLst>
                </a:custGeom>
                <a:solidFill>
                  <a:schemeClr val="dk2"/>
                </a:solidFill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473" name="Google Shape;1473;p8">
              <a:extLst>
                <a:ext uri="{FF2B5EF4-FFF2-40B4-BE49-F238E27FC236}">
                  <a16:creationId xmlns:a16="http://schemas.microsoft.com/office/drawing/2014/main" id="{65D28F8A-7B6A-77A2-D2A3-2C9CA94E7FEA}"/>
                </a:ext>
              </a:extLst>
            </p:cNvPr>
            <p:cNvSpPr/>
            <p:nvPr/>
          </p:nvSpPr>
          <p:spPr>
            <a:xfrm>
              <a:off x="5393828" y="965859"/>
              <a:ext cx="127200" cy="32118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8">
              <a:extLst>
                <a:ext uri="{FF2B5EF4-FFF2-40B4-BE49-F238E27FC236}">
                  <a16:creationId xmlns:a16="http://schemas.microsoft.com/office/drawing/2014/main" id="{D64C802A-8E88-96F7-0B0E-CC831BEEFC65}"/>
                </a:ext>
              </a:extLst>
            </p:cNvPr>
            <p:cNvSpPr/>
            <p:nvPr/>
          </p:nvSpPr>
          <p:spPr>
            <a:xfrm>
              <a:off x="5393828" y="1307409"/>
              <a:ext cx="127200" cy="2068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8">
              <a:extLst>
                <a:ext uri="{FF2B5EF4-FFF2-40B4-BE49-F238E27FC236}">
                  <a16:creationId xmlns:a16="http://schemas.microsoft.com/office/drawing/2014/main" id="{5B8BDA42-3568-7B36-F0A9-885419F1C7A1}"/>
                </a:ext>
              </a:extLst>
            </p:cNvPr>
            <p:cNvSpPr/>
            <p:nvPr/>
          </p:nvSpPr>
          <p:spPr>
            <a:xfrm>
              <a:off x="5393828" y="965859"/>
              <a:ext cx="127200" cy="1491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8">
              <a:extLst>
                <a:ext uri="{FF2B5EF4-FFF2-40B4-BE49-F238E27FC236}">
                  <a16:creationId xmlns:a16="http://schemas.microsoft.com/office/drawing/2014/main" id="{BE648ECA-EABA-7CC6-B0C7-CA9E29277BF2}"/>
                </a:ext>
              </a:extLst>
            </p:cNvPr>
            <p:cNvSpPr/>
            <p:nvPr/>
          </p:nvSpPr>
          <p:spPr>
            <a:xfrm>
              <a:off x="5422576" y="997984"/>
              <a:ext cx="69900" cy="72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8">
              <a:extLst>
                <a:ext uri="{FF2B5EF4-FFF2-40B4-BE49-F238E27FC236}">
                  <a16:creationId xmlns:a16="http://schemas.microsoft.com/office/drawing/2014/main" id="{5510E0BD-E78A-CF7C-0670-527B4D14792A}"/>
                </a:ext>
              </a:extLst>
            </p:cNvPr>
            <p:cNvSpPr/>
            <p:nvPr/>
          </p:nvSpPr>
          <p:spPr>
            <a:xfrm>
              <a:off x="5393828" y="4028559"/>
              <a:ext cx="127200" cy="1491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8">
              <a:extLst>
                <a:ext uri="{FF2B5EF4-FFF2-40B4-BE49-F238E27FC236}">
                  <a16:creationId xmlns:a16="http://schemas.microsoft.com/office/drawing/2014/main" id="{9D459BAF-0883-32F8-7E2A-3E0211947058}"/>
                </a:ext>
              </a:extLst>
            </p:cNvPr>
            <p:cNvSpPr/>
            <p:nvPr/>
          </p:nvSpPr>
          <p:spPr>
            <a:xfrm rot="10800000">
              <a:off x="5422528" y="4067109"/>
              <a:ext cx="69900" cy="72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9" name="Google Shape;1479;p8">
            <a:extLst>
              <a:ext uri="{FF2B5EF4-FFF2-40B4-BE49-F238E27FC236}">
                <a16:creationId xmlns:a16="http://schemas.microsoft.com/office/drawing/2014/main" id="{CF476756-649C-F5CD-C267-17858B0DD5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2512" y="1282142"/>
            <a:ext cx="5415401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Preprocessing</a:t>
            </a:r>
          </a:p>
        </p:txBody>
      </p:sp>
      <p:sp>
        <p:nvSpPr>
          <p:cNvPr id="1480" name="Google Shape;1480;p8">
            <a:extLst>
              <a:ext uri="{FF2B5EF4-FFF2-40B4-BE49-F238E27FC236}">
                <a16:creationId xmlns:a16="http://schemas.microsoft.com/office/drawing/2014/main" id="{FAB40297-5DB8-28A0-824C-FA3B5D0A842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1188" y="2413236"/>
            <a:ext cx="4228500" cy="536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TF-IDF features (1000 features)</a:t>
            </a:r>
          </a:p>
        </p:txBody>
      </p:sp>
      <p:grpSp>
        <p:nvGrpSpPr>
          <p:cNvPr id="1481" name="Google Shape;1481;p8">
            <a:extLst>
              <a:ext uri="{FF2B5EF4-FFF2-40B4-BE49-F238E27FC236}">
                <a16:creationId xmlns:a16="http://schemas.microsoft.com/office/drawing/2014/main" id="{667610D9-DF66-9F96-D948-69D1AE183223}"/>
              </a:ext>
            </a:extLst>
          </p:cNvPr>
          <p:cNvGrpSpPr/>
          <p:nvPr/>
        </p:nvGrpSpPr>
        <p:grpSpPr>
          <a:xfrm>
            <a:off x="537095" y="3986758"/>
            <a:ext cx="693060" cy="471305"/>
            <a:chOff x="4684413" y="2795724"/>
            <a:chExt cx="493703" cy="335759"/>
          </a:xfrm>
        </p:grpSpPr>
        <p:sp>
          <p:nvSpPr>
            <p:cNvPr id="1482" name="Google Shape;1482;p8">
              <a:extLst>
                <a:ext uri="{FF2B5EF4-FFF2-40B4-BE49-F238E27FC236}">
                  <a16:creationId xmlns:a16="http://schemas.microsoft.com/office/drawing/2014/main" id="{C850B460-9AAD-229B-015C-90017E13157A}"/>
                </a:ext>
              </a:extLst>
            </p:cNvPr>
            <p:cNvSpPr/>
            <p:nvPr/>
          </p:nvSpPr>
          <p:spPr>
            <a:xfrm>
              <a:off x="4684413" y="2801783"/>
              <a:ext cx="395421" cy="329700"/>
            </a:xfrm>
            <a:custGeom>
              <a:avLst/>
              <a:gdLst/>
              <a:ahLst/>
              <a:cxnLst/>
              <a:rect l="l" t="t" r="r" b="b"/>
              <a:pathLst>
                <a:path w="4699" h="3918" extrusionOk="0">
                  <a:moveTo>
                    <a:pt x="175" y="1"/>
                  </a:moveTo>
                  <a:cubicBezTo>
                    <a:pt x="80" y="1"/>
                    <a:pt x="1" y="77"/>
                    <a:pt x="1" y="174"/>
                  </a:cubicBezTo>
                  <a:lnTo>
                    <a:pt x="239" y="3918"/>
                  </a:lnTo>
                  <a:lnTo>
                    <a:pt x="4699" y="3918"/>
                  </a:lnTo>
                  <a:lnTo>
                    <a:pt x="4136" y="744"/>
                  </a:lnTo>
                  <a:cubicBezTo>
                    <a:pt x="4108" y="598"/>
                    <a:pt x="3980" y="492"/>
                    <a:pt x="3830" y="492"/>
                  </a:cubicBezTo>
                  <a:lnTo>
                    <a:pt x="2605" y="492"/>
                  </a:lnTo>
                  <a:lnTo>
                    <a:pt x="2605" y="174"/>
                  </a:lnTo>
                  <a:cubicBezTo>
                    <a:pt x="2605" y="77"/>
                    <a:pt x="2526" y="1"/>
                    <a:pt x="243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8">
              <a:extLst>
                <a:ext uri="{FF2B5EF4-FFF2-40B4-BE49-F238E27FC236}">
                  <a16:creationId xmlns:a16="http://schemas.microsoft.com/office/drawing/2014/main" id="{169114D8-DE78-D153-B3E1-810A5462FC5D}"/>
                </a:ext>
              </a:extLst>
            </p:cNvPr>
            <p:cNvSpPr/>
            <p:nvPr/>
          </p:nvSpPr>
          <p:spPr>
            <a:xfrm>
              <a:off x="4709237" y="2885006"/>
              <a:ext cx="423275" cy="246475"/>
            </a:xfrm>
            <a:custGeom>
              <a:avLst/>
              <a:gdLst/>
              <a:ahLst/>
              <a:cxnLst/>
              <a:rect l="l" t="t" r="r" b="b"/>
              <a:pathLst>
                <a:path w="5030" h="2929" extrusionOk="0">
                  <a:moveTo>
                    <a:pt x="855" y="1"/>
                  </a:moveTo>
                  <a:cubicBezTo>
                    <a:pt x="711" y="1"/>
                    <a:pt x="584" y="105"/>
                    <a:pt x="554" y="246"/>
                  </a:cubicBezTo>
                  <a:lnTo>
                    <a:pt x="0" y="2929"/>
                  </a:lnTo>
                  <a:lnTo>
                    <a:pt x="4459" y="2929"/>
                  </a:lnTo>
                  <a:lnTo>
                    <a:pt x="4987" y="371"/>
                  </a:lnTo>
                  <a:cubicBezTo>
                    <a:pt x="5029" y="181"/>
                    <a:pt x="4881" y="1"/>
                    <a:pt x="468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8">
              <a:extLst>
                <a:ext uri="{FF2B5EF4-FFF2-40B4-BE49-F238E27FC236}">
                  <a16:creationId xmlns:a16="http://schemas.microsoft.com/office/drawing/2014/main" id="{D3C12560-0B72-D655-A094-7DB23F881C0F}"/>
                </a:ext>
              </a:extLst>
            </p:cNvPr>
            <p:cNvSpPr/>
            <p:nvPr/>
          </p:nvSpPr>
          <p:spPr>
            <a:xfrm>
              <a:off x="4980700" y="2795724"/>
              <a:ext cx="197416" cy="179408"/>
            </a:xfrm>
            <a:custGeom>
              <a:avLst/>
              <a:gdLst/>
              <a:ahLst/>
              <a:cxnLst/>
              <a:rect l="l" t="t" r="r" b="b"/>
              <a:pathLst>
                <a:path w="2346" h="2132" extrusionOk="0">
                  <a:moveTo>
                    <a:pt x="1174" y="0"/>
                  </a:moveTo>
                  <a:cubicBezTo>
                    <a:pt x="691" y="0"/>
                    <a:pt x="252" y="330"/>
                    <a:pt x="135" y="821"/>
                  </a:cubicBezTo>
                  <a:cubicBezTo>
                    <a:pt x="1" y="1393"/>
                    <a:pt x="355" y="1967"/>
                    <a:pt x="927" y="2102"/>
                  </a:cubicBezTo>
                  <a:cubicBezTo>
                    <a:pt x="1010" y="2122"/>
                    <a:pt x="1093" y="2131"/>
                    <a:pt x="1175" y="2131"/>
                  </a:cubicBezTo>
                  <a:cubicBezTo>
                    <a:pt x="1657" y="2131"/>
                    <a:pt x="2094" y="1801"/>
                    <a:pt x="2208" y="1312"/>
                  </a:cubicBezTo>
                  <a:cubicBezTo>
                    <a:pt x="2345" y="740"/>
                    <a:pt x="1991" y="165"/>
                    <a:pt x="1418" y="29"/>
                  </a:cubicBezTo>
                  <a:cubicBezTo>
                    <a:pt x="1337" y="9"/>
                    <a:pt x="1255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8">
              <a:extLst>
                <a:ext uri="{FF2B5EF4-FFF2-40B4-BE49-F238E27FC236}">
                  <a16:creationId xmlns:a16="http://schemas.microsoft.com/office/drawing/2014/main" id="{1CE2655B-7A7B-267A-C813-0E50C4716FD5}"/>
                </a:ext>
              </a:extLst>
            </p:cNvPr>
            <p:cNvSpPr/>
            <p:nvPr/>
          </p:nvSpPr>
          <p:spPr>
            <a:xfrm>
              <a:off x="5079575" y="2853871"/>
              <a:ext cx="84" cy="73715"/>
            </a:xfrm>
            <a:custGeom>
              <a:avLst/>
              <a:gdLst/>
              <a:ahLst/>
              <a:cxnLst/>
              <a:rect l="l" t="t" r="r" b="b"/>
              <a:pathLst>
                <a:path w="1" h="876" fill="none" extrusionOk="0">
                  <a:moveTo>
                    <a:pt x="0" y="0"/>
                  </a:moveTo>
                  <a:lnTo>
                    <a:pt x="0" y="87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8">
              <a:extLst>
                <a:ext uri="{FF2B5EF4-FFF2-40B4-BE49-F238E27FC236}">
                  <a16:creationId xmlns:a16="http://schemas.microsoft.com/office/drawing/2014/main" id="{D6D45082-39CB-B002-0EA5-BBEF884AE223}"/>
                </a:ext>
              </a:extLst>
            </p:cNvPr>
            <p:cNvSpPr/>
            <p:nvPr/>
          </p:nvSpPr>
          <p:spPr>
            <a:xfrm>
              <a:off x="5042717" y="2890644"/>
              <a:ext cx="73968" cy="84"/>
            </a:xfrm>
            <a:custGeom>
              <a:avLst/>
              <a:gdLst/>
              <a:ahLst/>
              <a:cxnLst/>
              <a:rect l="l" t="t" r="r" b="b"/>
              <a:pathLst>
                <a:path w="879" h="1" fill="none" extrusionOk="0">
                  <a:moveTo>
                    <a:pt x="87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7" name="Google Shape;1487;p8">
            <a:extLst>
              <a:ext uri="{FF2B5EF4-FFF2-40B4-BE49-F238E27FC236}">
                <a16:creationId xmlns:a16="http://schemas.microsoft.com/office/drawing/2014/main" id="{469B1003-57F1-EE9C-BFE1-BED2446B53B0}"/>
              </a:ext>
            </a:extLst>
          </p:cNvPr>
          <p:cNvSpPr/>
          <p:nvPr/>
        </p:nvSpPr>
        <p:spPr>
          <a:xfrm>
            <a:off x="4866701" y="4052154"/>
            <a:ext cx="319172" cy="442075"/>
          </a:xfrm>
          <a:custGeom>
            <a:avLst/>
            <a:gdLst/>
            <a:ahLst/>
            <a:cxnLst/>
            <a:rect l="l" t="t" r="r" b="b"/>
            <a:pathLst>
              <a:path w="4476" h="6200" extrusionOk="0">
                <a:moveTo>
                  <a:pt x="0" y="0"/>
                </a:moveTo>
                <a:lnTo>
                  <a:pt x="630" y="5344"/>
                </a:lnTo>
                <a:lnTo>
                  <a:pt x="1740" y="3869"/>
                </a:lnTo>
                <a:lnTo>
                  <a:pt x="2979" y="6199"/>
                </a:lnTo>
                <a:lnTo>
                  <a:pt x="4209" y="5356"/>
                </a:lnTo>
                <a:lnTo>
                  <a:pt x="2541" y="3327"/>
                </a:lnTo>
                <a:lnTo>
                  <a:pt x="4476" y="30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miter lim="231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8" name="Google Shape;1488;p8">
            <a:extLst>
              <a:ext uri="{FF2B5EF4-FFF2-40B4-BE49-F238E27FC236}">
                <a16:creationId xmlns:a16="http://schemas.microsoft.com/office/drawing/2014/main" id="{5156A1EA-36E0-DA8C-95BC-EC11AB1F0E60}"/>
              </a:ext>
            </a:extLst>
          </p:cNvPr>
          <p:cNvGrpSpPr/>
          <p:nvPr/>
        </p:nvGrpSpPr>
        <p:grpSpPr>
          <a:xfrm>
            <a:off x="6138988" y="2816646"/>
            <a:ext cx="2875252" cy="1816782"/>
            <a:chOff x="6138988" y="2816646"/>
            <a:chExt cx="2875252" cy="1816782"/>
          </a:xfrm>
        </p:grpSpPr>
        <p:grpSp>
          <p:nvGrpSpPr>
            <p:cNvPr id="1489" name="Google Shape;1489;p8">
              <a:extLst>
                <a:ext uri="{FF2B5EF4-FFF2-40B4-BE49-F238E27FC236}">
                  <a16:creationId xmlns:a16="http://schemas.microsoft.com/office/drawing/2014/main" id="{FEB93267-71C0-3E4E-E9B8-82B9BE50045B}"/>
                </a:ext>
              </a:extLst>
            </p:cNvPr>
            <p:cNvGrpSpPr/>
            <p:nvPr/>
          </p:nvGrpSpPr>
          <p:grpSpPr>
            <a:xfrm>
              <a:off x="6138988" y="2816646"/>
              <a:ext cx="2875252" cy="1816782"/>
              <a:chOff x="5927300" y="2619916"/>
              <a:chExt cx="3128675" cy="1976912"/>
            </a:xfrm>
          </p:grpSpPr>
          <p:grpSp>
            <p:nvGrpSpPr>
              <p:cNvPr id="1490" name="Google Shape;1490;p8">
                <a:extLst>
                  <a:ext uri="{FF2B5EF4-FFF2-40B4-BE49-F238E27FC236}">
                    <a16:creationId xmlns:a16="http://schemas.microsoft.com/office/drawing/2014/main" id="{9E2DAE7B-E31B-B10A-0310-9AF798D68673}"/>
                  </a:ext>
                </a:extLst>
              </p:cNvPr>
              <p:cNvGrpSpPr/>
              <p:nvPr/>
            </p:nvGrpSpPr>
            <p:grpSpPr>
              <a:xfrm>
                <a:off x="5927300" y="2619916"/>
                <a:ext cx="3128675" cy="1976912"/>
                <a:chOff x="71725" y="-2284"/>
                <a:chExt cx="3128675" cy="1976912"/>
              </a:xfrm>
            </p:grpSpPr>
            <p:grpSp>
              <p:nvGrpSpPr>
                <p:cNvPr id="1491" name="Google Shape;1491;p8">
                  <a:extLst>
                    <a:ext uri="{FF2B5EF4-FFF2-40B4-BE49-F238E27FC236}">
                      <a16:creationId xmlns:a16="http://schemas.microsoft.com/office/drawing/2014/main" id="{3FA3C806-CFA9-F418-E66A-30CB27C034B9}"/>
                    </a:ext>
                  </a:extLst>
                </p:cNvPr>
                <p:cNvGrpSpPr/>
                <p:nvPr/>
              </p:nvGrpSpPr>
              <p:grpSpPr>
                <a:xfrm>
                  <a:off x="71725" y="-2284"/>
                  <a:ext cx="3128522" cy="1976912"/>
                  <a:chOff x="71725" y="-2284"/>
                  <a:chExt cx="3128522" cy="1976912"/>
                </a:xfrm>
              </p:grpSpPr>
              <p:sp>
                <p:nvSpPr>
                  <p:cNvPr id="1492" name="Google Shape;1492;p8">
                    <a:extLst>
                      <a:ext uri="{FF2B5EF4-FFF2-40B4-BE49-F238E27FC236}">
                        <a16:creationId xmlns:a16="http://schemas.microsoft.com/office/drawing/2014/main" id="{9CC4E2DE-28A8-1109-7149-266AF562735D}"/>
                      </a:ext>
                    </a:extLst>
                  </p:cNvPr>
                  <p:cNvSpPr/>
                  <p:nvPr/>
                </p:nvSpPr>
                <p:spPr>
                  <a:xfrm>
                    <a:off x="71725" y="620991"/>
                    <a:ext cx="2737820" cy="13536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5" h="16086" extrusionOk="0">
                        <a:moveTo>
                          <a:pt x="0" y="0"/>
                        </a:moveTo>
                        <a:lnTo>
                          <a:pt x="0" y="16086"/>
                        </a:lnTo>
                        <a:lnTo>
                          <a:pt x="32535" y="16086"/>
                        </a:lnTo>
                        <a:lnTo>
                          <a:pt x="3253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3" name="Google Shape;1493;p8">
                    <a:extLst>
                      <a:ext uri="{FF2B5EF4-FFF2-40B4-BE49-F238E27FC236}">
                        <a16:creationId xmlns:a16="http://schemas.microsoft.com/office/drawing/2014/main" id="{8D9E2AE3-86AF-F02B-71F5-3115A6816CB3}"/>
                      </a:ext>
                    </a:extLst>
                  </p:cNvPr>
                  <p:cNvSpPr/>
                  <p:nvPr/>
                </p:nvSpPr>
                <p:spPr>
                  <a:xfrm>
                    <a:off x="71725" y="620991"/>
                    <a:ext cx="2737820" cy="2474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5" h="2940" extrusionOk="0">
                        <a:moveTo>
                          <a:pt x="0" y="0"/>
                        </a:moveTo>
                        <a:lnTo>
                          <a:pt x="0" y="2940"/>
                        </a:lnTo>
                        <a:lnTo>
                          <a:pt x="32535" y="2940"/>
                        </a:lnTo>
                        <a:lnTo>
                          <a:pt x="3253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4" name="Google Shape;1494;p8">
                    <a:extLst>
                      <a:ext uri="{FF2B5EF4-FFF2-40B4-BE49-F238E27FC236}">
                        <a16:creationId xmlns:a16="http://schemas.microsoft.com/office/drawing/2014/main" id="{0F96956F-853A-1E61-7D90-49ACEC337A07}"/>
                      </a:ext>
                    </a:extLst>
                  </p:cNvPr>
                  <p:cNvSpPr/>
                  <p:nvPr/>
                </p:nvSpPr>
                <p:spPr>
                  <a:xfrm>
                    <a:off x="2553687" y="680821"/>
                    <a:ext cx="127403" cy="127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4" h="1513" extrusionOk="0">
                        <a:moveTo>
                          <a:pt x="1" y="0"/>
                        </a:moveTo>
                        <a:lnTo>
                          <a:pt x="1" y="1513"/>
                        </a:lnTo>
                        <a:lnTo>
                          <a:pt x="1513" y="1513"/>
                        </a:lnTo>
                        <a:lnTo>
                          <a:pt x="1513" y="0"/>
                        </a:lnTo>
                        <a:close/>
                      </a:path>
                    </a:pathLst>
                  </a:custGeom>
                  <a:solidFill>
                    <a:srgbClr val="A9ABBE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5" name="Google Shape;1495;p8">
                    <a:extLst>
                      <a:ext uri="{FF2B5EF4-FFF2-40B4-BE49-F238E27FC236}">
                        <a16:creationId xmlns:a16="http://schemas.microsoft.com/office/drawing/2014/main" id="{0404A39B-6325-C3B9-2AF7-7A6AAFBEB8D7}"/>
                      </a:ext>
                    </a:extLst>
                  </p:cNvPr>
                  <p:cNvSpPr/>
                  <p:nvPr/>
                </p:nvSpPr>
                <p:spPr>
                  <a:xfrm>
                    <a:off x="2592311" y="719361"/>
                    <a:ext cx="50406" cy="50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9" h="601" fill="none" extrusionOk="0">
                        <a:moveTo>
                          <a:pt x="598" y="1"/>
                        </a:moveTo>
                        <a:lnTo>
                          <a:pt x="0" y="601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6" name="Google Shape;1496;p8">
                    <a:extLst>
                      <a:ext uri="{FF2B5EF4-FFF2-40B4-BE49-F238E27FC236}">
                        <a16:creationId xmlns:a16="http://schemas.microsoft.com/office/drawing/2014/main" id="{D99C7677-7C97-0F7B-A014-FE6EDB24254C}"/>
                      </a:ext>
                    </a:extLst>
                  </p:cNvPr>
                  <p:cNvSpPr/>
                  <p:nvPr/>
                </p:nvSpPr>
                <p:spPr>
                  <a:xfrm>
                    <a:off x="2592311" y="719361"/>
                    <a:ext cx="50406" cy="50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9" h="601" fill="none" extrusionOk="0">
                        <a:moveTo>
                          <a:pt x="0" y="1"/>
                        </a:moveTo>
                        <a:lnTo>
                          <a:pt x="598" y="601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7" name="Google Shape;1497;p8">
                    <a:extLst>
                      <a:ext uri="{FF2B5EF4-FFF2-40B4-BE49-F238E27FC236}">
                        <a16:creationId xmlns:a16="http://schemas.microsoft.com/office/drawing/2014/main" id="{C2D87803-693F-0509-DFEE-E380E95703E6}"/>
                      </a:ext>
                    </a:extLst>
                  </p:cNvPr>
                  <p:cNvSpPr/>
                  <p:nvPr/>
                </p:nvSpPr>
                <p:spPr>
                  <a:xfrm>
                    <a:off x="175648" y="499902"/>
                    <a:ext cx="2737820" cy="13537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5" h="16087" extrusionOk="0">
                        <a:moveTo>
                          <a:pt x="0" y="1"/>
                        </a:moveTo>
                        <a:lnTo>
                          <a:pt x="0" y="16086"/>
                        </a:lnTo>
                        <a:lnTo>
                          <a:pt x="32535" y="16086"/>
                        </a:lnTo>
                        <a:lnTo>
                          <a:pt x="3253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8" name="Google Shape;1498;p8">
                    <a:extLst>
                      <a:ext uri="{FF2B5EF4-FFF2-40B4-BE49-F238E27FC236}">
                        <a16:creationId xmlns:a16="http://schemas.microsoft.com/office/drawing/2014/main" id="{4DC7F9DA-11C5-FA8D-2309-5474B29498F6}"/>
                      </a:ext>
                    </a:extLst>
                  </p:cNvPr>
                  <p:cNvSpPr/>
                  <p:nvPr/>
                </p:nvSpPr>
                <p:spPr>
                  <a:xfrm>
                    <a:off x="175648" y="499902"/>
                    <a:ext cx="2737820" cy="2474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5" h="2941" extrusionOk="0">
                        <a:moveTo>
                          <a:pt x="0" y="1"/>
                        </a:moveTo>
                        <a:lnTo>
                          <a:pt x="0" y="2940"/>
                        </a:lnTo>
                        <a:lnTo>
                          <a:pt x="32535" y="2940"/>
                        </a:lnTo>
                        <a:lnTo>
                          <a:pt x="32535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9" name="Google Shape;1499;p8">
                    <a:extLst>
                      <a:ext uri="{FF2B5EF4-FFF2-40B4-BE49-F238E27FC236}">
                        <a16:creationId xmlns:a16="http://schemas.microsoft.com/office/drawing/2014/main" id="{B3DFDF34-8FAF-F4AB-80B8-A5E7E9F49F5A}"/>
                      </a:ext>
                    </a:extLst>
                  </p:cNvPr>
                  <p:cNvSpPr/>
                  <p:nvPr/>
                </p:nvSpPr>
                <p:spPr>
                  <a:xfrm>
                    <a:off x="2657779" y="559984"/>
                    <a:ext cx="127235" cy="127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2" h="1513" extrusionOk="0">
                        <a:moveTo>
                          <a:pt x="1" y="0"/>
                        </a:moveTo>
                        <a:lnTo>
                          <a:pt x="1" y="1513"/>
                        </a:lnTo>
                        <a:lnTo>
                          <a:pt x="1511" y="1513"/>
                        </a:lnTo>
                        <a:lnTo>
                          <a:pt x="1511" y="0"/>
                        </a:lnTo>
                        <a:close/>
                      </a:path>
                    </a:pathLst>
                  </a:custGeom>
                  <a:solidFill>
                    <a:srgbClr val="A9ABBE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0" name="Google Shape;1500;p8">
                    <a:extLst>
                      <a:ext uri="{FF2B5EF4-FFF2-40B4-BE49-F238E27FC236}">
                        <a16:creationId xmlns:a16="http://schemas.microsoft.com/office/drawing/2014/main" id="{5E186520-F28D-136F-39FF-B96EB01B71C6}"/>
                      </a:ext>
                    </a:extLst>
                  </p:cNvPr>
                  <p:cNvSpPr/>
                  <p:nvPr/>
                </p:nvSpPr>
                <p:spPr>
                  <a:xfrm>
                    <a:off x="2695982" y="598524"/>
                    <a:ext cx="50574" cy="504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599" fill="none" extrusionOk="0">
                        <a:moveTo>
                          <a:pt x="601" y="1"/>
                        </a:moveTo>
                        <a:lnTo>
                          <a:pt x="1" y="598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1" name="Google Shape;1501;p8">
                    <a:extLst>
                      <a:ext uri="{FF2B5EF4-FFF2-40B4-BE49-F238E27FC236}">
                        <a16:creationId xmlns:a16="http://schemas.microsoft.com/office/drawing/2014/main" id="{EB50C5EB-1164-BF56-BC92-4EF540D9D452}"/>
                      </a:ext>
                    </a:extLst>
                  </p:cNvPr>
                  <p:cNvSpPr/>
                  <p:nvPr/>
                </p:nvSpPr>
                <p:spPr>
                  <a:xfrm>
                    <a:off x="2695982" y="598524"/>
                    <a:ext cx="50574" cy="504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599" fill="none" extrusionOk="0">
                        <a:moveTo>
                          <a:pt x="1" y="1"/>
                        </a:moveTo>
                        <a:lnTo>
                          <a:pt x="601" y="598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2" name="Google Shape;1502;p8">
                    <a:extLst>
                      <a:ext uri="{FF2B5EF4-FFF2-40B4-BE49-F238E27FC236}">
                        <a16:creationId xmlns:a16="http://schemas.microsoft.com/office/drawing/2014/main" id="{8DC010AA-9971-23E3-9B97-4CDFE75385B6}"/>
                      </a:ext>
                    </a:extLst>
                  </p:cNvPr>
                  <p:cNvSpPr/>
                  <p:nvPr/>
                </p:nvSpPr>
                <p:spPr>
                  <a:xfrm>
                    <a:off x="279488" y="379065"/>
                    <a:ext cx="2737652" cy="13536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3" h="16086" extrusionOk="0">
                        <a:moveTo>
                          <a:pt x="1" y="0"/>
                        </a:moveTo>
                        <a:lnTo>
                          <a:pt x="1" y="16086"/>
                        </a:lnTo>
                        <a:lnTo>
                          <a:pt x="32533" y="16086"/>
                        </a:lnTo>
                        <a:lnTo>
                          <a:pt x="3253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3" name="Google Shape;1503;p8">
                    <a:extLst>
                      <a:ext uri="{FF2B5EF4-FFF2-40B4-BE49-F238E27FC236}">
                        <a16:creationId xmlns:a16="http://schemas.microsoft.com/office/drawing/2014/main" id="{B9C7949B-5594-90C8-3465-1C921EC98C67}"/>
                      </a:ext>
                    </a:extLst>
                  </p:cNvPr>
                  <p:cNvSpPr/>
                  <p:nvPr/>
                </p:nvSpPr>
                <p:spPr>
                  <a:xfrm>
                    <a:off x="279488" y="379065"/>
                    <a:ext cx="2737652" cy="2474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3" h="2941" extrusionOk="0">
                        <a:moveTo>
                          <a:pt x="1" y="0"/>
                        </a:moveTo>
                        <a:lnTo>
                          <a:pt x="1" y="2940"/>
                        </a:lnTo>
                        <a:lnTo>
                          <a:pt x="32533" y="2940"/>
                        </a:lnTo>
                        <a:lnTo>
                          <a:pt x="32533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4" name="Google Shape;1504;p8">
                    <a:extLst>
                      <a:ext uri="{FF2B5EF4-FFF2-40B4-BE49-F238E27FC236}">
                        <a16:creationId xmlns:a16="http://schemas.microsoft.com/office/drawing/2014/main" id="{9A3DD9C6-1FCC-065F-DA10-03B5E46FD96F}"/>
                      </a:ext>
                    </a:extLst>
                  </p:cNvPr>
                  <p:cNvSpPr/>
                  <p:nvPr/>
                </p:nvSpPr>
                <p:spPr>
                  <a:xfrm>
                    <a:off x="2761534" y="439315"/>
                    <a:ext cx="127319" cy="127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3" h="1511" extrusionOk="0">
                        <a:moveTo>
                          <a:pt x="0" y="0"/>
                        </a:moveTo>
                        <a:lnTo>
                          <a:pt x="0" y="1511"/>
                        </a:lnTo>
                        <a:lnTo>
                          <a:pt x="1513" y="1511"/>
                        </a:lnTo>
                        <a:lnTo>
                          <a:pt x="1513" y="0"/>
                        </a:lnTo>
                        <a:close/>
                      </a:path>
                    </a:pathLst>
                  </a:custGeom>
                  <a:solidFill>
                    <a:srgbClr val="A9ABBE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5" name="Google Shape;1505;p8">
                    <a:extLst>
                      <a:ext uri="{FF2B5EF4-FFF2-40B4-BE49-F238E27FC236}">
                        <a16:creationId xmlns:a16="http://schemas.microsoft.com/office/drawing/2014/main" id="{2B27A6B4-9344-2BF1-ECB0-64D57BD6B7C7}"/>
                      </a:ext>
                    </a:extLst>
                  </p:cNvPr>
                  <p:cNvSpPr/>
                  <p:nvPr/>
                </p:nvSpPr>
                <p:spPr>
                  <a:xfrm>
                    <a:off x="2800074" y="477518"/>
                    <a:ext cx="50238" cy="50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7" h="601" fill="none" extrusionOk="0">
                        <a:moveTo>
                          <a:pt x="596" y="0"/>
                        </a:moveTo>
                        <a:lnTo>
                          <a:pt x="1" y="600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6" name="Google Shape;1506;p8">
                    <a:extLst>
                      <a:ext uri="{FF2B5EF4-FFF2-40B4-BE49-F238E27FC236}">
                        <a16:creationId xmlns:a16="http://schemas.microsoft.com/office/drawing/2014/main" id="{6B95A470-50B8-DAAC-DC59-FD56DCE56723}"/>
                      </a:ext>
                    </a:extLst>
                  </p:cNvPr>
                  <p:cNvSpPr/>
                  <p:nvPr/>
                </p:nvSpPr>
                <p:spPr>
                  <a:xfrm>
                    <a:off x="2800074" y="477518"/>
                    <a:ext cx="50238" cy="50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7" h="601" fill="none" extrusionOk="0">
                        <a:moveTo>
                          <a:pt x="1" y="0"/>
                        </a:moveTo>
                        <a:lnTo>
                          <a:pt x="596" y="600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7" name="Google Shape;1507;p8">
                    <a:extLst>
                      <a:ext uri="{FF2B5EF4-FFF2-40B4-BE49-F238E27FC236}">
                        <a16:creationId xmlns:a16="http://schemas.microsoft.com/office/drawing/2014/main" id="{4D365294-1A5C-4A24-7F68-45A01F6185A7}"/>
                      </a:ext>
                    </a:extLst>
                  </p:cNvPr>
                  <p:cNvSpPr/>
                  <p:nvPr/>
                </p:nvSpPr>
                <p:spPr>
                  <a:xfrm>
                    <a:off x="371126" y="216658"/>
                    <a:ext cx="2737652" cy="13537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3" h="16087" extrusionOk="0">
                        <a:moveTo>
                          <a:pt x="0" y="1"/>
                        </a:moveTo>
                        <a:lnTo>
                          <a:pt x="0" y="16086"/>
                        </a:lnTo>
                        <a:lnTo>
                          <a:pt x="32533" y="16086"/>
                        </a:lnTo>
                        <a:lnTo>
                          <a:pt x="3253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8" name="Google Shape;1508;p8">
                    <a:extLst>
                      <a:ext uri="{FF2B5EF4-FFF2-40B4-BE49-F238E27FC236}">
                        <a16:creationId xmlns:a16="http://schemas.microsoft.com/office/drawing/2014/main" id="{B4009B4C-D6AB-777F-21CF-CFD07B658B56}"/>
                      </a:ext>
                    </a:extLst>
                  </p:cNvPr>
                  <p:cNvSpPr/>
                  <p:nvPr/>
                </p:nvSpPr>
                <p:spPr>
                  <a:xfrm>
                    <a:off x="371126" y="216658"/>
                    <a:ext cx="2737652" cy="2474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3" h="2941" extrusionOk="0">
                        <a:moveTo>
                          <a:pt x="0" y="1"/>
                        </a:moveTo>
                        <a:lnTo>
                          <a:pt x="0" y="2940"/>
                        </a:lnTo>
                        <a:lnTo>
                          <a:pt x="32533" y="2940"/>
                        </a:lnTo>
                        <a:lnTo>
                          <a:pt x="32533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9" name="Google Shape;1509;p8">
                    <a:extLst>
                      <a:ext uri="{FF2B5EF4-FFF2-40B4-BE49-F238E27FC236}">
                        <a16:creationId xmlns:a16="http://schemas.microsoft.com/office/drawing/2014/main" id="{2F0B86EB-F197-18F3-46D5-083CBBB138B4}"/>
                      </a:ext>
                    </a:extLst>
                  </p:cNvPr>
                  <p:cNvSpPr/>
                  <p:nvPr/>
                </p:nvSpPr>
                <p:spPr>
                  <a:xfrm>
                    <a:off x="2853088" y="276908"/>
                    <a:ext cx="127403" cy="127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4" h="1514" extrusionOk="0">
                        <a:moveTo>
                          <a:pt x="1" y="1"/>
                        </a:moveTo>
                        <a:lnTo>
                          <a:pt x="1" y="1513"/>
                        </a:lnTo>
                        <a:lnTo>
                          <a:pt x="1513" y="1513"/>
                        </a:lnTo>
                        <a:lnTo>
                          <a:pt x="1513" y="1"/>
                        </a:lnTo>
                        <a:close/>
                      </a:path>
                    </a:pathLst>
                  </a:custGeom>
                  <a:solidFill>
                    <a:srgbClr val="A9ABBE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10" name="Google Shape;1510;p8">
                    <a:extLst>
                      <a:ext uri="{FF2B5EF4-FFF2-40B4-BE49-F238E27FC236}">
                        <a16:creationId xmlns:a16="http://schemas.microsoft.com/office/drawing/2014/main" id="{DE249B72-3D47-AEC0-BC3C-7FCD5D1908C8}"/>
                      </a:ext>
                    </a:extLst>
                  </p:cNvPr>
                  <p:cNvSpPr/>
                  <p:nvPr/>
                </p:nvSpPr>
                <p:spPr>
                  <a:xfrm>
                    <a:off x="2891291" y="315112"/>
                    <a:ext cx="50574" cy="50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601" fill="none" extrusionOk="0">
                        <a:moveTo>
                          <a:pt x="601" y="1"/>
                        </a:moveTo>
                        <a:lnTo>
                          <a:pt x="1" y="601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11" name="Google Shape;1511;p8">
                    <a:extLst>
                      <a:ext uri="{FF2B5EF4-FFF2-40B4-BE49-F238E27FC236}">
                        <a16:creationId xmlns:a16="http://schemas.microsoft.com/office/drawing/2014/main" id="{460EC169-4F7B-E096-1BBE-E7E576534135}"/>
                      </a:ext>
                    </a:extLst>
                  </p:cNvPr>
                  <p:cNvSpPr/>
                  <p:nvPr/>
                </p:nvSpPr>
                <p:spPr>
                  <a:xfrm>
                    <a:off x="2891291" y="315112"/>
                    <a:ext cx="50574" cy="50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601" fill="none" extrusionOk="0">
                        <a:moveTo>
                          <a:pt x="1" y="1"/>
                        </a:moveTo>
                        <a:lnTo>
                          <a:pt x="601" y="601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12" name="Google Shape;1512;p8">
                    <a:extLst>
                      <a:ext uri="{FF2B5EF4-FFF2-40B4-BE49-F238E27FC236}">
                        <a16:creationId xmlns:a16="http://schemas.microsoft.com/office/drawing/2014/main" id="{8229E283-3662-5357-CBA8-DC244ABE1726}"/>
                      </a:ext>
                    </a:extLst>
                  </p:cNvPr>
                  <p:cNvSpPr/>
                  <p:nvPr/>
                </p:nvSpPr>
                <p:spPr>
                  <a:xfrm>
                    <a:off x="446438" y="-2284"/>
                    <a:ext cx="2737904" cy="13536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6" h="16086" extrusionOk="0">
                        <a:moveTo>
                          <a:pt x="1" y="0"/>
                        </a:moveTo>
                        <a:lnTo>
                          <a:pt x="1" y="16086"/>
                        </a:lnTo>
                        <a:lnTo>
                          <a:pt x="32535" y="16086"/>
                        </a:lnTo>
                        <a:lnTo>
                          <a:pt x="3253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13" name="Google Shape;1513;p8">
                    <a:extLst>
                      <a:ext uri="{FF2B5EF4-FFF2-40B4-BE49-F238E27FC236}">
                        <a16:creationId xmlns:a16="http://schemas.microsoft.com/office/drawing/2014/main" id="{3CE189AA-0FB2-7B76-5DA1-EB4E368896CA}"/>
                      </a:ext>
                    </a:extLst>
                  </p:cNvPr>
                  <p:cNvSpPr/>
                  <p:nvPr/>
                </p:nvSpPr>
                <p:spPr>
                  <a:xfrm>
                    <a:off x="462343" y="42050"/>
                    <a:ext cx="2737904" cy="2474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6" h="2940" extrusionOk="0">
                        <a:moveTo>
                          <a:pt x="1" y="0"/>
                        </a:moveTo>
                        <a:lnTo>
                          <a:pt x="1" y="2940"/>
                        </a:lnTo>
                        <a:lnTo>
                          <a:pt x="32535" y="2940"/>
                        </a:lnTo>
                        <a:lnTo>
                          <a:pt x="3253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514" name="Google Shape;1514;p8">
                  <a:extLst>
                    <a:ext uri="{FF2B5EF4-FFF2-40B4-BE49-F238E27FC236}">
                      <a16:creationId xmlns:a16="http://schemas.microsoft.com/office/drawing/2014/main" id="{030FC48D-5444-3095-C5C8-CD595249D6C9}"/>
                    </a:ext>
                  </a:extLst>
                </p:cNvPr>
                <p:cNvSpPr txBox="1"/>
                <p:nvPr/>
              </p:nvSpPr>
              <p:spPr>
                <a:xfrm>
                  <a:off x="471000" y="546675"/>
                  <a:ext cx="27294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" sz="1200" b="0" i="0" u="none" strike="noStrike" cap="none">
                      <a:solidFill>
                        <a:schemeClr val="dk1"/>
                      </a:solidFill>
                      <a:latin typeface="Archivo"/>
                      <a:ea typeface="Archivo"/>
                      <a:cs typeface="Archivo"/>
                      <a:sym typeface="Archivo"/>
                    </a:rPr>
                    <a:t>SYSTEM ERROR !</a:t>
                  </a:r>
                  <a:endParaRPr sz="1200" b="0" i="0" u="none" strike="noStrike" cap="none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</p:grpSp>
          <p:sp>
            <p:nvSpPr>
              <p:cNvPr id="1515" name="Google Shape;1515;p8">
                <a:extLst>
                  <a:ext uri="{FF2B5EF4-FFF2-40B4-BE49-F238E27FC236}">
                    <a16:creationId xmlns:a16="http://schemas.microsoft.com/office/drawing/2014/main" id="{6CE0088A-445E-D1CF-A90A-47D64F245A94}"/>
                  </a:ext>
                </a:extLst>
              </p:cNvPr>
              <p:cNvSpPr/>
              <p:nvPr/>
            </p:nvSpPr>
            <p:spPr>
              <a:xfrm>
                <a:off x="6530038" y="3674094"/>
                <a:ext cx="1106100" cy="2244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 b="0" i="0" u="none" strike="noStrike" cap="none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rPr>
                  <a:t>OK</a:t>
                </a:r>
                <a:endParaRPr sz="1100" b="0" i="0" u="none" strike="noStrike" cap="none">
                  <a:solidFill>
                    <a:schemeClr val="dk1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516" name="Google Shape;1516;p8">
                <a:extLst>
                  <a:ext uri="{FF2B5EF4-FFF2-40B4-BE49-F238E27FC236}">
                    <a16:creationId xmlns:a16="http://schemas.microsoft.com/office/drawing/2014/main" id="{1A3F402D-4990-37E4-4FEE-CDB0BED3B803}"/>
                  </a:ext>
                </a:extLst>
              </p:cNvPr>
              <p:cNvSpPr/>
              <p:nvPr/>
            </p:nvSpPr>
            <p:spPr>
              <a:xfrm>
                <a:off x="7764863" y="3674094"/>
                <a:ext cx="1106100" cy="2244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 b="0" i="0" u="none" strike="noStrike" cap="none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rPr>
                  <a:t>CANCEL</a:t>
                </a:r>
                <a:endParaRPr sz="1100" b="0" i="0" u="none" strike="noStrike" cap="none">
                  <a:solidFill>
                    <a:schemeClr val="dk1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1517" name="Google Shape;1517;p8">
              <a:extLst>
                <a:ext uri="{FF2B5EF4-FFF2-40B4-BE49-F238E27FC236}">
                  <a16:creationId xmlns:a16="http://schemas.microsoft.com/office/drawing/2014/main" id="{DE1AB4D6-8D8C-A8A1-9D78-3BA215C19776}"/>
                </a:ext>
              </a:extLst>
            </p:cNvPr>
            <p:cNvGrpSpPr/>
            <p:nvPr/>
          </p:nvGrpSpPr>
          <p:grpSpPr>
            <a:xfrm>
              <a:off x="8832897" y="2915723"/>
              <a:ext cx="124557" cy="124557"/>
              <a:chOff x="9831290" y="1558725"/>
              <a:chExt cx="156597" cy="156597"/>
            </a:xfrm>
          </p:grpSpPr>
          <p:sp>
            <p:nvSpPr>
              <p:cNvPr id="1518" name="Google Shape;1518;p8">
                <a:extLst>
                  <a:ext uri="{FF2B5EF4-FFF2-40B4-BE49-F238E27FC236}">
                    <a16:creationId xmlns:a16="http://schemas.microsoft.com/office/drawing/2014/main" id="{CE7C056D-54FB-1B00-B18E-388AC75C255D}"/>
                  </a:ext>
                </a:extLst>
              </p:cNvPr>
              <p:cNvSpPr/>
              <p:nvPr/>
            </p:nvSpPr>
            <p:spPr>
              <a:xfrm>
                <a:off x="9831290" y="1558725"/>
                <a:ext cx="156597" cy="156597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2579" extrusionOk="0">
                    <a:moveTo>
                      <a:pt x="1" y="0"/>
                    </a:moveTo>
                    <a:lnTo>
                      <a:pt x="1" y="2579"/>
                    </a:lnTo>
                    <a:lnTo>
                      <a:pt x="2579" y="2579"/>
                    </a:lnTo>
                    <a:lnTo>
                      <a:pt x="2579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8">
                <a:extLst>
                  <a:ext uri="{FF2B5EF4-FFF2-40B4-BE49-F238E27FC236}">
                    <a16:creationId xmlns:a16="http://schemas.microsoft.com/office/drawing/2014/main" id="{4EB415C6-515C-0048-AE8F-42369B61917A}"/>
                  </a:ext>
                </a:extLst>
              </p:cNvPr>
              <p:cNvSpPr/>
              <p:nvPr/>
            </p:nvSpPr>
            <p:spPr>
              <a:xfrm>
                <a:off x="9869301" y="1596980"/>
                <a:ext cx="80515" cy="80393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324" fill="none" extrusionOk="0">
                    <a:moveTo>
                      <a:pt x="0" y="1323"/>
                    </a:moveTo>
                    <a:lnTo>
                      <a:pt x="1325" y="0"/>
                    </a:lnTo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8">
                <a:extLst>
                  <a:ext uri="{FF2B5EF4-FFF2-40B4-BE49-F238E27FC236}">
                    <a16:creationId xmlns:a16="http://schemas.microsoft.com/office/drawing/2014/main" id="{F4047765-EC46-68D0-0694-85EC10C7E49F}"/>
                  </a:ext>
                </a:extLst>
              </p:cNvPr>
              <p:cNvSpPr/>
              <p:nvPr/>
            </p:nvSpPr>
            <p:spPr>
              <a:xfrm>
                <a:off x="9869301" y="1596980"/>
                <a:ext cx="80515" cy="80393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324" fill="none" extrusionOk="0">
                    <a:moveTo>
                      <a:pt x="0" y="0"/>
                    </a:moveTo>
                    <a:lnTo>
                      <a:pt x="1325" y="1323"/>
                    </a:lnTo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21" name="Google Shape;1521;p8">
            <a:extLst>
              <a:ext uri="{FF2B5EF4-FFF2-40B4-BE49-F238E27FC236}">
                <a16:creationId xmlns:a16="http://schemas.microsoft.com/office/drawing/2014/main" id="{E0CCD1C7-3185-5D24-F4B9-D9D04434F2B9}"/>
              </a:ext>
            </a:extLst>
          </p:cNvPr>
          <p:cNvGrpSpPr/>
          <p:nvPr/>
        </p:nvGrpSpPr>
        <p:grpSpPr>
          <a:xfrm>
            <a:off x="4143367" y="4554769"/>
            <a:ext cx="842530" cy="84105"/>
            <a:chOff x="8131923" y="2641852"/>
            <a:chExt cx="1144898" cy="114273"/>
          </a:xfrm>
        </p:grpSpPr>
        <p:sp>
          <p:nvSpPr>
            <p:cNvPr id="1522" name="Google Shape;1522;p8">
              <a:extLst>
                <a:ext uri="{FF2B5EF4-FFF2-40B4-BE49-F238E27FC236}">
                  <a16:creationId xmlns:a16="http://schemas.microsoft.com/office/drawing/2014/main" id="{94094CB7-153E-85ED-4864-F111854D2459}"/>
                </a:ext>
              </a:extLst>
            </p:cNvPr>
            <p:cNvSpPr/>
            <p:nvPr/>
          </p:nvSpPr>
          <p:spPr>
            <a:xfrm>
              <a:off x="8131923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78" y="1"/>
                    <a:pt x="0" y="378"/>
                    <a:pt x="0" y="846"/>
                  </a:cubicBezTo>
                  <a:cubicBezTo>
                    <a:pt x="0" y="1312"/>
                    <a:pt x="378" y="1692"/>
                    <a:pt x="846" y="1692"/>
                  </a:cubicBezTo>
                  <a:cubicBezTo>
                    <a:pt x="1314" y="1692"/>
                    <a:pt x="1691" y="1312"/>
                    <a:pt x="1691" y="846"/>
                  </a:cubicBezTo>
                  <a:cubicBezTo>
                    <a:pt x="1691" y="378"/>
                    <a:pt x="1314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8">
              <a:extLst>
                <a:ext uri="{FF2B5EF4-FFF2-40B4-BE49-F238E27FC236}">
                  <a16:creationId xmlns:a16="http://schemas.microsoft.com/office/drawing/2014/main" id="{79849BAD-E2A7-7FBB-2440-7ECA20104356}"/>
                </a:ext>
              </a:extLst>
            </p:cNvPr>
            <p:cNvSpPr/>
            <p:nvPr/>
          </p:nvSpPr>
          <p:spPr>
            <a:xfrm>
              <a:off x="8475468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78" y="1"/>
                    <a:pt x="1" y="378"/>
                    <a:pt x="1" y="846"/>
                  </a:cubicBezTo>
                  <a:cubicBezTo>
                    <a:pt x="1" y="1312"/>
                    <a:pt x="378" y="1692"/>
                    <a:pt x="846" y="1692"/>
                  </a:cubicBezTo>
                  <a:cubicBezTo>
                    <a:pt x="1312" y="1692"/>
                    <a:pt x="1692" y="1312"/>
                    <a:pt x="1692" y="846"/>
                  </a:cubicBezTo>
                  <a:cubicBezTo>
                    <a:pt x="1692" y="378"/>
                    <a:pt x="1312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8">
              <a:extLst>
                <a:ext uri="{FF2B5EF4-FFF2-40B4-BE49-F238E27FC236}">
                  <a16:creationId xmlns:a16="http://schemas.microsoft.com/office/drawing/2014/main" id="{BA49A250-1825-3548-46AD-F5E9A7EFE3AA}"/>
                </a:ext>
              </a:extLst>
            </p:cNvPr>
            <p:cNvSpPr/>
            <p:nvPr/>
          </p:nvSpPr>
          <p:spPr>
            <a:xfrm>
              <a:off x="8819014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80" y="1"/>
                    <a:pt x="0" y="378"/>
                    <a:pt x="0" y="846"/>
                  </a:cubicBezTo>
                  <a:cubicBezTo>
                    <a:pt x="0" y="1312"/>
                    <a:pt x="380" y="1692"/>
                    <a:pt x="846" y="1692"/>
                  </a:cubicBezTo>
                  <a:cubicBezTo>
                    <a:pt x="1314" y="1692"/>
                    <a:pt x="1691" y="1312"/>
                    <a:pt x="1691" y="846"/>
                  </a:cubicBezTo>
                  <a:cubicBezTo>
                    <a:pt x="1691" y="378"/>
                    <a:pt x="1314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8">
              <a:extLst>
                <a:ext uri="{FF2B5EF4-FFF2-40B4-BE49-F238E27FC236}">
                  <a16:creationId xmlns:a16="http://schemas.microsoft.com/office/drawing/2014/main" id="{F2D9C958-E5A9-05DF-6DE6-F9344DA7D292}"/>
                </a:ext>
              </a:extLst>
            </p:cNvPr>
            <p:cNvSpPr/>
            <p:nvPr/>
          </p:nvSpPr>
          <p:spPr>
            <a:xfrm>
              <a:off x="9162560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78" y="1"/>
                    <a:pt x="0" y="378"/>
                    <a:pt x="0" y="846"/>
                  </a:cubicBezTo>
                  <a:cubicBezTo>
                    <a:pt x="0" y="1312"/>
                    <a:pt x="378" y="1692"/>
                    <a:pt x="846" y="1692"/>
                  </a:cubicBezTo>
                  <a:cubicBezTo>
                    <a:pt x="1314" y="1692"/>
                    <a:pt x="1691" y="1312"/>
                    <a:pt x="1691" y="846"/>
                  </a:cubicBezTo>
                  <a:cubicBezTo>
                    <a:pt x="1691" y="378"/>
                    <a:pt x="1314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6" name="Google Shape;1526;p8" descr="Introduction to Recurrent Neural Network - GeeksforGeeks">
            <a:extLst>
              <a:ext uri="{FF2B5EF4-FFF2-40B4-BE49-F238E27FC236}">
                <a16:creationId xmlns:a16="http://schemas.microsoft.com/office/drawing/2014/main" id="{93890225-7E44-36E3-243C-557574F1A439}"/>
              </a:ext>
            </a:extLst>
          </p:cNvPr>
          <p:cNvSpPr/>
          <p:nvPr/>
        </p:nvSpPr>
        <p:spPr>
          <a:xfrm>
            <a:off x="4536383" y="240381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480;p8">
            <a:extLst>
              <a:ext uri="{FF2B5EF4-FFF2-40B4-BE49-F238E27FC236}">
                <a16:creationId xmlns:a16="http://schemas.microsoft.com/office/drawing/2014/main" id="{C742FB43-0CBE-4492-377E-BC78E5959B1E}"/>
              </a:ext>
            </a:extLst>
          </p:cNvPr>
          <p:cNvSpPr txBox="1">
            <a:spLocks/>
          </p:cNvSpPr>
          <p:nvPr/>
        </p:nvSpPr>
        <p:spPr>
          <a:xfrm>
            <a:off x="697947" y="2799832"/>
            <a:ext cx="4228500" cy="536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 dirty="0"/>
              <a:t>Encoded categorical features for questions and answers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Google Shape;1480;p8">
            <a:extLst>
              <a:ext uri="{FF2B5EF4-FFF2-40B4-BE49-F238E27FC236}">
                <a16:creationId xmlns:a16="http://schemas.microsoft.com/office/drawing/2014/main" id="{C962452E-952F-D94C-7E70-F54FC56A9926}"/>
              </a:ext>
            </a:extLst>
          </p:cNvPr>
          <p:cNvSpPr txBox="1">
            <a:spLocks/>
          </p:cNvSpPr>
          <p:nvPr/>
        </p:nvSpPr>
        <p:spPr>
          <a:xfrm>
            <a:off x="697947" y="3333631"/>
            <a:ext cx="4228500" cy="536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 dirty="0"/>
              <a:t>Length-based metadata </a:t>
            </a:r>
          </a:p>
        </p:txBody>
      </p:sp>
      <p:sp>
        <p:nvSpPr>
          <p:cNvPr id="14" name="Google Shape;1480;p8">
            <a:extLst>
              <a:ext uri="{FF2B5EF4-FFF2-40B4-BE49-F238E27FC236}">
                <a16:creationId xmlns:a16="http://schemas.microsoft.com/office/drawing/2014/main" id="{51303976-5987-EC30-1646-DEDE2E8825BA}"/>
              </a:ext>
            </a:extLst>
          </p:cNvPr>
          <p:cNvSpPr txBox="1">
            <a:spLocks/>
          </p:cNvSpPr>
          <p:nvPr/>
        </p:nvSpPr>
        <p:spPr>
          <a:xfrm>
            <a:off x="703312" y="1906666"/>
            <a:ext cx="4228500" cy="536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 dirty="0"/>
              <a:t>Handcrafted linguistic/mathematical features (e.g., 20+ binary/numeric columns)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90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7" name="Google Shape;1417;p8"/>
          <p:cNvGrpSpPr/>
          <p:nvPr/>
        </p:nvGrpSpPr>
        <p:grpSpPr>
          <a:xfrm rot="-5400000">
            <a:off x="2448779" y="116580"/>
            <a:ext cx="2088071" cy="3272416"/>
            <a:chOff x="6424521" y="147909"/>
            <a:chExt cx="627161" cy="982855"/>
          </a:xfrm>
        </p:grpSpPr>
        <p:sp>
          <p:nvSpPr>
            <p:cNvPr id="1418" name="Google Shape;1418;p8"/>
            <p:cNvSpPr/>
            <p:nvPr/>
          </p:nvSpPr>
          <p:spPr>
            <a:xfrm>
              <a:off x="6991178" y="178118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7021387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1" y="716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6991178" y="36248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7021387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719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6991178" y="54685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7021387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1" y="716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6991178" y="73164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7021387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1" y="716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6991178" y="916100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7021387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1" y="716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6991178" y="1100469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021387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719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802348" y="178118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832557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6802348" y="362487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6832557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6802348" y="546857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6832557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8"/>
            <p:cNvSpPr/>
            <p:nvPr/>
          </p:nvSpPr>
          <p:spPr>
            <a:xfrm>
              <a:off x="6802348" y="731647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8"/>
            <p:cNvSpPr/>
            <p:nvPr/>
          </p:nvSpPr>
          <p:spPr>
            <a:xfrm>
              <a:off x="6832557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0" y="716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8"/>
            <p:cNvSpPr/>
            <p:nvPr/>
          </p:nvSpPr>
          <p:spPr>
            <a:xfrm>
              <a:off x="6802348" y="916100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8"/>
            <p:cNvSpPr/>
            <p:nvPr/>
          </p:nvSpPr>
          <p:spPr>
            <a:xfrm>
              <a:off x="6832557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8"/>
            <p:cNvSpPr/>
            <p:nvPr/>
          </p:nvSpPr>
          <p:spPr>
            <a:xfrm>
              <a:off x="6802348" y="1100469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8"/>
            <p:cNvSpPr/>
            <p:nvPr/>
          </p:nvSpPr>
          <p:spPr>
            <a:xfrm>
              <a:off x="6832557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6613266" y="178118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6643476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6613266" y="36248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6643476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6613266" y="54685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6643476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6613266" y="73164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8"/>
            <p:cNvSpPr/>
            <p:nvPr/>
          </p:nvSpPr>
          <p:spPr>
            <a:xfrm>
              <a:off x="6643476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0" y="716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8"/>
            <p:cNvSpPr/>
            <p:nvPr/>
          </p:nvSpPr>
          <p:spPr>
            <a:xfrm>
              <a:off x="6613266" y="916100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6643476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6613266" y="1100469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6643476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6424521" y="178118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6454394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6424521" y="362487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6454394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6424521" y="546857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6454394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6424521" y="731647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6454394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0" y="716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6424521" y="916100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6454394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6424521" y="1100469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6454394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6" name="Google Shape;1466;p8"/>
          <p:cNvGrpSpPr/>
          <p:nvPr/>
        </p:nvGrpSpPr>
        <p:grpSpPr>
          <a:xfrm>
            <a:off x="703493" y="910514"/>
            <a:ext cx="5884633" cy="3446605"/>
            <a:chOff x="734975" y="965838"/>
            <a:chExt cx="4786200" cy="3211821"/>
          </a:xfrm>
        </p:grpSpPr>
        <p:grpSp>
          <p:nvGrpSpPr>
            <p:cNvPr id="1467" name="Google Shape;1467;p8"/>
            <p:cNvGrpSpPr/>
            <p:nvPr/>
          </p:nvGrpSpPr>
          <p:grpSpPr>
            <a:xfrm>
              <a:off x="734975" y="965838"/>
              <a:ext cx="4786200" cy="3211800"/>
              <a:chOff x="842800" y="1237250"/>
              <a:chExt cx="4786200" cy="3211800"/>
            </a:xfrm>
          </p:grpSpPr>
          <p:sp>
            <p:nvSpPr>
              <p:cNvPr id="1468" name="Google Shape;1468;p8"/>
              <p:cNvSpPr/>
              <p:nvPr/>
            </p:nvSpPr>
            <p:spPr>
              <a:xfrm>
                <a:off x="842800" y="1237250"/>
                <a:ext cx="4786200" cy="3211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69" name="Google Shape;1469;p8"/>
              <p:cNvGrpSpPr/>
              <p:nvPr/>
            </p:nvGrpSpPr>
            <p:grpSpPr>
              <a:xfrm>
                <a:off x="900241" y="1310209"/>
                <a:ext cx="127229" cy="149098"/>
                <a:chOff x="9831291" y="1558709"/>
                <a:chExt cx="127229" cy="149098"/>
              </a:xfrm>
            </p:grpSpPr>
            <p:sp>
              <p:nvSpPr>
                <p:cNvPr id="1470" name="Google Shape;1470;p8"/>
                <p:cNvSpPr/>
                <p:nvPr/>
              </p:nvSpPr>
              <p:spPr>
                <a:xfrm>
                  <a:off x="9831291" y="1558709"/>
                  <a:ext cx="127229" cy="14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9" h="2579" extrusionOk="0">
                      <a:moveTo>
                        <a:pt x="1" y="0"/>
                      </a:moveTo>
                      <a:lnTo>
                        <a:pt x="1" y="2579"/>
                      </a:lnTo>
                      <a:lnTo>
                        <a:pt x="2579" y="2579"/>
                      </a:lnTo>
                      <a:lnTo>
                        <a:pt x="257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1" name="Google Shape;1471;p8"/>
                <p:cNvSpPr/>
                <p:nvPr/>
              </p:nvSpPr>
              <p:spPr>
                <a:xfrm>
                  <a:off x="9862171" y="1595134"/>
                  <a:ext cx="65415" cy="76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6" h="1324" fill="none" extrusionOk="0">
                      <a:moveTo>
                        <a:pt x="0" y="1323"/>
                      </a:moveTo>
                      <a:lnTo>
                        <a:pt x="1325" y="0"/>
                      </a:lnTo>
                    </a:path>
                  </a:pathLst>
                </a:custGeom>
                <a:solidFill>
                  <a:schemeClr val="dk2"/>
                </a:solidFill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2" name="Google Shape;1472;p8"/>
                <p:cNvSpPr/>
                <p:nvPr/>
              </p:nvSpPr>
              <p:spPr>
                <a:xfrm>
                  <a:off x="9862171" y="1595134"/>
                  <a:ext cx="65415" cy="76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6" h="1324" fill="none" extrusionOk="0">
                      <a:moveTo>
                        <a:pt x="0" y="0"/>
                      </a:moveTo>
                      <a:lnTo>
                        <a:pt x="1325" y="1323"/>
                      </a:lnTo>
                    </a:path>
                  </a:pathLst>
                </a:custGeom>
                <a:solidFill>
                  <a:schemeClr val="dk2"/>
                </a:solidFill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473" name="Google Shape;1473;p8"/>
            <p:cNvSpPr/>
            <p:nvPr/>
          </p:nvSpPr>
          <p:spPr>
            <a:xfrm>
              <a:off x="5393828" y="965859"/>
              <a:ext cx="127200" cy="32118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5393828" y="1307409"/>
              <a:ext cx="127200" cy="2068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5393828" y="965859"/>
              <a:ext cx="127200" cy="1491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5422576" y="997984"/>
              <a:ext cx="69900" cy="72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5393828" y="4028559"/>
              <a:ext cx="127200" cy="1491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8"/>
            <p:cNvSpPr/>
            <p:nvPr/>
          </p:nvSpPr>
          <p:spPr>
            <a:xfrm rot="10800000">
              <a:off x="5422528" y="4067109"/>
              <a:ext cx="69900" cy="72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9" name="Google Shape;1479;p8"/>
          <p:cNvSpPr txBox="1">
            <a:spLocks noGrp="1"/>
          </p:cNvSpPr>
          <p:nvPr>
            <p:ph type="title"/>
          </p:nvPr>
        </p:nvSpPr>
        <p:spPr>
          <a:xfrm>
            <a:off x="892512" y="1282142"/>
            <a:ext cx="5415401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Model Architecture</a:t>
            </a:r>
          </a:p>
        </p:txBody>
      </p:sp>
      <p:sp>
        <p:nvSpPr>
          <p:cNvPr id="1480" name="Google Shape;1480;p8"/>
          <p:cNvSpPr txBox="1">
            <a:spLocks noGrp="1"/>
          </p:cNvSpPr>
          <p:nvPr>
            <p:ph type="subTitle" idx="1"/>
          </p:nvPr>
        </p:nvSpPr>
        <p:spPr>
          <a:xfrm>
            <a:off x="718915" y="2363605"/>
            <a:ext cx="4228500" cy="536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roBERTa</a:t>
            </a:r>
            <a:r>
              <a:rPr lang="en-US" dirty="0"/>
              <a:t>-base (fine-tuned)</a:t>
            </a:r>
          </a:p>
        </p:txBody>
      </p:sp>
      <p:grpSp>
        <p:nvGrpSpPr>
          <p:cNvPr id="1481" name="Google Shape;1481;p8"/>
          <p:cNvGrpSpPr/>
          <p:nvPr/>
        </p:nvGrpSpPr>
        <p:grpSpPr>
          <a:xfrm>
            <a:off x="537095" y="3986758"/>
            <a:ext cx="693060" cy="471305"/>
            <a:chOff x="4684413" y="2795724"/>
            <a:chExt cx="493703" cy="335759"/>
          </a:xfrm>
        </p:grpSpPr>
        <p:sp>
          <p:nvSpPr>
            <p:cNvPr id="1482" name="Google Shape;1482;p8"/>
            <p:cNvSpPr/>
            <p:nvPr/>
          </p:nvSpPr>
          <p:spPr>
            <a:xfrm>
              <a:off x="4684413" y="2801783"/>
              <a:ext cx="395421" cy="329700"/>
            </a:xfrm>
            <a:custGeom>
              <a:avLst/>
              <a:gdLst/>
              <a:ahLst/>
              <a:cxnLst/>
              <a:rect l="l" t="t" r="r" b="b"/>
              <a:pathLst>
                <a:path w="4699" h="3918" extrusionOk="0">
                  <a:moveTo>
                    <a:pt x="175" y="1"/>
                  </a:moveTo>
                  <a:cubicBezTo>
                    <a:pt x="80" y="1"/>
                    <a:pt x="1" y="77"/>
                    <a:pt x="1" y="174"/>
                  </a:cubicBezTo>
                  <a:lnTo>
                    <a:pt x="239" y="3918"/>
                  </a:lnTo>
                  <a:lnTo>
                    <a:pt x="4699" y="3918"/>
                  </a:lnTo>
                  <a:lnTo>
                    <a:pt x="4136" y="744"/>
                  </a:lnTo>
                  <a:cubicBezTo>
                    <a:pt x="4108" y="598"/>
                    <a:pt x="3980" y="492"/>
                    <a:pt x="3830" y="492"/>
                  </a:cubicBezTo>
                  <a:lnTo>
                    <a:pt x="2605" y="492"/>
                  </a:lnTo>
                  <a:lnTo>
                    <a:pt x="2605" y="174"/>
                  </a:lnTo>
                  <a:cubicBezTo>
                    <a:pt x="2605" y="77"/>
                    <a:pt x="2526" y="1"/>
                    <a:pt x="243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4709237" y="2885006"/>
              <a:ext cx="423275" cy="246475"/>
            </a:xfrm>
            <a:custGeom>
              <a:avLst/>
              <a:gdLst/>
              <a:ahLst/>
              <a:cxnLst/>
              <a:rect l="l" t="t" r="r" b="b"/>
              <a:pathLst>
                <a:path w="5030" h="2929" extrusionOk="0">
                  <a:moveTo>
                    <a:pt x="855" y="1"/>
                  </a:moveTo>
                  <a:cubicBezTo>
                    <a:pt x="711" y="1"/>
                    <a:pt x="584" y="105"/>
                    <a:pt x="554" y="246"/>
                  </a:cubicBezTo>
                  <a:lnTo>
                    <a:pt x="0" y="2929"/>
                  </a:lnTo>
                  <a:lnTo>
                    <a:pt x="4459" y="2929"/>
                  </a:lnTo>
                  <a:lnTo>
                    <a:pt x="4987" y="371"/>
                  </a:lnTo>
                  <a:cubicBezTo>
                    <a:pt x="5029" y="181"/>
                    <a:pt x="4881" y="1"/>
                    <a:pt x="468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4980700" y="2795724"/>
              <a:ext cx="197416" cy="179408"/>
            </a:xfrm>
            <a:custGeom>
              <a:avLst/>
              <a:gdLst/>
              <a:ahLst/>
              <a:cxnLst/>
              <a:rect l="l" t="t" r="r" b="b"/>
              <a:pathLst>
                <a:path w="2346" h="2132" extrusionOk="0">
                  <a:moveTo>
                    <a:pt x="1174" y="0"/>
                  </a:moveTo>
                  <a:cubicBezTo>
                    <a:pt x="691" y="0"/>
                    <a:pt x="252" y="330"/>
                    <a:pt x="135" y="821"/>
                  </a:cubicBezTo>
                  <a:cubicBezTo>
                    <a:pt x="1" y="1393"/>
                    <a:pt x="355" y="1967"/>
                    <a:pt x="927" y="2102"/>
                  </a:cubicBezTo>
                  <a:cubicBezTo>
                    <a:pt x="1010" y="2122"/>
                    <a:pt x="1093" y="2131"/>
                    <a:pt x="1175" y="2131"/>
                  </a:cubicBezTo>
                  <a:cubicBezTo>
                    <a:pt x="1657" y="2131"/>
                    <a:pt x="2094" y="1801"/>
                    <a:pt x="2208" y="1312"/>
                  </a:cubicBezTo>
                  <a:cubicBezTo>
                    <a:pt x="2345" y="740"/>
                    <a:pt x="1991" y="165"/>
                    <a:pt x="1418" y="29"/>
                  </a:cubicBezTo>
                  <a:cubicBezTo>
                    <a:pt x="1337" y="9"/>
                    <a:pt x="1255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5079575" y="2853871"/>
              <a:ext cx="84" cy="73715"/>
            </a:xfrm>
            <a:custGeom>
              <a:avLst/>
              <a:gdLst/>
              <a:ahLst/>
              <a:cxnLst/>
              <a:rect l="l" t="t" r="r" b="b"/>
              <a:pathLst>
                <a:path w="1" h="876" fill="none" extrusionOk="0">
                  <a:moveTo>
                    <a:pt x="0" y="0"/>
                  </a:moveTo>
                  <a:lnTo>
                    <a:pt x="0" y="87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5042717" y="2890644"/>
              <a:ext cx="73968" cy="84"/>
            </a:xfrm>
            <a:custGeom>
              <a:avLst/>
              <a:gdLst/>
              <a:ahLst/>
              <a:cxnLst/>
              <a:rect l="l" t="t" r="r" b="b"/>
              <a:pathLst>
                <a:path w="879" h="1" fill="none" extrusionOk="0">
                  <a:moveTo>
                    <a:pt x="87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7" name="Google Shape;1487;p8"/>
          <p:cNvSpPr/>
          <p:nvPr/>
        </p:nvSpPr>
        <p:spPr>
          <a:xfrm>
            <a:off x="4866701" y="4052154"/>
            <a:ext cx="319172" cy="442075"/>
          </a:xfrm>
          <a:custGeom>
            <a:avLst/>
            <a:gdLst/>
            <a:ahLst/>
            <a:cxnLst/>
            <a:rect l="l" t="t" r="r" b="b"/>
            <a:pathLst>
              <a:path w="4476" h="6200" extrusionOk="0">
                <a:moveTo>
                  <a:pt x="0" y="0"/>
                </a:moveTo>
                <a:lnTo>
                  <a:pt x="630" y="5344"/>
                </a:lnTo>
                <a:lnTo>
                  <a:pt x="1740" y="3869"/>
                </a:lnTo>
                <a:lnTo>
                  <a:pt x="2979" y="6199"/>
                </a:lnTo>
                <a:lnTo>
                  <a:pt x="4209" y="5356"/>
                </a:lnTo>
                <a:lnTo>
                  <a:pt x="2541" y="3327"/>
                </a:lnTo>
                <a:lnTo>
                  <a:pt x="4476" y="30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miter lim="231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8" name="Google Shape;1488;p8"/>
          <p:cNvGrpSpPr/>
          <p:nvPr/>
        </p:nvGrpSpPr>
        <p:grpSpPr>
          <a:xfrm>
            <a:off x="6138988" y="2816646"/>
            <a:ext cx="2875252" cy="1816782"/>
            <a:chOff x="6138988" y="2816646"/>
            <a:chExt cx="2875252" cy="1816782"/>
          </a:xfrm>
        </p:grpSpPr>
        <p:grpSp>
          <p:nvGrpSpPr>
            <p:cNvPr id="1489" name="Google Shape;1489;p8"/>
            <p:cNvGrpSpPr/>
            <p:nvPr/>
          </p:nvGrpSpPr>
          <p:grpSpPr>
            <a:xfrm>
              <a:off x="6138988" y="2816646"/>
              <a:ext cx="2875252" cy="1816782"/>
              <a:chOff x="5927300" y="2619916"/>
              <a:chExt cx="3128675" cy="1976912"/>
            </a:xfrm>
          </p:grpSpPr>
          <p:grpSp>
            <p:nvGrpSpPr>
              <p:cNvPr id="1490" name="Google Shape;1490;p8"/>
              <p:cNvGrpSpPr/>
              <p:nvPr/>
            </p:nvGrpSpPr>
            <p:grpSpPr>
              <a:xfrm>
                <a:off x="5927300" y="2619916"/>
                <a:ext cx="3128675" cy="1976912"/>
                <a:chOff x="71725" y="-2284"/>
                <a:chExt cx="3128675" cy="1976912"/>
              </a:xfrm>
            </p:grpSpPr>
            <p:grpSp>
              <p:nvGrpSpPr>
                <p:cNvPr id="1491" name="Google Shape;1491;p8"/>
                <p:cNvGrpSpPr/>
                <p:nvPr/>
              </p:nvGrpSpPr>
              <p:grpSpPr>
                <a:xfrm>
                  <a:off x="71725" y="-2284"/>
                  <a:ext cx="3128522" cy="1976912"/>
                  <a:chOff x="71725" y="-2284"/>
                  <a:chExt cx="3128522" cy="1976912"/>
                </a:xfrm>
              </p:grpSpPr>
              <p:sp>
                <p:nvSpPr>
                  <p:cNvPr id="1492" name="Google Shape;1492;p8"/>
                  <p:cNvSpPr/>
                  <p:nvPr/>
                </p:nvSpPr>
                <p:spPr>
                  <a:xfrm>
                    <a:off x="71725" y="620991"/>
                    <a:ext cx="2737820" cy="13536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5" h="16086" extrusionOk="0">
                        <a:moveTo>
                          <a:pt x="0" y="0"/>
                        </a:moveTo>
                        <a:lnTo>
                          <a:pt x="0" y="16086"/>
                        </a:lnTo>
                        <a:lnTo>
                          <a:pt x="32535" y="16086"/>
                        </a:lnTo>
                        <a:lnTo>
                          <a:pt x="3253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3" name="Google Shape;1493;p8"/>
                  <p:cNvSpPr/>
                  <p:nvPr/>
                </p:nvSpPr>
                <p:spPr>
                  <a:xfrm>
                    <a:off x="71725" y="620991"/>
                    <a:ext cx="2737820" cy="2474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5" h="2940" extrusionOk="0">
                        <a:moveTo>
                          <a:pt x="0" y="0"/>
                        </a:moveTo>
                        <a:lnTo>
                          <a:pt x="0" y="2940"/>
                        </a:lnTo>
                        <a:lnTo>
                          <a:pt x="32535" y="2940"/>
                        </a:lnTo>
                        <a:lnTo>
                          <a:pt x="3253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4" name="Google Shape;1494;p8"/>
                  <p:cNvSpPr/>
                  <p:nvPr/>
                </p:nvSpPr>
                <p:spPr>
                  <a:xfrm>
                    <a:off x="2553687" y="680821"/>
                    <a:ext cx="127403" cy="127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4" h="1513" extrusionOk="0">
                        <a:moveTo>
                          <a:pt x="1" y="0"/>
                        </a:moveTo>
                        <a:lnTo>
                          <a:pt x="1" y="1513"/>
                        </a:lnTo>
                        <a:lnTo>
                          <a:pt x="1513" y="1513"/>
                        </a:lnTo>
                        <a:lnTo>
                          <a:pt x="1513" y="0"/>
                        </a:lnTo>
                        <a:close/>
                      </a:path>
                    </a:pathLst>
                  </a:custGeom>
                  <a:solidFill>
                    <a:srgbClr val="A9ABBE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5" name="Google Shape;1495;p8"/>
                  <p:cNvSpPr/>
                  <p:nvPr/>
                </p:nvSpPr>
                <p:spPr>
                  <a:xfrm>
                    <a:off x="2592311" y="719361"/>
                    <a:ext cx="50406" cy="50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9" h="601" fill="none" extrusionOk="0">
                        <a:moveTo>
                          <a:pt x="598" y="1"/>
                        </a:moveTo>
                        <a:lnTo>
                          <a:pt x="0" y="601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6" name="Google Shape;1496;p8"/>
                  <p:cNvSpPr/>
                  <p:nvPr/>
                </p:nvSpPr>
                <p:spPr>
                  <a:xfrm>
                    <a:off x="2592311" y="719361"/>
                    <a:ext cx="50406" cy="50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9" h="601" fill="none" extrusionOk="0">
                        <a:moveTo>
                          <a:pt x="0" y="1"/>
                        </a:moveTo>
                        <a:lnTo>
                          <a:pt x="598" y="601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7" name="Google Shape;1497;p8"/>
                  <p:cNvSpPr/>
                  <p:nvPr/>
                </p:nvSpPr>
                <p:spPr>
                  <a:xfrm>
                    <a:off x="175648" y="499902"/>
                    <a:ext cx="2737820" cy="13537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5" h="16087" extrusionOk="0">
                        <a:moveTo>
                          <a:pt x="0" y="1"/>
                        </a:moveTo>
                        <a:lnTo>
                          <a:pt x="0" y="16086"/>
                        </a:lnTo>
                        <a:lnTo>
                          <a:pt x="32535" y="16086"/>
                        </a:lnTo>
                        <a:lnTo>
                          <a:pt x="3253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8" name="Google Shape;1498;p8"/>
                  <p:cNvSpPr/>
                  <p:nvPr/>
                </p:nvSpPr>
                <p:spPr>
                  <a:xfrm>
                    <a:off x="175648" y="499902"/>
                    <a:ext cx="2737820" cy="2474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5" h="2941" extrusionOk="0">
                        <a:moveTo>
                          <a:pt x="0" y="1"/>
                        </a:moveTo>
                        <a:lnTo>
                          <a:pt x="0" y="2940"/>
                        </a:lnTo>
                        <a:lnTo>
                          <a:pt x="32535" y="2940"/>
                        </a:lnTo>
                        <a:lnTo>
                          <a:pt x="32535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9" name="Google Shape;1499;p8"/>
                  <p:cNvSpPr/>
                  <p:nvPr/>
                </p:nvSpPr>
                <p:spPr>
                  <a:xfrm>
                    <a:off x="2657779" y="559984"/>
                    <a:ext cx="127235" cy="127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2" h="1513" extrusionOk="0">
                        <a:moveTo>
                          <a:pt x="1" y="0"/>
                        </a:moveTo>
                        <a:lnTo>
                          <a:pt x="1" y="1513"/>
                        </a:lnTo>
                        <a:lnTo>
                          <a:pt x="1511" y="1513"/>
                        </a:lnTo>
                        <a:lnTo>
                          <a:pt x="1511" y="0"/>
                        </a:lnTo>
                        <a:close/>
                      </a:path>
                    </a:pathLst>
                  </a:custGeom>
                  <a:solidFill>
                    <a:srgbClr val="A9ABBE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0" name="Google Shape;1500;p8"/>
                  <p:cNvSpPr/>
                  <p:nvPr/>
                </p:nvSpPr>
                <p:spPr>
                  <a:xfrm>
                    <a:off x="2695982" y="598524"/>
                    <a:ext cx="50574" cy="504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599" fill="none" extrusionOk="0">
                        <a:moveTo>
                          <a:pt x="601" y="1"/>
                        </a:moveTo>
                        <a:lnTo>
                          <a:pt x="1" y="598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1" name="Google Shape;1501;p8"/>
                  <p:cNvSpPr/>
                  <p:nvPr/>
                </p:nvSpPr>
                <p:spPr>
                  <a:xfrm>
                    <a:off x="2695982" y="598524"/>
                    <a:ext cx="50574" cy="504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599" fill="none" extrusionOk="0">
                        <a:moveTo>
                          <a:pt x="1" y="1"/>
                        </a:moveTo>
                        <a:lnTo>
                          <a:pt x="601" y="598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2" name="Google Shape;1502;p8"/>
                  <p:cNvSpPr/>
                  <p:nvPr/>
                </p:nvSpPr>
                <p:spPr>
                  <a:xfrm>
                    <a:off x="279488" y="379065"/>
                    <a:ext cx="2737652" cy="13536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3" h="16086" extrusionOk="0">
                        <a:moveTo>
                          <a:pt x="1" y="0"/>
                        </a:moveTo>
                        <a:lnTo>
                          <a:pt x="1" y="16086"/>
                        </a:lnTo>
                        <a:lnTo>
                          <a:pt x="32533" y="16086"/>
                        </a:lnTo>
                        <a:lnTo>
                          <a:pt x="3253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3" name="Google Shape;1503;p8"/>
                  <p:cNvSpPr/>
                  <p:nvPr/>
                </p:nvSpPr>
                <p:spPr>
                  <a:xfrm>
                    <a:off x="279488" y="379065"/>
                    <a:ext cx="2737652" cy="2474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3" h="2941" extrusionOk="0">
                        <a:moveTo>
                          <a:pt x="1" y="0"/>
                        </a:moveTo>
                        <a:lnTo>
                          <a:pt x="1" y="2940"/>
                        </a:lnTo>
                        <a:lnTo>
                          <a:pt x="32533" y="2940"/>
                        </a:lnTo>
                        <a:lnTo>
                          <a:pt x="32533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4" name="Google Shape;1504;p8"/>
                  <p:cNvSpPr/>
                  <p:nvPr/>
                </p:nvSpPr>
                <p:spPr>
                  <a:xfrm>
                    <a:off x="2761534" y="439315"/>
                    <a:ext cx="127319" cy="127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3" h="1511" extrusionOk="0">
                        <a:moveTo>
                          <a:pt x="0" y="0"/>
                        </a:moveTo>
                        <a:lnTo>
                          <a:pt x="0" y="1511"/>
                        </a:lnTo>
                        <a:lnTo>
                          <a:pt x="1513" y="1511"/>
                        </a:lnTo>
                        <a:lnTo>
                          <a:pt x="1513" y="0"/>
                        </a:lnTo>
                        <a:close/>
                      </a:path>
                    </a:pathLst>
                  </a:custGeom>
                  <a:solidFill>
                    <a:srgbClr val="A9ABBE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5" name="Google Shape;1505;p8"/>
                  <p:cNvSpPr/>
                  <p:nvPr/>
                </p:nvSpPr>
                <p:spPr>
                  <a:xfrm>
                    <a:off x="2800074" y="477518"/>
                    <a:ext cx="50238" cy="50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7" h="601" fill="none" extrusionOk="0">
                        <a:moveTo>
                          <a:pt x="596" y="0"/>
                        </a:moveTo>
                        <a:lnTo>
                          <a:pt x="1" y="600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6" name="Google Shape;1506;p8"/>
                  <p:cNvSpPr/>
                  <p:nvPr/>
                </p:nvSpPr>
                <p:spPr>
                  <a:xfrm>
                    <a:off x="2800074" y="477518"/>
                    <a:ext cx="50238" cy="50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7" h="601" fill="none" extrusionOk="0">
                        <a:moveTo>
                          <a:pt x="1" y="0"/>
                        </a:moveTo>
                        <a:lnTo>
                          <a:pt x="596" y="600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7" name="Google Shape;1507;p8"/>
                  <p:cNvSpPr/>
                  <p:nvPr/>
                </p:nvSpPr>
                <p:spPr>
                  <a:xfrm>
                    <a:off x="371126" y="216658"/>
                    <a:ext cx="2737652" cy="13537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3" h="16087" extrusionOk="0">
                        <a:moveTo>
                          <a:pt x="0" y="1"/>
                        </a:moveTo>
                        <a:lnTo>
                          <a:pt x="0" y="16086"/>
                        </a:lnTo>
                        <a:lnTo>
                          <a:pt x="32533" y="16086"/>
                        </a:lnTo>
                        <a:lnTo>
                          <a:pt x="3253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8" name="Google Shape;1508;p8"/>
                  <p:cNvSpPr/>
                  <p:nvPr/>
                </p:nvSpPr>
                <p:spPr>
                  <a:xfrm>
                    <a:off x="371126" y="216658"/>
                    <a:ext cx="2737652" cy="2474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3" h="2941" extrusionOk="0">
                        <a:moveTo>
                          <a:pt x="0" y="1"/>
                        </a:moveTo>
                        <a:lnTo>
                          <a:pt x="0" y="2940"/>
                        </a:lnTo>
                        <a:lnTo>
                          <a:pt x="32533" y="2940"/>
                        </a:lnTo>
                        <a:lnTo>
                          <a:pt x="32533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9" name="Google Shape;1509;p8"/>
                  <p:cNvSpPr/>
                  <p:nvPr/>
                </p:nvSpPr>
                <p:spPr>
                  <a:xfrm>
                    <a:off x="2853088" y="276908"/>
                    <a:ext cx="127403" cy="127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4" h="1514" extrusionOk="0">
                        <a:moveTo>
                          <a:pt x="1" y="1"/>
                        </a:moveTo>
                        <a:lnTo>
                          <a:pt x="1" y="1513"/>
                        </a:lnTo>
                        <a:lnTo>
                          <a:pt x="1513" y="1513"/>
                        </a:lnTo>
                        <a:lnTo>
                          <a:pt x="1513" y="1"/>
                        </a:lnTo>
                        <a:close/>
                      </a:path>
                    </a:pathLst>
                  </a:custGeom>
                  <a:solidFill>
                    <a:srgbClr val="A9ABBE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10" name="Google Shape;1510;p8"/>
                  <p:cNvSpPr/>
                  <p:nvPr/>
                </p:nvSpPr>
                <p:spPr>
                  <a:xfrm>
                    <a:off x="2891291" y="315112"/>
                    <a:ext cx="50574" cy="50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601" fill="none" extrusionOk="0">
                        <a:moveTo>
                          <a:pt x="601" y="1"/>
                        </a:moveTo>
                        <a:lnTo>
                          <a:pt x="1" y="601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11" name="Google Shape;1511;p8"/>
                  <p:cNvSpPr/>
                  <p:nvPr/>
                </p:nvSpPr>
                <p:spPr>
                  <a:xfrm>
                    <a:off x="2891291" y="315112"/>
                    <a:ext cx="50574" cy="50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601" fill="none" extrusionOk="0">
                        <a:moveTo>
                          <a:pt x="1" y="1"/>
                        </a:moveTo>
                        <a:lnTo>
                          <a:pt x="601" y="601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12" name="Google Shape;1512;p8"/>
                  <p:cNvSpPr/>
                  <p:nvPr/>
                </p:nvSpPr>
                <p:spPr>
                  <a:xfrm>
                    <a:off x="446438" y="-2284"/>
                    <a:ext cx="2737904" cy="13536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6" h="16086" extrusionOk="0">
                        <a:moveTo>
                          <a:pt x="1" y="0"/>
                        </a:moveTo>
                        <a:lnTo>
                          <a:pt x="1" y="16086"/>
                        </a:lnTo>
                        <a:lnTo>
                          <a:pt x="32535" y="16086"/>
                        </a:lnTo>
                        <a:lnTo>
                          <a:pt x="3253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13" name="Google Shape;1513;p8"/>
                  <p:cNvSpPr/>
                  <p:nvPr/>
                </p:nvSpPr>
                <p:spPr>
                  <a:xfrm>
                    <a:off x="462343" y="42050"/>
                    <a:ext cx="2737904" cy="2474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6" h="2940" extrusionOk="0">
                        <a:moveTo>
                          <a:pt x="1" y="0"/>
                        </a:moveTo>
                        <a:lnTo>
                          <a:pt x="1" y="2940"/>
                        </a:lnTo>
                        <a:lnTo>
                          <a:pt x="32535" y="2940"/>
                        </a:lnTo>
                        <a:lnTo>
                          <a:pt x="3253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514" name="Google Shape;1514;p8"/>
                <p:cNvSpPr txBox="1"/>
                <p:nvPr/>
              </p:nvSpPr>
              <p:spPr>
                <a:xfrm>
                  <a:off x="471000" y="546675"/>
                  <a:ext cx="27294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" sz="1200" b="0" i="0" u="none" strike="noStrike" cap="none">
                      <a:solidFill>
                        <a:schemeClr val="dk1"/>
                      </a:solidFill>
                      <a:latin typeface="Archivo"/>
                      <a:ea typeface="Archivo"/>
                      <a:cs typeface="Archivo"/>
                      <a:sym typeface="Archivo"/>
                    </a:rPr>
                    <a:t>SYSTEM ERROR !</a:t>
                  </a:r>
                  <a:endParaRPr sz="1200" b="0" i="0" u="none" strike="noStrike" cap="none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</p:grpSp>
          <p:sp>
            <p:nvSpPr>
              <p:cNvPr id="1515" name="Google Shape;1515;p8"/>
              <p:cNvSpPr/>
              <p:nvPr/>
            </p:nvSpPr>
            <p:spPr>
              <a:xfrm>
                <a:off x="6530038" y="3674094"/>
                <a:ext cx="1106100" cy="2244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 b="0" i="0" u="none" strike="noStrike" cap="none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rPr>
                  <a:t>OK</a:t>
                </a:r>
                <a:endParaRPr sz="1100" b="0" i="0" u="none" strike="noStrike" cap="none">
                  <a:solidFill>
                    <a:schemeClr val="dk1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516" name="Google Shape;1516;p8"/>
              <p:cNvSpPr/>
              <p:nvPr/>
            </p:nvSpPr>
            <p:spPr>
              <a:xfrm>
                <a:off x="7764863" y="3674094"/>
                <a:ext cx="1106100" cy="2244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 b="0" i="0" u="none" strike="noStrike" cap="none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rPr>
                  <a:t>CANCEL</a:t>
                </a:r>
                <a:endParaRPr sz="1100" b="0" i="0" u="none" strike="noStrike" cap="none">
                  <a:solidFill>
                    <a:schemeClr val="dk1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1517" name="Google Shape;1517;p8"/>
            <p:cNvGrpSpPr/>
            <p:nvPr/>
          </p:nvGrpSpPr>
          <p:grpSpPr>
            <a:xfrm>
              <a:off x="8832897" y="2915723"/>
              <a:ext cx="124557" cy="124557"/>
              <a:chOff x="9831290" y="1558725"/>
              <a:chExt cx="156597" cy="156597"/>
            </a:xfrm>
          </p:grpSpPr>
          <p:sp>
            <p:nvSpPr>
              <p:cNvPr id="1518" name="Google Shape;1518;p8"/>
              <p:cNvSpPr/>
              <p:nvPr/>
            </p:nvSpPr>
            <p:spPr>
              <a:xfrm>
                <a:off x="9831290" y="1558725"/>
                <a:ext cx="156597" cy="156597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2579" extrusionOk="0">
                    <a:moveTo>
                      <a:pt x="1" y="0"/>
                    </a:moveTo>
                    <a:lnTo>
                      <a:pt x="1" y="2579"/>
                    </a:lnTo>
                    <a:lnTo>
                      <a:pt x="2579" y="2579"/>
                    </a:lnTo>
                    <a:lnTo>
                      <a:pt x="2579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8"/>
              <p:cNvSpPr/>
              <p:nvPr/>
            </p:nvSpPr>
            <p:spPr>
              <a:xfrm>
                <a:off x="9869301" y="1596980"/>
                <a:ext cx="80515" cy="80393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324" fill="none" extrusionOk="0">
                    <a:moveTo>
                      <a:pt x="0" y="1323"/>
                    </a:moveTo>
                    <a:lnTo>
                      <a:pt x="1325" y="0"/>
                    </a:lnTo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8"/>
              <p:cNvSpPr/>
              <p:nvPr/>
            </p:nvSpPr>
            <p:spPr>
              <a:xfrm>
                <a:off x="9869301" y="1596980"/>
                <a:ext cx="80515" cy="80393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324" fill="none" extrusionOk="0">
                    <a:moveTo>
                      <a:pt x="0" y="0"/>
                    </a:moveTo>
                    <a:lnTo>
                      <a:pt x="1325" y="1323"/>
                    </a:lnTo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21" name="Google Shape;1521;p8"/>
          <p:cNvGrpSpPr/>
          <p:nvPr/>
        </p:nvGrpSpPr>
        <p:grpSpPr>
          <a:xfrm>
            <a:off x="4143367" y="4554769"/>
            <a:ext cx="842530" cy="84105"/>
            <a:chOff x="8131923" y="2641852"/>
            <a:chExt cx="1144898" cy="114273"/>
          </a:xfrm>
        </p:grpSpPr>
        <p:sp>
          <p:nvSpPr>
            <p:cNvPr id="1522" name="Google Shape;1522;p8"/>
            <p:cNvSpPr/>
            <p:nvPr/>
          </p:nvSpPr>
          <p:spPr>
            <a:xfrm>
              <a:off x="8131923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78" y="1"/>
                    <a:pt x="0" y="378"/>
                    <a:pt x="0" y="846"/>
                  </a:cubicBezTo>
                  <a:cubicBezTo>
                    <a:pt x="0" y="1312"/>
                    <a:pt x="378" y="1692"/>
                    <a:pt x="846" y="1692"/>
                  </a:cubicBezTo>
                  <a:cubicBezTo>
                    <a:pt x="1314" y="1692"/>
                    <a:pt x="1691" y="1312"/>
                    <a:pt x="1691" y="846"/>
                  </a:cubicBezTo>
                  <a:cubicBezTo>
                    <a:pt x="1691" y="378"/>
                    <a:pt x="1314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8475468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78" y="1"/>
                    <a:pt x="1" y="378"/>
                    <a:pt x="1" y="846"/>
                  </a:cubicBezTo>
                  <a:cubicBezTo>
                    <a:pt x="1" y="1312"/>
                    <a:pt x="378" y="1692"/>
                    <a:pt x="846" y="1692"/>
                  </a:cubicBezTo>
                  <a:cubicBezTo>
                    <a:pt x="1312" y="1692"/>
                    <a:pt x="1692" y="1312"/>
                    <a:pt x="1692" y="846"/>
                  </a:cubicBezTo>
                  <a:cubicBezTo>
                    <a:pt x="1692" y="378"/>
                    <a:pt x="1312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8819014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80" y="1"/>
                    <a:pt x="0" y="378"/>
                    <a:pt x="0" y="846"/>
                  </a:cubicBezTo>
                  <a:cubicBezTo>
                    <a:pt x="0" y="1312"/>
                    <a:pt x="380" y="1692"/>
                    <a:pt x="846" y="1692"/>
                  </a:cubicBezTo>
                  <a:cubicBezTo>
                    <a:pt x="1314" y="1692"/>
                    <a:pt x="1691" y="1312"/>
                    <a:pt x="1691" y="846"/>
                  </a:cubicBezTo>
                  <a:cubicBezTo>
                    <a:pt x="1691" y="378"/>
                    <a:pt x="1314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9162560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78" y="1"/>
                    <a:pt x="0" y="378"/>
                    <a:pt x="0" y="846"/>
                  </a:cubicBezTo>
                  <a:cubicBezTo>
                    <a:pt x="0" y="1312"/>
                    <a:pt x="378" y="1692"/>
                    <a:pt x="846" y="1692"/>
                  </a:cubicBezTo>
                  <a:cubicBezTo>
                    <a:pt x="1314" y="1692"/>
                    <a:pt x="1691" y="1312"/>
                    <a:pt x="1691" y="846"/>
                  </a:cubicBezTo>
                  <a:cubicBezTo>
                    <a:pt x="1691" y="378"/>
                    <a:pt x="1314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6" name="Google Shape;1526;p8" descr="Introduction to Recurrent Neural Network - GeeksforGeeks"/>
          <p:cNvSpPr/>
          <p:nvPr/>
        </p:nvSpPr>
        <p:spPr>
          <a:xfrm>
            <a:off x="4536383" y="240381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480;p8">
            <a:extLst>
              <a:ext uri="{FF2B5EF4-FFF2-40B4-BE49-F238E27FC236}">
                <a16:creationId xmlns:a16="http://schemas.microsoft.com/office/drawing/2014/main" id="{92DC8102-ACA4-4EB7-8CC2-D1349E83B86F}"/>
              </a:ext>
            </a:extLst>
          </p:cNvPr>
          <p:cNvSpPr txBox="1">
            <a:spLocks/>
          </p:cNvSpPr>
          <p:nvPr/>
        </p:nvSpPr>
        <p:spPr>
          <a:xfrm>
            <a:off x="696762" y="2890953"/>
            <a:ext cx="4228500" cy="536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 dirty="0"/>
              <a:t>Multi-task classification</a:t>
            </a:r>
          </a:p>
        </p:txBody>
      </p:sp>
      <p:sp>
        <p:nvSpPr>
          <p:cNvPr id="3" name="Google Shape;1480;p8">
            <a:extLst>
              <a:ext uri="{FF2B5EF4-FFF2-40B4-BE49-F238E27FC236}">
                <a16:creationId xmlns:a16="http://schemas.microsoft.com/office/drawing/2014/main" id="{C5E61F19-1427-C01A-E4B7-FC5752CA3C98}"/>
              </a:ext>
            </a:extLst>
          </p:cNvPr>
          <p:cNvSpPr txBox="1">
            <a:spLocks/>
          </p:cNvSpPr>
          <p:nvPr/>
        </p:nvSpPr>
        <p:spPr>
          <a:xfrm>
            <a:off x="697947" y="3333631"/>
            <a:ext cx="4228500" cy="536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 dirty="0"/>
              <a:t>Dropout + </a:t>
            </a:r>
            <a:r>
              <a:rPr lang="en-US" dirty="0" err="1"/>
              <a:t>Softmax</a:t>
            </a:r>
            <a:r>
              <a:rPr lang="en-US" dirty="0"/>
              <a:t> heads</a:t>
            </a:r>
          </a:p>
        </p:txBody>
      </p:sp>
      <p:sp>
        <p:nvSpPr>
          <p:cNvPr id="14" name="Google Shape;1480;p8">
            <a:extLst>
              <a:ext uri="{FF2B5EF4-FFF2-40B4-BE49-F238E27FC236}">
                <a16:creationId xmlns:a16="http://schemas.microsoft.com/office/drawing/2014/main" id="{69D64572-1FE2-960C-980D-E09B1DFE59C1}"/>
              </a:ext>
            </a:extLst>
          </p:cNvPr>
          <p:cNvSpPr txBox="1">
            <a:spLocks/>
          </p:cNvSpPr>
          <p:nvPr/>
        </p:nvSpPr>
        <p:spPr>
          <a:xfrm>
            <a:off x="703312" y="1906666"/>
            <a:ext cx="4228500" cy="536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 dirty="0" err="1"/>
              <a:t>lightGBM</a:t>
            </a:r>
            <a:r>
              <a:rPr lang="en-US" dirty="0"/>
              <a:t> model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0" grpId="0" build="p"/>
      <p:bldP spid="2" grpId="0"/>
      <p:bldP spid="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6">
          <a:extLst>
            <a:ext uri="{FF2B5EF4-FFF2-40B4-BE49-F238E27FC236}">
              <a16:creationId xmlns:a16="http://schemas.microsoft.com/office/drawing/2014/main" id="{6E4F89CC-B852-08F2-3F27-91D8136E0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7" name="Google Shape;1417;p8">
            <a:extLst>
              <a:ext uri="{FF2B5EF4-FFF2-40B4-BE49-F238E27FC236}">
                <a16:creationId xmlns:a16="http://schemas.microsoft.com/office/drawing/2014/main" id="{A71F2B63-3BE1-089A-D074-54C4BE36E8FB}"/>
              </a:ext>
            </a:extLst>
          </p:cNvPr>
          <p:cNvGrpSpPr/>
          <p:nvPr/>
        </p:nvGrpSpPr>
        <p:grpSpPr>
          <a:xfrm rot="-5400000">
            <a:off x="2448779" y="116580"/>
            <a:ext cx="2088071" cy="3272416"/>
            <a:chOff x="6424521" y="147909"/>
            <a:chExt cx="627161" cy="982855"/>
          </a:xfrm>
        </p:grpSpPr>
        <p:sp>
          <p:nvSpPr>
            <p:cNvPr id="1418" name="Google Shape;1418;p8">
              <a:extLst>
                <a:ext uri="{FF2B5EF4-FFF2-40B4-BE49-F238E27FC236}">
                  <a16:creationId xmlns:a16="http://schemas.microsoft.com/office/drawing/2014/main" id="{5103081A-DFD0-9106-C5B1-59218D7382CB}"/>
                </a:ext>
              </a:extLst>
            </p:cNvPr>
            <p:cNvSpPr/>
            <p:nvPr/>
          </p:nvSpPr>
          <p:spPr>
            <a:xfrm>
              <a:off x="6991178" y="178118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8">
              <a:extLst>
                <a:ext uri="{FF2B5EF4-FFF2-40B4-BE49-F238E27FC236}">
                  <a16:creationId xmlns:a16="http://schemas.microsoft.com/office/drawing/2014/main" id="{38049A87-616D-F934-F775-9C3F9B89FC4D}"/>
                </a:ext>
              </a:extLst>
            </p:cNvPr>
            <p:cNvSpPr/>
            <p:nvPr/>
          </p:nvSpPr>
          <p:spPr>
            <a:xfrm>
              <a:off x="7021387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1" y="716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8">
              <a:extLst>
                <a:ext uri="{FF2B5EF4-FFF2-40B4-BE49-F238E27FC236}">
                  <a16:creationId xmlns:a16="http://schemas.microsoft.com/office/drawing/2014/main" id="{786E0409-3400-5B2B-1704-05ECACC7CE94}"/>
                </a:ext>
              </a:extLst>
            </p:cNvPr>
            <p:cNvSpPr/>
            <p:nvPr/>
          </p:nvSpPr>
          <p:spPr>
            <a:xfrm>
              <a:off x="6991178" y="36248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8">
              <a:extLst>
                <a:ext uri="{FF2B5EF4-FFF2-40B4-BE49-F238E27FC236}">
                  <a16:creationId xmlns:a16="http://schemas.microsoft.com/office/drawing/2014/main" id="{4579D79C-1AD8-8FC0-5714-82C6DB8ACD33}"/>
                </a:ext>
              </a:extLst>
            </p:cNvPr>
            <p:cNvSpPr/>
            <p:nvPr/>
          </p:nvSpPr>
          <p:spPr>
            <a:xfrm>
              <a:off x="7021387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719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8">
              <a:extLst>
                <a:ext uri="{FF2B5EF4-FFF2-40B4-BE49-F238E27FC236}">
                  <a16:creationId xmlns:a16="http://schemas.microsoft.com/office/drawing/2014/main" id="{C6E109C0-B33E-34E0-F759-F50B9AFD4694}"/>
                </a:ext>
              </a:extLst>
            </p:cNvPr>
            <p:cNvSpPr/>
            <p:nvPr/>
          </p:nvSpPr>
          <p:spPr>
            <a:xfrm>
              <a:off x="6991178" y="54685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8">
              <a:extLst>
                <a:ext uri="{FF2B5EF4-FFF2-40B4-BE49-F238E27FC236}">
                  <a16:creationId xmlns:a16="http://schemas.microsoft.com/office/drawing/2014/main" id="{170B57A0-CC04-4BAB-DB17-488F35ED4B60}"/>
                </a:ext>
              </a:extLst>
            </p:cNvPr>
            <p:cNvSpPr/>
            <p:nvPr/>
          </p:nvSpPr>
          <p:spPr>
            <a:xfrm>
              <a:off x="7021387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1" y="716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8">
              <a:extLst>
                <a:ext uri="{FF2B5EF4-FFF2-40B4-BE49-F238E27FC236}">
                  <a16:creationId xmlns:a16="http://schemas.microsoft.com/office/drawing/2014/main" id="{805218D1-D232-E7C1-E32F-F98D5B34B1E9}"/>
                </a:ext>
              </a:extLst>
            </p:cNvPr>
            <p:cNvSpPr/>
            <p:nvPr/>
          </p:nvSpPr>
          <p:spPr>
            <a:xfrm>
              <a:off x="6991178" y="73164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8">
              <a:extLst>
                <a:ext uri="{FF2B5EF4-FFF2-40B4-BE49-F238E27FC236}">
                  <a16:creationId xmlns:a16="http://schemas.microsoft.com/office/drawing/2014/main" id="{4561E5FC-962B-C3C3-0446-21256CDCDF3A}"/>
                </a:ext>
              </a:extLst>
            </p:cNvPr>
            <p:cNvSpPr/>
            <p:nvPr/>
          </p:nvSpPr>
          <p:spPr>
            <a:xfrm>
              <a:off x="7021387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1" y="716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8">
              <a:extLst>
                <a:ext uri="{FF2B5EF4-FFF2-40B4-BE49-F238E27FC236}">
                  <a16:creationId xmlns:a16="http://schemas.microsoft.com/office/drawing/2014/main" id="{BABEF147-332D-C699-81B5-C53E2B7CB9DE}"/>
                </a:ext>
              </a:extLst>
            </p:cNvPr>
            <p:cNvSpPr/>
            <p:nvPr/>
          </p:nvSpPr>
          <p:spPr>
            <a:xfrm>
              <a:off x="6991178" y="916100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8">
              <a:extLst>
                <a:ext uri="{FF2B5EF4-FFF2-40B4-BE49-F238E27FC236}">
                  <a16:creationId xmlns:a16="http://schemas.microsoft.com/office/drawing/2014/main" id="{5F0D8559-7B02-4D48-8879-BCAA605DE64C}"/>
                </a:ext>
              </a:extLst>
            </p:cNvPr>
            <p:cNvSpPr/>
            <p:nvPr/>
          </p:nvSpPr>
          <p:spPr>
            <a:xfrm>
              <a:off x="7021387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1" y="716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8">
              <a:extLst>
                <a:ext uri="{FF2B5EF4-FFF2-40B4-BE49-F238E27FC236}">
                  <a16:creationId xmlns:a16="http://schemas.microsoft.com/office/drawing/2014/main" id="{AC66A1D3-9BF3-FF22-2DD5-DADF88041F74}"/>
                </a:ext>
              </a:extLst>
            </p:cNvPr>
            <p:cNvSpPr/>
            <p:nvPr/>
          </p:nvSpPr>
          <p:spPr>
            <a:xfrm>
              <a:off x="6991178" y="1100469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8">
              <a:extLst>
                <a:ext uri="{FF2B5EF4-FFF2-40B4-BE49-F238E27FC236}">
                  <a16:creationId xmlns:a16="http://schemas.microsoft.com/office/drawing/2014/main" id="{A42407B2-BFD7-CDF1-79B1-42658DE45521}"/>
                </a:ext>
              </a:extLst>
            </p:cNvPr>
            <p:cNvSpPr/>
            <p:nvPr/>
          </p:nvSpPr>
          <p:spPr>
            <a:xfrm>
              <a:off x="7021387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719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8">
              <a:extLst>
                <a:ext uri="{FF2B5EF4-FFF2-40B4-BE49-F238E27FC236}">
                  <a16:creationId xmlns:a16="http://schemas.microsoft.com/office/drawing/2014/main" id="{7044F39E-04B3-01FE-DF0F-52E0DE650174}"/>
                </a:ext>
              </a:extLst>
            </p:cNvPr>
            <p:cNvSpPr/>
            <p:nvPr/>
          </p:nvSpPr>
          <p:spPr>
            <a:xfrm>
              <a:off x="6802348" y="178118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8">
              <a:extLst>
                <a:ext uri="{FF2B5EF4-FFF2-40B4-BE49-F238E27FC236}">
                  <a16:creationId xmlns:a16="http://schemas.microsoft.com/office/drawing/2014/main" id="{5CB0205E-A732-6F60-B333-262EF41D39D1}"/>
                </a:ext>
              </a:extLst>
            </p:cNvPr>
            <p:cNvSpPr/>
            <p:nvPr/>
          </p:nvSpPr>
          <p:spPr>
            <a:xfrm>
              <a:off x="6832557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8">
              <a:extLst>
                <a:ext uri="{FF2B5EF4-FFF2-40B4-BE49-F238E27FC236}">
                  <a16:creationId xmlns:a16="http://schemas.microsoft.com/office/drawing/2014/main" id="{B5F3896A-C6E9-C3C3-5BFB-3239E1DEE85B}"/>
                </a:ext>
              </a:extLst>
            </p:cNvPr>
            <p:cNvSpPr/>
            <p:nvPr/>
          </p:nvSpPr>
          <p:spPr>
            <a:xfrm>
              <a:off x="6802348" y="362487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8">
              <a:extLst>
                <a:ext uri="{FF2B5EF4-FFF2-40B4-BE49-F238E27FC236}">
                  <a16:creationId xmlns:a16="http://schemas.microsoft.com/office/drawing/2014/main" id="{D1F3F902-F63D-868C-F89A-C55CAE31E1A9}"/>
                </a:ext>
              </a:extLst>
            </p:cNvPr>
            <p:cNvSpPr/>
            <p:nvPr/>
          </p:nvSpPr>
          <p:spPr>
            <a:xfrm>
              <a:off x="6832557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8">
              <a:extLst>
                <a:ext uri="{FF2B5EF4-FFF2-40B4-BE49-F238E27FC236}">
                  <a16:creationId xmlns:a16="http://schemas.microsoft.com/office/drawing/2014/main" id="{EA300511-6EE3-896A-DDD9-8BBA39663502}"/>
                </a:ext>
              </a:extLst>
            </p:cNvPr>
            <p:cNvSpPr/>
            <p:nvPr/>
          </p:nvSpPr>
          <p:spPr>
            <a:xfrm>
              <a:off x="6802348" y="546857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8">
              <a:extLst>
                <a:ext uri="{FF2B5EF4-FFF2-40B4-BE49-F238E27FC236}">
                  <a16:creationId xmlns:a16="http://schemas.microsoft.com/office/drawing/2014/main" id="{6DE47FFC-F236-7AE9-AEEB-F29D6749528F}"/>
                </a:ext>
              </a:extLst>
            </p:cNvPr>
            <p:cNvSpPr/>
            <p:nvPr/>
          </p:nvSpPr>
          <p:spPr>
            <a:xfrm>
              <a:off x="6832557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8">
              <a:extLst>
                <a:ext uri="{FF2B5EF4-FFF2-40B4-BE49-F238E27FC236}">
                  <a16:creationId xmlns:a16="http://schemas.microsoft.com/office/drawing/2014/main" id="{8F838837-0F45-1F6A-6E7B-330D02B726D1}"/>
                </a:ext>
              </a:extLst>
            </p:cNvPr>
            <p:cNvSpPr/>
            <p:nvPr/>
          </p:nvSpPr>
          <p:spPr>
            <a:xfrm>
              <a:off x="6802348" y="731647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8">
              <a:extLst>
                <a:ext uri="{FF2B5EF4-FFF2-40B4-BE49-F238E27FC236}">
                  <a16:creationId xmlns:a16="http://schemas.microsoft.com/office/drawing/2014/main" id="{066C9D35-2962-500D-696D-DAA91BFEDDDA}"/>
                </a:ext>
              </a:extLst>
            </p:cNvPr>
            <p:cNvSpPr/>
            <p:nvPr/>
          </p:nvSpPr>
          <p:spPr>
            <a:xfrm>
              <a:off x="6832557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0" y="716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8">
              <a:extLst>
                <a:ext uri="{FF2B5EF4-FFF2-40B4-BE49-F238E27FC236}">
                  <a16:creationId xmlns:a16="http://schemas.microsoft.com/office/drawing/2014/main" id="{C1D2AE8D-2F32-FBE1-2397-EEEC097069B4}"/>
                </a:ext>
              </a:extLst>
            </p:cNvPr>
            <p:cNvSpPr/>
            <p:nvPr/>
          </p:nvSpPr>
          <p:spPr>
            <a:xfrm>
              <a:off x="6802348" y="916100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8">
              <a:extLst>
                <a:ext uri="{FF2B5EF4-FFF2-40B4-BE49-F238E27FC236}">
                  <a16:creationId xmlns:a16="http://schemas.microsoft.com/office/drawing/2014/main" id="{F11470DE-02AE-8FD3-6DB9-CC4CB9DEE25B}"/>
                </a:ext>
              </a:extLst>
            </p:cNvPr>
            <p:cNvSpPr/>
            <p:nvPr/>
          </p:nvSpPr>
          <p:spPr>
            <a:xfrm>
              <a:off x="6832557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8">
              <a:extLst>
                <a:ext uri="{FF2B5EF4-FFF2-40B4-BE49-F238E27FC236}">
                  <a16:creationId xmlns:a16="http://schemas.microsoft.com/office/drawing/2014/main" id="{AB47D3D7-0357-9E32-888F-0209C561C52F}"/>
                </a:ext>
              </a:extLst>
            </p:cNvPr>
            <p:cNvSpPr/>
            <p:nvPr/>
          </p:nvSpPr>
          <p:spPr>
            <a:xfrm>
              <a:off x="6802348" y="1100469"/>
              <a:ext cx="60251" cy="84"/>
            </a:xfrm>
            <a:custGeom>
              <a:avLst/>
              <a:gdLst/>
              <a:ahLst/>
              <a:cxnLst/>
              <a:rect l="l" t="t" r="r" b="b"/>
              <a:pathLst>
                <a:path w="716" h="1" fill="none" extrusionOk="0">
                  <a:moveTo>
                    <a:pt x="716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8">
              <a:extLst>
                <a:ext uri="{FF2B5EF4-FFF2-40B4-BE49-F238E27FC236}">
                  <a16:creationId xmlns:a16="http://schemas.microsoft.com/office/drawing/2014/main" id="{976406C9-1927-B533-4D68-6EFFFC4FB40E}"/>
                </a:ext>
              </a:extLst>
            </p:cNvPr>
            <p:cNvSpPr/>
            <p:nvPr/>
          </p:nvSpPr>
          <p:spPr>
            <a:xfrm>
              <a:off x="6832557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8">
              <a:extLst>
                <a:ext uri="{FF2B5EF4-FFF2-40B4-BE49-F238E27FC236}">
                  <a16:creationId xmlns:a16="http://schemas.microsoft.com/office/drawing/2014/main" id="{63CFE2F6-C62B-066E-B0E9-19ADA51154BA}"/>
                </a:ext>
              </a:extLst>
            </p:cNvPr>
            <p:cNvSpPr/>
            <p:nvPr/>
          </p:nvSpPr>
          <p:spPr>
            <a:xfrm>
              <a:off x="6613266" y="178118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8">
              <a:extLst>
                <a:ext uri="{FF2B5EF4-FFF2-40B4-BE49-F238E27FC236}">
                  <a16:creationId xmlns:a16="http://schemas.microsoft.com/office/drawing/2014/main" id="{C899889C-D1C0-6423-96F0-8A6769477AE2}"/>
                </a:ext>
              </a:extLst>
            </p:cNvPr>
            <p:cNvSpPr/>
            <p:nvPr/>
          </p:nvSpPr>
          <p:spPr>
            <a:xfrm>
              <a:off x="6643476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8">
              <a:extLst>
                <a:ext uri="{FF2B5EF4-FFF2-40B4-BE49-F238E27FC236}">
                  <a16:creationId xmlns:a16="http://schemas.microsoft.com/office/drawing/2014/main" id="{2B5126AC-6DB5-A588-FCDE-A725EA0AF984}"/>
                </a:ext>
              </a:extLst>
            </p:cNvPr>
            <p:cNvSpPr/>
            <p:nvPr/>
          </p:nvSpPr>
          <p:spPr>
            <a:xfrm>
              <a:off x="6613266" y="36248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8">
              <a:extLst>
                <a:ext uri="{FF2B5EF4-FFF2-40B4-BE49-F238E27FC236}">
                  <a16:creationId xmlns:a16="http://schemas.microsoft.com/office/drawing/2014/main" id="{5C7F3A82-50C2-3A74-B47F-31C17D8B70E8}"/>
                </a:ext>
              </a:extLst>
            </p:cNvPr>
            <p:cNvSpPr/>
            <p:nvPr/>
          </p:nvSpPr>
          <p:spPr>
            <a:xfrm>
              <a:off x="6643476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8">
              <a:extLst>
                <a:ext uri="{FF2B5EF4-FFF2-40B4-BE49-F238E27FC236}">
                  <a16:creationId xmlns:a16="http://schemas.microsoft.com/office/drawing/2014/main" id="{69B13A21-51B8-3E06-20A4-E459C01241CE}"/>
                </a:ext>
              </a:extLst>
            </p:cNvPr>
            <p:cNvSpPr/>
            <p:nvPr/>
          </p:nvSpPr>
          <p:spPr>
            <a:xfrm>
              <a:off x="6613266" y="54685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8">
              <a:extLst>
                <a:ext uri="{FF2B5EF4-FFF2-40B4-BE49-F238E27FC236}">
                  <a16:creationId xmlns:a16="http://schemas.microsoft.com/office/drawing/2014/main" id="{87ACB7C3-BB36-5F13-BD4B-920E0CD73D05}"/>
                </a:ext>
              </a:extLst>
            </p:cNvPr>
            <p:cNvSpPr/>
            <p:nvPr/>
          </p:nvSpPr>
          <p:spPr>
            <a:xfrm>
              <a:off x="6643476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8">
              <a:extLst>
                <a:ext uri="{FF2B5EF4-FFF2-40B4-BE49-F238E27FC236}">
                  <a16:creationId xmlns:a16="http://schemas.microsoft.com/office/drawing/2014/main" id="{B92B6061-A1A4-8718-A79A-BA043270AC41}"/>
                </a:ext>
              </a:extLst>
            </p:cNvPr>
            <p:cNvSpPr/>
            <p:nvPr/>
          </p:nvSpPr>
          <p:spPr>
            <a:xfrm>
              <a:off x="6613266" y="731647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8">
              <a:extLst>
                <a:ext uri="{FF2B5EF4-FFF2-40B4-BE49-F238E27FC236}">
                  <a16:creationId xmlns:a16="http://schemas.microsoft.com/office/drawing/2014/main" id="{A69717A3-3A33-5509-DD16-65C58AC22F41}"/>
                </a:ext>
              </a:extLst>
            </p:cNvPr>
            <p:cNvSpPr/>
            <p:nvPr/>
          </p:nvSpPr>
          <p:spPr>
            <a:xfrm>
              <a:off x="6643476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0" y="716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8">
              <a:extLst>
                <a:ext uri="{FF2B5EF4-FFF2-40B4-BE49-F238E27FC236}">
                  <a16:creationId xmlns:a16="http://schemas.microsoft.com/office/drawing/2014/main" id="{2D7CEA05-33CF-1B74-3323-42F41741C1F0}"/>
                </a:ext>
              </a:extLst>
            </p:cNvPr>
            <p:cNvSpPr/>
            <p:nvPr/>
          </p:nvSpPr>
          <p:spPr>
            <a:xfrm>
              <a:off x="6613266" y="916100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8">
              <a:extLst>
                <a:ext uri="{FF2B5EF4-FFF2-40B4-BE49-F238E27FC236}">
                  <a16:creationId xmlns:a16="http://schemas.microsoft.com/office/drawing/2014/main" id="{3C1D43EF-FD9E-BC95-3920-08742F793922}"/>
                </a:ext>
              </a:extLst>
            </p:cNvPr>
            <p:cNvSpPr/>
            <p:nvPr/>
          </p:nvSpPr>
          <p:spPr>
            <a:xfrm>
              <a:off x="6643476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8">
              <a:extLst>
                <a:ext uri="{FF2B5EF4-FFF2-40B4-BE49-F238E27FC236}">
                  <a16:creationId xmlns:a16="http://schemas.microsoft.com/office/drawing/2014/main" id="{3826C3FB-B5BD-DE90-95B9-45800F567E0A}"/>
                </a:ext>
              </a:extLst>
            </p:cNvPr>
            <p:cNvSpPr/>
            <p:nvPr/>
          </p:nvSpPr>
          <p:spPr>
            <a:xfrm>
              <a:off x="6613266" y="1100469"/>
              <a:ext cx="60504" cy="84"/>
            </a:xfrm>
            <a:custGeom>
              <a:avLst/>
              <a:gdLst/>
              <a:ahLst/>
              <a:cxnLst/>
              <a:rect l="l" t="t" r="r" b="b"/>
              <a:pathLst>
                <a:path w="719" h="1" fill="none" extrusionOk="0">
                  <a:moveTo>
                    <a:pt x="71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8">
              <a:extLst>
                <a:ext uri="{FF2B5EF4-FFF2-40B4-BE49-F238E27FC236}">
                  <a16:creationId xmlns:a16="http://schemas.microsoft.com/office/drawing/2014/main" id="{3A22BD70-1354-054C-B22F-4562F24C5C07}"/>
                </a:ext>
              </a:extLst>
            </p:cNvPr>
            <p:cNvSpPr/>
            <p:nvPr/>
          </p:nvSpPr>
          <p:spPr>
            <a:xfrm>
              <a:off x="6643476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8">
              <a:extLst>
                <a:ext uri="{FF2B5EF4-FFF2-40B4-BE49-F238E27FC236}">
                  <a16:creationId xmlns:a16="http://schemas.microsoft.com/office/drawing/2014/main" id="{2E402442-3BD3-98F8-5EFB-B66AFCC1E8CF}"/>
                </a:ext>
              </a:extLst>
            </p:cNvPr>
            <p:cNvSpPr/>
            <p:nvPr/>
          </p:nvSpPr>
          <p:spPr>
            <a:xfrm>
              <a:off x="6424521" y="178118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8">
              <a:extLst>
                <a:ext uri="{FF2B5EF4-FFF2-40B4-BE49-F238E27FC236}">
                  <a16:creationId xmlns:a16="http://schemas.microsoft.com/office/drawing/2014/main" id="{0C54D9E4-62E4-3E77-276E-0AF7A001FB02}"/>
                </a:ext>
              </a:extLst>
            </p:cNvPr>
            <p:cNvSpPr/>
            <p:nvPr/>
          </p:nvSpPr>
          <p:spPr>
            <a:xfrm>
              <a:off x="6454394" y="147909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8">
              <a:extLst>
                <a:ext uri="{FF2B5EF4-FFF2-40B4-BE49-F238E27FC236}">
                  <a16:creationId xmlns:a16="http://schemas.microsoft.com/office/drawing/2014/main" id="{8566767E-5396-983E-0B85-C1DE5404FCE5}"/>
                </a:ext>
              </a:extLst>
            </p:cNvPr>
            <p:cNvSpPr/>
            <p:nvPr/>
          </p:nvSpPr>
          <p:spPr>
            <a:xfrm>
              <a:off x="6424521" y="362487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8">
              <a:extLst>
                <a:ext uri="{FF2B5EF4-FFF2-40B4-BE49-F238E27FC236}">
                  <a16:creationId xmlns:a16="http://schemas.microsoft.com/office/drawing/2014/main" id="{D4813CC0-83B9-9A75-4EC8-4F89929C4040}"/>
                </a:ext>
              </a:extLst>
            </p:cNvPr>
            <p:cNvSpPr/>
            <p:nvPr/>
          </p:nvSpPr>
          <p:spPr>
            <a:xfrm>
              <a:off x="6454394" y="332278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8">
              <a:extLst>
                <a:ext uri="{FF2B5EF4-FFF2-40B4-BE49-F238E27FC236}">
                  <a16:creationId xmlns:a16="http://schemas.microsoft.com/office/drawing/2014/main" id="{9C7C50A4-758D-C458-E21F-1320C97CE787}"/>
                </a:ext>
              </a:extLst>
            </p:cNvPr>
            <p:cNvSpPr/>
            <p:nvPr/>
          </p:nvSpPr>
          <p:spPr>
            <a:xfrm>
              <a:off x="6424521" y="546857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8">
              <a:extLst>
                <a:ext uri="{FF2B5EF4-FFF2-40B4-BE49-F238E27FC236}">
                  <a16:creationId xmlns:a16="http://schemas.microsoft.com/office/drawing/2014/main" id="{C3D34C8A-5055-D998-5314-0AD10CE183E9}"/>
                </a:ext>
              </a:extLst>
            </p:cNvPr>
            <p:cNvSpPr/>
            <p:nvPr/>
          </p:nvSpPr>
          <p:spPr>
            <a:xfrm>
              <a:off x="6454394" y="516900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8">
              <a:extLst>
                <a:ext uri="{FF2B5EF4-FFF2-40B4-BE49-F238E27FC236}">
                  <a16:creationId xmlns:a16="http://schemas.microsoft.com/office/drawing/2014/main" id="{054006DC-0004-6C45-83F1-851BCD5A3B75}"/>
                </a:ext>
              </a:extLst>
            </p:cNvPr>
            <p:cNvSpPr/>
            <p:nvPr/>
          </p:nvSpPr>
          <p:spPr>
            <a:xfrm>
              <a:off x="6424521" y="731647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8">
              <a:extLst>
                <a:ext uri="{FF2B5EF4-FFF2-40B4-BE49-F238E27FC236}">
                  <a16:creationId xmlns:a16="http://schemas.microsoft.com/office/drawing/2014/main" id="{730E5BE7-9559-AEF3-C26A-C10708F6C566}"/>
                </a:ext>
              </a:extLst>
            </p:cNvPr>
            <p:cNvSpPr/>
            <p:nvPr/>
          </p:nvSpPr>
          <p:spPr>
            <a:xfrm>
              <a:off x="6454394" y="701269"/>
              <a:ext cx="84" cy="60336"/>
            </a:xfrm>
            <a:custGeom>
              <a:avLst/>
              <a:gdLst/>
              <a:ahLst/>
              <a:cxnLst/>
              <a:rect l="l" t="t" r="r" b="b"/>
              <a:pathLst>
                <a:path w="1" h="717" fill="none" extrusionOk="0">
                  <a:moveTo>
                    <a:pt x="0" y="716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8">
              <a:extLst>
                <a:ext uri="{FF2B5EF4-FFF2-40B4-BE49-F238E27FC236}">
                  <a16:creationId xmlns:a16="http://schemas.microsoft.com/office/drawing/2014/main" id="{7C9B0CC3-F19B-0A14-1394-510F89A7ACD9}"/>
                </a:ext>
              </a:extLst>
            </p:cNvPr>
            <p:cNvSpPr/>
            <p:nvPr/>
          </p:nvSpPr>
          <p:spPr>
            <a:xfrm>
              <a:off x="6424521" y="916100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8">
              <a:extLst>
                <a:ext uri="{FF2B5EF4-FFF2-40B4-BE49-F238E27FC236}">
                  <a16:creationId xmlns:a16="http://schemas.microsoft.com/office/drawing/2014/main" id="{CF24B61C-A7A2-270C-9553-CBE71754BF21}"/>
                </a:ext>
              </a:extLst>
            </p:cNvPr>
            <p:cNvSpPr/>
            <p:nvPr/>
          </p:nvSpPr>
          <p:spPr>
            <a:xfrm>
              <a:off x="6454394" y="885891"/>
              <a:ext cx="84" cy="60251"/>
            </a:xfrm>
            <a:custGeom>
              <a:avLst/>
              <a:gdLst/>
              <a:ahLst/>
              <a:cxnLst/>
              <a:rect l="l" t="t" r="r" b="b"/>
              <a:pathLst>
                <a:path w="1" h="716" fill="none" extrusionOk="0">
                  <a:moveTo>
                    <a:pt x="0" y="71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8">
              <a:extLst>
                <a:ext uri="{FF2B5EF4-FFF2-40B4-BE49-F238E27FC236}">
                  <a16:creationId xmlns:a16="http://schemas.microsoft.com/office/drawing/2014/main" id="{D53DB527-B76D-61EF-2371-EBB20DD0ECF9}"/>
                </a:ext>
              </a:extLst>
            </p:cNvPr>
            <p:cNvSpPr/>
            <p:nvPr/>
          </p:nvSpPr>
          <p:spPr>
            <a:xfrm>
              <a:off x="6424521" y="1100469"/>
              <a:ext cx="60167" cy="84"/>
            </a:xfrm>
            <a:custGeom>
              <a:avLst/>
              <a:gdLst/>
              <a:ahLst/>
              <a:cxnLst/>
              <a:rect l="l" t="t" r="r" b="b"/>
              <a:pathLst>
                <a:path w="715" h="1" fill="none" extrusionOk="0">
                  <a:moveTo>
                    <a:pt x="714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8">
              <a:extLst>
                <a:ext uri="{FF2B5EF4-FFF2-40B4-BE49-F238E27FC236}">
                  <a16:creationId xmlns:a16="http://schemas.microsoft.com/office/drawing/2014/main" id="{3268CC53-FB9A-9E49-9532-0E4219153768}"/>
                </a:ext>
              </a:extLst>
            </p:cNvPr>
            <p:cNvSpPr/>
            <p:nvPr/>
          </p:nvSpPr>
          <p:spPr>
            <a:xfrm>
              <a:off x="6454394" y="1070260"/>
              <a:ext cx="84" cy="60504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6" name="Google Shape;1466;p8">
            <a:extLst>
              <a:ext uri="{FF2B5EF4-FFF2-40B4-BE49-F238E27FC236}">
                <a16:creationId xmlns:a16="http://schemas.microsoft.com/office/drawing/2014/main" id="{A4A0F498-0E6A-FE2A-F79E-875B8B377AD3}"/>
              </a:ext>
            </a:extLst>
          </p:cNvPr>
          <p:cNvGrpSpPr/>
          <p:nvPr/>
        </p:nvGrpSpPr>
        <p:grpSpPr>
          <a:xfrm>
            <a:off x="703493" y="910514"/>
            <a:ext cx="5884633" cy="3446605"/>
            <a:chOff x="734975" y="965838"/>
            <a:chExt cx="4786200" cy="3211821"/>
          </a:xfrm>
        </p:grpSpPr>
        <p:grpSp>
          <p:nvGrpSpPr>
            <p:cNvPr id="1467" name="Google Shape;1467;p8">
              <a:extLst>
                <a:ext uri="{FF2B5EF4-FFF2-40B4-BE49-F238E27FC236}">
                  <a16:creationId xmlns:a16="http://schemas.microsoft.com/office/drawing/2014/main" id="{5E94F45C-3798-DACC-BF97-65685FF16687}"/>
                </a:ext>
              </a:extLst>
            </p:cNvPr>
            <p:cNvGrpSpPr/>
            <p:nvPr/>
          </p:nvGrpSpPr>
          <p:grpSpPr>
            <a:xfrm>
              <a:off x="734975" y="965838"/>
              <a:ext cx="4786200" cy="3211800"/>
              <a:chOff x="842800" y="1237250"/>
              <a:chExt cx="4786200" cy="3211800"/>
            </a:xfrm>
          </p:grpSpPr>
          <p:sp>
            <p:nvSpPr>
              <p:cNvPr id="1468" name="Google Shape;1468;p8">
                <a:extLst>
                  <a:ext uri="{FF2B5EF4-FFF2-40B4-BE49-F238E27FC236}">
                    <a16:creationId xmlns:a16="http://schemas.microsoft.com/office/drawing/2014/main" id="{65E5B460-7D83-E7CC-7EC3-DEA96511C1E9}"/>
                  </a:ext>
                </a:extLst>
              </p:cNvPr>
              <p:cNvSpPr/>
              <p:nvPr/>
            </p:nvSpPr>
            <p:spPr>
              <a:xfrm>
                <a:off x="842800" y="1237250"/>
                <a:ext cx="4786200" cy="3211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69" name="Google Shape;1469;p8">
                <a:extLst>
                  <a:ext uri="{FF2B5EF4-FFF2-40B4-BE49-F238E27FC236}">
                    <a16:creationId xmlns:a16="http://schemas.microsoft.com/office/drawing/2014/main" id="{81395739-3C4B-5C4A-BAF9-0E7A7E2D5980}"/>
                  </a:ext>
                </a:extLst>
              </p:cNvPr>
              <p:cNvGrpSpPr/>
              <p:nvPr/>
            </p:nvGrpSpPr>
            <p:grpSpPr>
              <a:xfrm>
                <a:off x="900241" y="1310209"/>
                <a:ext cx="127229" cy="149098"/>
                <a:chOff x="9831291" y="1558709"/>
                <a:chExt cx="127229" cy="149098"/>
              </a:xfrm>
            </p:grpSpPr>
            <p:sp>
              <p:nvSpPr>
                <p:cNvPr id="1470" name="Google Shape;1470;p8">
                  <a:extLst>
                    <a:ext uri="{FF2B5EF4-FFF2-40B4-BE49-F238E27FC236}">
                      <a16:creationId xmlns:a16="http://schemas.microsoft.com/office/drawing/2014/main" id="{975B0852-27AA-A61E-1B7D-DAE3E3ADE5CA}"/>
                    </a:ext>
                  </a:extLst>
                </p:cNvPr>
                <p:cNvSpPr/>
                <p:nvPr/>
              </p:nvSpPr>
              <p:spPr>
                <a:xfrm>
                  <a:off x="9831291" y="1558709"/>
                  <a:ext cx="127229" cy="14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9" h="2579" extrusionOk="0">
                      <a:moveTo>
                        <a:pt x="1" y="0"/>
                      </a:moveTo>
                      <a:lnTo>
                        <a:pt x="1" y="2579"/>
                      </a:lnTo>
                      <a:lnTo>
                        <a:pt x="2579" y="2579"/>
                      </a:lnTo>
                      <a:lnTo>
                        <a:pt x="257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1" name="Google Shape;1471;p8">
                  <a:extLst>
                    <a:ext uri="{FF2B5EF4-FFF2-40B4-BE49-F238E27FC236}">
                      <a16:creationId xmlns:a16="http://schemas.microsoft.com/office/drawing/2014/main" id="{2A2A094E-F5E3-5123-B64D-BCEF68ED9501}"/>
                    </a:ext>
                  </a:extLst>
                </p:cNvPr>
                <p:cNvSpPr/>
                <p:nvPr/>
              </p:nvSpPr>
              <p:spPr>
                <a:xfrm>
                  <a:off x="9862171" y="1595134"/>
                  <a:ext cx="65415" cy="76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6" h="1324" fill="none" extrusionOk="0">
                      <a:moveTo>
                        <a:pt x="0" y="1323"/>
                      </a:moveTo>
                      <a:lnTo>
                        <a:pt x="1325" y="0"/>
                      </a:lnTo>
                    </a:path>
                  </a:pathLst>
                </a:custGeom>
                <a:solidFill>
                  <a:schemeClr val="dk2"/>
                </a:solidFill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2" name="Google Shape;1472;p8">
                  <a:extLst>
                    <a:ext uri="{FF2B5EF4-FFF2-40B4-BE49-F238E27FC236}">
                      <a16:creationId xmlns:a16="http://schemas.microsoft.com/office/drawing/2014/main" id="{C9ED0AC7-3D93-B4DD-9C05-18EF67F82370}"/>
                    </a:ext>
                  </a:extLst>
                </p:cNvPr>
                <p:cNvSpPr/>
                <p:nvPr/>
              </p:nvSpPr>
              <p:spPr>
                <a:xfrm>
                  <a:off x="9862171" y="1595134"/>
                  <a:ext cx="65415" cy="76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6" h="1324" fill="none" extrusionOk="0">
                      <a:moveTo>
                        <a:pt x="0" y="0"/>
                      </a:moveTo>
                      <a:lnTo>
                        <a:pt x="1325" y="1323"/>
                      </a:lnTo>
                    </a:path>
                  </a:pathLst>
                </a:custGeom>
                <a:solidFill>
                  <a:schemeClr val="dk2"/>
                </a:solidFill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473" name="Google Shape;1473;p8">
              <a:extLst>
                <a:ext uri="{FF2B5EF4-FFF2-40B4-BE49-F238E27FC236}">
                  <a16:creationId xmlns:a16="http://schemas.microsoft.com/office/drawing/2014/main" id="{348C5D2A-B44E-59A4-9360-4E283DBE8AE6}"/>
                </a:ext>
              </a:extLst>
            </p:cNvPr>
            <p:cNvSpPr/>
            <p:nvPr/>
          </p:nvSpPr>
          <p:spPr>
            <a:xfrm>
              <a:off x="5393828" y="965859"/>
              <a:ext cx="127200" cy="32118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8">
              <a:extLst>
                <a:ext uri="{FF2B5EF4-FFF2-40B4-BE49-F238E27FC236}">
                  <a16:creationId xmlns:a16="http://schemas.microsoft.com/office/drawing/2014/main" id="{6199AFA4-74D1-3386-0703-DC74768E6517}"/>
                </a:ext>
              </a:extLst>
            </p:cNvPr>
            <p:cNvSpPr/>
            <p:nvPr/>
          </p:nvSpPr>
          <p:spPr>
            <a:xfrm>
              <a:off x="5393828" y="1307409"/>
              <a:ext cx="127200" cy="2068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8">
              <a:extLst>
                <a:ext uri="{FF2B5EF4-FFF2-40B4-BE49-F238E27FC236}">
                  <a16:creationId xmlns:a16="http://schemas.microsoft.com/office/drawing/2014/main" id="{E45557E1-F41D-1741-E4F6-E02A8ABBEA87}"/>
                </a:ext>
              </a:extLst>
            </p:cNvPr>
            <p:cNvSpPr/>
            <p:nvPr/>
          </p:nvSpPr>
          <p:spPr>
            <a:xfrm>
              <a:off x="5393828" y="965859"/>
              <a:ext cx="127200" cy="1491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8">
              <a:extLst>
                <a:ext uri="{FF2B5EF4-FFF2-40B4-BE49-F238E27FC236}">
                  <a16:creationId xmlns:a16="http://schemas.microsoft.com/office/drawing/2014/main" id="{EEB31A4A-0469-E169-CA1A-1490BB347DC2}"/>
                </a:ext>
              </a:extLst>
            </p:cNvPr>
            <p:cNvSpPr/>
            <p:nvPr/>
          </p:nvSpPr>
          <p:spPr>
            <a:xfrm>
              <a:off x="5422576" y="997984"/>
              <a:ext cx="69900" cy="72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8">
              <a:extLst>
                <a:ext uri="{FF2B5EF4-FFF2-40B4-BE49-F238E27FC236}">
                  <a16:creationId xmlns:a16="http://schemas.microsoft.com/office/drawing/2014/main" id="{36DA859E-3485-DEE8-593D-46E75FA06110}"/>
                </a:ext>
              </a:extLst>
            </p:cNvPr>
            <p:cNvSpPr/>
            <p:nvPr/>
          </p:nvSpPr>
          <p:spPr>
            <a:xfrm>
              <a:off x="5393828" y="4028559"/>
              <a:ext cx="127200" cy="1491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8">
              <a:extLst>
                <a:ext uri="{FF2B5EF4-FFF2-40B4-BE49-F238E27FC236}">
                  <a16:creationId xmlns:a16="http://schemas.microsoft.com/office/drawing/2014/main" id="{34C9BCF5-4CA1-99FC-33E6-9DE21BD28B48}"/>
                </a:ext>
              </a:extLst>
            </p:cNvPr>
            <p:cNvSpPr/>
            <p:nvPr/>
          </p:nvSpPr>
          <p:spPr>
            <a:xfrm rot="10800000">
              <a:off x="5422528" y="4067109"/>
              <a:ext cx="69900" cy="72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9" name="Google Shape;1479;p8">
            <a:extLst>
              <a:ext uri="{FF2B5EF4-FFF2-40B4-BE49-F238E27FC236}">
                <a16:creationId xmlns:a16="http://schemas.microsoft.com/office/drawing/2014/main" id="{1F4AA6A4-9431-D4E1-F7FD-7B0D30EFA9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2512" y="1282142"/>
            <a:ext cx="5415401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Training Setup</a:t>
            </a:r>
            <a:endParaRPr lang="en-US" b="1" dirty="0"/>
          </a:p>
        </p:txBody>
      </p:sp>
      <p:sp>
        <p:nvSpPr>
          <p:cNvPr id="1480" name="Google Shape;1480;p8">
            <a:extLst>
              <a:ext uri="{FF2B5EF4-FFF2-40B4-BE49-F238E27FC236}">
                <a16:creationId xmlns:a16="http://schemas.microsoft.com/office/drawing/2014/main" id="{6E3A1CE2-0AAD-E77C-CA15-0F27A08857E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8915" y="2363605"/>
            <a:ext cx="4228500" cy="536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Batch size: 16</a:t>
            </a:r>
          </a:p>
        </p:txBody>
      </p:sp>
      <p:grpSp>
        <p:nvGrpSpPr>
          <p:cNvPr id="1481" name="Google Shape;1481;p8">
            <a:extLst>
              <a:ext uri="{FF2B5EF4-FFF2-40B4-BE49-F238E27FC236}">
                <a16:creationId xmlns:a16="http://schemas.microsoft.com/office/drawing/2014/main" id="{D0B1E0D9-AEBD-AD15-466C-BE429347B8E6}"/>
              </a:ext>
            </a:extLst>
          </p:cNvPr>
          <p:cNvGrpSpPr/>
          <p:nvPr/>
        </p:nvGrpSpPr>
        <p:grpSpPr>
          <a:xfrm>
            <a:off x="537095" y="3986758"/>
            <a:ext cx="693060" cy="471305"/>
            <a:chOff x="4684413" y="2795724"/>
            <a:chExt cx="493703" cy="335759"/>
          </a:xfrm>
        </p:grpSpPr>
        <p:sp>
          <p:nvSpPr>
            <p:cNvPr id="1482" name="Google Shape;1482;p8">
              <a:extLst>
                <a:ext uri="{FF2B5EF4-FFF2-40B4-BE49-F238E27FC236}">
                  <a16:creationId xmlns:a16="http://schemas.microsoft.com/office/drawing/2014/main" id="{EF38B6B0-783A-676C-8F8E-8598005E3B88}"/>
                </a:ext>
              </a:extLst>
            </p:cNvPr>
            <p:cNvSpPr/>
            <p:nvPr/>
          </p:nvSpPr>
          <p:spPr>
            <a:xfrm>
              <a:off x="4684413" y="2801783"/>
              <a:ext cx="395421" cy="329700"/>
            </a:xfrm>
            <a:custGeom>
              <a:avLst/>
              <a:gdLst/>
              <a:ahLst/>
              <a:cxnLst/>
              <a:rect l="l" t="t" r="r" b="b"/>
              <a:pathLst>
                <a:path w="4699" h="3918" extrusionOk="0">
                  <a:moveTo>
                    <a:pt x="175" y="1"/>
                  </a:moveTo>
                  <a:cubicBezTo>
                    <a:pt x="80" y="1"/>
                    <a:pt x="1" y="77"/>
                    <a:pt x="1" y="174"/>
                  </a:cubicBezTo>
                  <a:lnTo>
                    <a:pt x="239" y="3918"/>
                  </a:lnTo>
                  <a:lnTo>
                    <a:pt x="4699" y="3918"/>
                  </a:lnTo>
                  <a:lnTo>
                    <a:pt x="4136" y="744"/>
                  </a:lnTo>
                  <a:cubicBezTo>
                    <a:pt x="4108" y="598"/>
                    <a:pt x="3980" y="492"/>
                    <a:pt x="3830" y="492"/>
                  </a:cubicBezTo>
                  <a:lnTo>
                    <a:pt x="2605" y="492"/>
                  </a:lnTo>
                  <a:lnTo>
                    <a:pt x="2605" y="174"/>
                  </a:lnTo>
                  <a:cubicBezTo>
                    <a:pt x="2605" y="77"/>
                    <a:pt x="2526" y="1"/>
                    <a:pt x="243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8">
              <a:extLst>
                <a:ext uri="{FF2B5EF4-FFF2-40B4-BE49-F238E27FC236}">
                  <a16:creationId xmlns:a16="http://schemas.microsoft.com/office/drawing/2014/main" id="{626F6F15-57E8-FA49-65F9-0169C45AA01E}"/>
                </a:ext>
              </a:extLst>
            </p:cNvPr>
            <p:cNvSpPr/>
            <p:nvPr/>
          </p:nvSpPr>
          <p:spPr>
            <a:xfrm>
              <a:off x="4709237" y="2885006"/>
              <a:ext cx="423275" cy="246475"/>
            </a:xfrm>
            <a:custGeom>
              <a:avLst/>
              <a:gdLst/>
              <a:ahLst/>
              <a:cxnLst/>
              <a:rect l="l" t="t" r="r" b="b"/>
              <a:pathLst>
                <a:path w="5030" h="2929" extrusionOk="0">
                  <a:moveTo>
                    <a:pt x="855" y="1"/>
                  </a:moveTo>
                  <a:cubicBezTo>
                    <a:pt x="711" y="1"/>
                    <a:pt x="584" y="105"/>
                    <a:pt x="554" y="246"/>
                  </a:cubicBezTo>
                  <a:lnTo>
                    <a:pt x="0" y="2929"/>
                  </a:lnTo>
                  <a:lnTo>
                    <a:pt x="4459" y="2929"/>
                  </a:lnTo>
                  <a:lnTo>
                    <a:pt x="4987" y="371"/>
                  </a:lnTo>
                  <a:cubicBezTo>
                    <a:pt x="5029" y="181"/>
                    <a:pt x="4881" y="1"/>
                    <a:pt x="468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8">
              <a:extLst>
                <a:ext uri="{FF2B5EF4-FFF2-40B4-BE49-F238E27FC236}">
                  <a16:creationId xmlns:a16="http://schemas.microsoft.com/office/drawing/2014/main" id="{AE70E977-45D4-3CA0-2D49-3BD03DF15BE1}"/>
                </a:ext>
              </a:extLst>
            </p:cNvPr>
            <p:cNvSpPr/>
            <p:nvPr/>
          </p:nvSpPr>
          <p:spPr>
            <a:xfrm>
              <a:off x="4980700" y="2795724"/>
              <a:ext cx="197416" cy="179408"/>
            </a:xfrm>
            <a:custGeom>
              <a:avLst/>
              <a:gdLst/>
              <a:ahLst/>
              <a:cxnLst/>
              <a:rect l="l" t="t" r="r" b="b"/>
              <a:pathLst>
                <a:path w="2346" h="2132" extrusionOk="0">
                  <a:moveTo>
                    <a:pt x="1174" y="0"/>
                  </a:moveTo>
                  <a:cubicBezTo>
                    <a:pt x="691" y="0"/>
                    <a:pt x="252" y="330"/>
                    <a:pt x="135" y="821"/>
                  </a:cubicBezTo>
                  <a:cubicBezTo>
                    <a:pt x="1" y="1393"/>
                    <a:pt x="355" y="1967"/>
                    <a:pt x="927" y="2102"/>
                  </a:cubicBezTo>
                  <a:cubicBezTo>
                    <a:pt x="1010" y="2122"/>
                    <a:pt x="1093" y="2131"/>
                    <a:pt x="1175" y="2131"/>
                  </a:cubicBezTo>
                  <a:cubicBezTo>
                    <a:pt x="1657" y="2131"/>
                    <a:pt x="2094" y="1801"/>
                    <a:pt x="2208" y="1312"/>
                  </a:cubicBezTo>
                  <a:cubicBezTo>
                    <a:pt x="2345" y="740"/>
                    <a:pt x="1991" y="165"/>
                    <a:pt x="1418" y="29"/>
                  </a:cubicBezTo>
                  <a:cubicBezTo>
                    <a:pt x="1337" y="9"/>
                    <a:pt x="1255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8">
              <a:extLst>
                <a:ext uri="{FF2B5EF4-FFF2-40B4-BE49-F238E27FC236}">
                  <a16:creationId xmlns:a16="http://schemas.microsoft.com/office/drawing/2014/main" id="{BDB3A18E-AE65-CAED-6BEA-1719A2C1A5CC}"/>
                </a:ext>
              </a:extLst>
            </p:cNvPr>
            <p:cNvSpPr/>
            <p:nvPr/>
          </p:nvSpPr>
          <p:spPr>
            <a:xfrm>
              <a:off x="5079575" y="2853871"/>
              <a:ext cx="84" cy="73715"/>
            </a:xfrm>
            <a:custGeom>
              <a:avLst/>
              <a:gdLst/>
              <a:ahLst/>
              <a:cxnLst/>
              <a:rect l="l" t="t" r="r" b="b"/>
              <a:pathLst>
                <a:path w="1" h="876" fill="none" extrusionOk="0">
                  <a:moveTo>
                    <a:pt x="0" y="0"/>
                  </a:moveTo>
                  <a:lnTo>
                    <a:pt x="0" y="87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8">
              <a:extLst>
                <a:ext uri="{FF2B5EF4-FFF2-40B4-BE49-F238E27FC236}">
                  <a16:creationId xmlns:a16="http://schemas.microsoft.com/office/drawing/2014/main" id="{8A4728F5-15C6-642E-5051-CF8EDD008B46}"/>
                </a:ext>
              </a:extLst>
            </p:cNvPr>
            <p:cNvSpPr/>
            <p:nvPr/>
          </p:nvSpPr>
          <p:spPr>
            <a:xfrm>
              <a:off x="5042717" y="2890644"/>
              <a:ext cx="73968" cy="84"/>
            </a:xfrm>
            <a:custGeom>
              <a:avLst/>
              <a:gdLst/>
              <a:ahLst/>
              <a:cxnLst/>
              <a:rect l="l" t="t" r="r" b="b"/>
              <a:pathLst>
                <a:path w="879" h="1" fill="none" extrusionOk="0">
                  <a:moveTo>
                    <a:pt x="878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7" name="Google Shape;1487;p8">
            <a:extLst>
              <a:ext uri="{FF2B5EF4-FFF2-40B4-BE49-F238E27FC236}">
                <a16:creationId xmlns:a16="http://schemas.microsoft.com/office/drawing/2014/main" id="{520E4C5A-C13E-15D6-3FDA-2EE2C1F21BCA}"/>
              </a:ext>
            </a:extLst>
          </p:cNvPr>
          <p:cNvSpPr/>
          <p:nvPr/>
        </p:nvSpPr>
        <p:spPr>
          <a:xfrm>
            <a:off x="4866701" y="4052154"/>
            <a:ext cx="319172" cy="442075"/>
          </a:xfrm>
          <a:custGeom>
            <a:avLst/>
            <a:gdLst/>
            <a:ahLst/>
            <a:cxnLst/>
            <a:rect l="l" t="t" r="r" b="b"/>
            <a:pathLst>
              <a:path w="4476" h="6200" extrusionOk="0">
                <a:moveTo>
                  <a:pt x="0" y="0"/>
                </a:moveTo>
                <a:lnTo>
                  <a:pt x="630" y="5344"/>
                </a:lnTo>
                <a:lnTo>
                  <a:pt x="1740" y="3869"/>
                </a:lnTo>
                <a:lnTo>
                  <a:pt x="2979" y="6199"/>
                </a:lnTo>
                <a:lnTo>
                  <a:pt x="4209" y="5356"/>
                </a:lnTo>
                <a:lnTo>
                  <a:pt x="2541" y="3327"/>
                </a:lnTo>
                <a:lnTo>
                  <a:pt x="4476" y="30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miter lim="231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8" name="Google Shape;1488;p8">
            <a:extLst>
              <a:ext uri="{FF2B5EF4-FFF2-40B4-BE49-F238E27FC236}">
                <a16:creationId xmlns:a16="http://schemas.microsoft.com/office/drawing/2014/main" id="{428B8252-699B-406A-2AB6-1D7B2E53162A}"/>
              </a:ext>
            </a:extLst>
          </p:cNvPr>
          <p:cNvGrpSpPr/>
          <p:nvPr/>
        </p:nvGrpSpPr>
        <p:grpSpPr>
          <a:xfrm>
            <a:off x="6138988" y="2816646"/>
            <a:ext cx="2875252" cy="1816782"/>
            <a:chOff x="6138988" y="2816646"/>
            <a:chExt cx="2875252" cy="1816782"/>
          </a:xfrm>
        </p:grpSpPr>
        <p:grpSp>
          <p:nvGrpSpPr>
            <p:cNvPr id="1489" name="Google Shape;1489;p8">
              <a:extLst>
                <a:ext uri="{FF2B5EF4-FFF2-40B4-BE49-F238E27FC236}">
                  <a16:creationId xmlns:a16="http://schemas.microsoft.com/office/drawing/2014/main" id="{40FFD2A4-7198-3305-D365-1CBC20BB6FBB}"/>
                </a:ext>
              </a:extLst>
            </p:cNvPr>
            <p:cNvGrpSpPr/>
            <p:nvPr/>
          </p:nvGrpSpPr>
          <p:grpSpPr>
            <a:xfrm>
              <a:off x="6138988" y="2816646"/>
              <a:ext cx="2875252" cy="1816782"/>
              <a:chOff x="5927300" y="2619916"/>
              <a:chExt cx="3128675" cy="1976912"/>
            </a:xfrm>
          </p:grpSpPr>
          <p:grpSp>
            <p:nvGrpSpPr>
              <p:cNvPr id="1490" name="Google Shape;1490;p8">
                <a:extLst>
                  <a:ext uri="{FF2B5EF4-FFF2-40B4-BE49-F238E27FC236}">
                    <a16:creationId xmlns:a16="http://schemas.microsoft.com/office/drawing/2014/main" id="{5E744270-1A0D-DA5A-6BEB-B109E7B499F2}"/>
                  </a:ext>
                </a:extLst>
              </p:cNvPr>
              <p:cNvGrpSpPr/>
              <p:nvPr/>
            </p:nvGrpSpPr>
            <p:grpSpPr>
              <a:xfrm>
                <a:off x="5927300" y="2619916"/>
                <a:ext cx="3128675" cy="1976912"/>
                <a:chOff x="71725" y="-2284"/>
                <a:chExt cx="3128675" cy="1976912"/>
              </a:xfrm>
            </p:grpSpPr>
            <p:grpSp>
              <p:nvGrpSpPr>
                <p:cNvPr id="1491" name="Google Shape;1491;p8">
                  <a:extLst>
                    <a:ext uri="{FF2B5EF4-FFF2-40B4-BE49-F238E27FC236}">
                      <a16:creationId xmlns:a16="http://schemas.microsoft.com/office/drawing/2014/main" id="{B7862035-BCEB-F64A-699A-0A0F261CF0A4}"/>
                    </a:ext>
                  </a:extLst>
                </p:cNvPr>
                <p:cNvGrpSpPr/>
                <p:nvPr/>
              </p:nvGrpSpPr>
              <p:grpSpPr>
                <a:xfrm>
                  <a:off x="71725" y="-2284"/>
                  <a:ext cx="3128522" cy="1976912"/>
                  <a:chOff x="71725" y="-2284"/>
                  <a:chExt cx="3128522" cy="1976912"/>
                </a:xfrm>
              </p:grpSpPr>
              <p:sp>
                <p:nvSpPr>
                  <p:cNvPr id="1492" name="Google Shape;1492;p8">
                    <a:extLst>
                      <a:ext uri="{FF2B5EF4-FFF2-40B4-BE49-F238E27FC236}">
                        <a16:creationId xmlns:a16="http://schemas.microsoft.com/office/drawing/2014/main" id="{6A1E0AB7-E26E-54B8-68F8-2F12D5987AD2}"/>
                      </a:ext>
                    </a:extLst>
                  </p:cNvPr>
                  <p:cNvSpPr/>
                  <p:nvPr/>
                </p:nvSpPr>
                <p:spPr>
                  <a:xfrm>
                    <a:off x="71725" y="620991"/>
                    <a:ext cx="2737820" cy="13536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5" h="16086" extrusionOk="0">
                        <a:moveTo>
                          <a:pt x="0" y="0"/>
                        </a:moveTo>
                        <a:lnTo>
                          <a:pt x="0" y="16086"/>
                        </a:lnTo>
                        <a:lnTo>
                          <a:pt x="32535" y="16086"/>
                        </a:lnTo>
                        <a:lnTo>
                          <a:pt x="3253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3" name="Google Shape;1493;p8">
                    <a:extLst>
                      <a:ext uri="{FF2B5EF4-FFF2-40B4-BE49-F238E27FC236}">
                        <a16:creationId xmlns:a16="http://schemas.microsoft.com/office/drawing/2014/main" id="{795795F6-5136-0C2F-E177-3996F4FFFE73}"/>
                      </a:ext>
                    </a:extLst>
                  </p:cNvPr>
                  <p:cNvSpPr/>
                  <p:nvPr/>
                </p:nvSpPr>
                <p:spPr>
                  <a:xfrm>
                    <a:off x="71725" y="620991"/>
                    <a:ext cx="2737820" cy="2474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5" h="2940" extrusionOk="0">
                        <a:moveTo>
                          <a:pt x="0" y="0"/>
                        </a:moveTo>
                        <a:lnTo>
                          <a:pt x="0" y="2940"/>
                        </a:lnTo>
                        <a:lnTo>
                          <a:pt x="32535" y="2940"/>
                        </a:lnTo>
                        <a:lnTo>
                          <a:pt x="3253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4" name="Google Shape;1494;p8">
                    <a:extLst>
                      <a:ext uri="{FF2B5EF4-FFF2-40B4-BE49-F238E27FC236}">
                        <a16:creationId xmlns:a16="http://schemas.microsoft.com/office/drawing/2014/main" id="{7702F995-FB2C-EA88-31A8-3B1A83E78400}"/>
                      </a:ext>
                    </a:extLst>
                  </p:cNvPr>
                  <p:cNvSpPr/>
                  <p:nvPr/>
                </p:nvSpPr>
                <p:spPr>
                  <a:xfrm>
                    <a:off x="2553687" y="680821"/>
                    <a:ext cx="127403" cy="127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4" h="1513" extrusionOk="0">
                        <a:moveTo>
                          <a:pt x="1" y="0"/>
                        </a:moveTo>
                        <a:lnTo>
                          <a:pt x="1" y="1513"/>
                        </a:lnTo>
                        <a:lnTo>
                          <a:pt x="1513" y="1513"/>
                        </a:lnTo>
                        <a:lnTo>
                          <a:pt x="1513" y="0"/>
                        </a:lnTo>
                        <a:close/>
                      </a:path>
                    </a:pathLst>
                  </a:custGeom>
                  <a:solidFill>
                    <a:srgbClr val="A9ABBE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5" name="Google Shape;1495;p8">
                    <a:extLst>
                      <a:ext uri="{FF2B5EF4-FFF2-40B4-BE49-F238E27FC236}">
                        <a16:creationId xmlns:a16="http://schemas.microsoft.com/office/drawing/2014/main" id="{A8330F2E-774A-3B36-15DC-807D24B9EA85}"/>
                      </a:ext>
                    </a:extLst>
                  </p:cNvPr>
                  <p:cNvSpPr/>
                  <p:nvPr/>
                </p:nvSpPr>
                <p:spPr>
                  <a:xfrm>
                    <a:off x="2592311" y="719361"/>
                    <a:ext cx="50406" cy="50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9" h="601" fill="none" extrusionOk="0">
                        <a:moveTo>
                          <a:pt x="598" y="1"/>
                        </a:moveTo>
                        <a:lnTo>
                          <a:pt x="0" y="601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6" name="Google Shape;1496;p8">
                    <a:extLst>
                      <a:ext uri="{FF2B5EF4-FFF2-40B4-BE49-F238E27FC236}">
                        <a16:creationId xmlns:a16="http://schemas.microsoft.com/office/drawing/2014/main" id="{0C8DC20F-CABE-2C13-24D7-57281FF861E9}"/>
                      </a:ext>
                    </a:extLst>
                  </p:cNvPr>
                  <p:cNvSpPr/>
                  <p:nvPr/>
                </p:nvSpPr>
                <p:spPr>
                  <a:xfrm>
                    <a:off x="2592311" y="719361"/>
                    <a:ext cx="50406" cy="50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9" h="601" fill="none" extrusionOk="0">
                        <a:moveTo>
                          <a:pt x="0" y="1"/>
                        </a:moveTo>
                        <a:lnTo>
                          <a:pt x="598" y="601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7" name="Google Shape;1497;p8">
                    <a:extLst>
                      <a:ext uri="{FF2B5EF4-FFF2-40B4-BE49-F238E27FC236}">
                        <a16:creationId xmlns:a16="http://schemas.microsoft.com/office/drawing/2014/main" id="{3F65FC27-49A1-47BE-8F1B-0E1042556976}"/>
                      </a:ext>
                    </a:extLst>
                  </p:cNvPr>
                  <p:cNvSpPr/>
                  <p:nvPr/>
                </p:nvSpPr>
                <p:spPr>
                  <a:xfrm>
                    <a:off x="175648" y="499902"/>
                    <a:ext cx="2737820" cy="13537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5" h="16087" extrusionOk="0">
                        <a:moveTo>
                          <a:pt x="0" y="1"/>
                        </a:moveTo>
                        <a:lnTo>
                          <a:pt x="0" y="16086"/>
                        </a:lnTo>
                        <a:lnTo>
                          <a:pt x="32535" y="16086"/>
                        </a:lnTo>
                        <a:lnTo>
                          <a:pt x="3253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8" name="Google Shape;1498;p8">
                    <a:extLst>
                      <a:ext uri="{FF2B5EF4-FFF2-40B4-BE49-F238E27FC236}">
                        <a16:creationId xmlns:a16="http://schemas.microsoft.com/office/drawing/2014/main" id="{AAD33753-8AF3-F7F9-D9C1-819601427DD6}"/>
                      </a:ext>
                    </a:extLst>
                  </p:cNvPr>
                  <p:cNvSpPr/>
                  <p:nvPr/>
                </p:nvSpPr>
                <p:spPr>
                  <a:xfrm>
                    <a:off x="175648" y="499902"/>
                    <a:ext cx="2737820" cy="2474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5" h="2941" extrusionOk="0">
                        <a:moveTo>
                          <a:pt x="0" y="1"/>
                        </a:moveTo>
                        <a:lnTo>
                          <a:pt x="0" y="2940"/>
                        </a:lnTo>
                        <a:lnTo>
                          <a:pt x="32535" y="2940"/>
                        </a:lnTo>
                        <a:lnTo>
                          <a:pt x="32535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9" name="Google Shape;1499;p8">
                    <a:extLst>
                      <a:ext uri="{FF2B5EF4-FFF2-40B4-BE49-F238E27FC236}">
                        <a16:creationId xmlns:a16="http://schemas.microsoft.com/office/drawing/2014/main" id="{2716C4D7-7462-D78F-2D43-2662C6886B7F}"/>
                      </a:ext>
                    </a:extLst>
                  </p:cNvPr>
                  <p:cNvSpPr/>
                  <p:nvPr/>
                </p:nvSpPr>
                <p:spPr>
                  <a:xfrm>
                    <a:off x="2657779" y="559984"/>
                    <a:ext cx="127235" cy="127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2" h="1513" extrusionOk="0">
                        <a:moveTo>
                          <a:pt x="1" y="0"/>
                        </a:moveTo>
                        <a:lnTo>
                          <a:pt x="1" y="1513"/>
                        </a:lnTo>
                        <a:lnTo>
                          <a:pt x="1511" y="1513"/>
                        </a:lnTo>
                        <a:lnTo>
                          <a:pt x="1511" y="0"/>
                        </a:lnTo>
                        <a:close/>
                      </a:path>
                    </a:pathLst>
                  </a:custGeom>
                  <a:solidFill>
                    <a:srgbClr val="A9ABBE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0" name="Google Shape;1500;p8">
                    <a:extLst>
                      <a:ext uri="{FF2B5EF4-FFF2-40B4-BE49-F238E27FC236}">
                        <a16:creationId xmlns:a16="http://schemas.microsoft.com/office/drawing/2014/main" id="{38B0AE51-5158-6994-C743-6B7632AD9E53}"/>
                      </a:ext>
                    </a:extLst>
                  </p:cNvPr>
                  <p:cNvSpPr/>
                  <p:nvPr/>
                </p:nvSpPr>
                <p:spPr>
                  <a:xfrm>
                    <a:off x="2695982" y="598524"/>
                    <a:ext cx="50574" cy="504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599" fill="none" extrusionOk="0">
                        <a:moveTo>
                          <a:pt x="601" y="1"/>
                        </a:moveTo>
                        <a:lnTo>
                          <a:pt x="1" y="598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1" name="Google Shape;1501;p8">
                    <a:extLst>
                      <a:ext uri="{FF2B5EF4-FFF2-40B4-BE49-F238E27FC236}">
                        <a16:creationId xmlns:a16="http://schemas.microsoft.com/office/drawing/2014/main" id="{D3AFA9D9-535E-542C-0B1B-8CC5BAB11366}"/>
                      </a:ext>
                    </a:extLst>
                  </p:cNvPr>
                  <p:cNvSpPr/>
                  <p:nvPr/>
                </p:nvSpPr>
                <p:spPr>
                  <a:xfrm>
                    <a:off x="2695982" y="598524"/>
                    <a:ext cx="50574" cy="504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599" fill="none" extrusionOk="0">
                        <a:moveTo>
                          <a:pt x="1" y="1"/>
                        </a:moveTo>
                        <a:lnTo>
                          <a:pt x="601" y="598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2" name="Google Shape;1502;p8">
                    <a:extLst>
                      <a:ext uri="{FF2B5EF4-FFF2-40B4-BE49-F238E27FC236}">
                        <a16:creationId xmlns:a16="http://schemas.microsoft.com/office/drawing/2014/main" id="{C20DE9ED-BE51-CC66-E95E-28F10FE05FAA}"/>
                      </a:ext>
                    </a:extLst>
                  </p:cNvPr>
                  <p:cNvSpPr/>
                  <p:nvPr/>
                </p:nvSpPr>
                <p:spPr>
                  <a:xfrm>
                    <a:off x="279488" y="379065"/>
                    <a:ext cx="2737652" cy="13536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3" h="16086" extrusionOk="0">
                        <a:moveTo>
                          <a:pt x="1" y="0"/>
                        </a:moveTo>
                        <a:lnTo>
                          <a:pt x="1" y="16086"/>
                        </a:lnTo>
                        <a:lnTo>
                          <a:pt x="32533" y="16086"/>
                        </a:lnTo>
                        <a:lnTo>
                          <a:pt x="3253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3" name="Google Shape;1503;p8">
                    <a:extLst>
                      <a:ext uri="{FF2B5EF4-FFF2-40B4-BE49-F238E27FC236}">
                        <a16:creationId xmlns:a16="http://schemas.microsoft.com/office/drawing/2014/main" id="{69731E71-29D1-16BC-34CF-065C28441D92}"/>
                      </a:ext>
                    </a:extLst>
                  </p:cNvPr>
                  <p:cNvSpPr/>
                  <p:nvPr/>
                </p:nvSpPr>
                <p:spPr>
                  <a:xfrm>
                    <a:off x="279488" y="379065"/>
                    <a:ext cx="2737652" cy="2474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3" h="2941" extrusionOk="0">
                        <a:moveTo>
                          <a:pt x="1" y="0"/>
                        </a:moveTo>
                        <a:lnTo>
                          <a:pt x="1" y="2940"/>
                        </a:lnTo>
                        <a:lnTo>
                          <a:pt x="32533" y="2940"/>
                        </a:lnTo>
                        <a:lnTo>
                          <a:pt x="32533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4" name="Google Shape;1504;p8">
                    <a:extLst>
                      <a:ext uri="{FF2B5EF4-FFF2-40B4-BE49-F238E27FC236}">
                        <a16:creationId xmlns:a16="http://schemas.microsoft.com/office/drawing/2014/main" id="{324E4A92-AB62-1648-8404-FB6BB3183F27}"/>
                      </a:ext>
                    </a:extLst>
                  </p:cNvPr>
                  <p:cNvSpPr/>
                  <p:nvPr/>
                </p:nvSpPr>
                <p:spPr>
                  <a:xfrm>
                    <a:off x="2761534" y="439315"/>
                    <a:ext cx="127319" cy="127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3" h="1511" extrusionOk="0">
                        <a:moveTo>
                          <a:pt x="0" y="0"/>
                        </a:moveTo>
                        <a:lnTo>
                          <a:pt x="0" y="1511"/>
                        </a:lnTo>
                        <a:lnTo>
                          <a:pt x="1513" y="1511"/>
                        </a:lnTo>
                        <a:lnTo>
                          <a:pt x="1513" y="0"/>
                        </a:lnTo>
                        <a:close/>
                      </a:path>
                    </a:pathLst>
                  </a:custGeom>
                  <a:solidFill>
                    <a:srgbClr val="A9ABBE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5" name="Google Shape;1505;p8">
                    <a:extLst>
                      <a:ext uri="{FF2B5EF4-FFF2-40B4-BE49-F238E27FC236}">
                        <a16:creationId xmlns:a16="http://schemas.microsoft.com/office/drawing/2014/main" id="{B92D7303-BF4D-2000-2CCA-D706891BCBD0}"/>
                      </a:ext>
                    </a:extLst>
                  </p:cNvPr>
                  <p:cNvSpPr/>
                  <p:nvPr/>
                </p:nvSpPr>
                <p:spPr>
                  <a:xfrm>
                    <a:off x="2800074" y="477518"/>
                    <a:ext cx="50238" cy="50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7" h="601" fill="none" extrusionOk="0">
                        <a:moveTo>
                          <a:pt x="596" y="0"/>
                        </a:moveTo>
                        <a:lnTo>
                          <a:pt x="1" y="600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6" name="Google Shape;1506;p8">
                    <a:extLst>
                      <a:ext uri="{FF2B5EF4-FFF2-40B4-BE49-F238E27FC236}">
                        <a16:creationId xmlns:a16="http://schemas.microsoft.com/office/drawing/2014/main" id="{19C699A9-A6E0-A0CE-640B-09BEE4FEF722}"/>
                      </a:ext>
                    </a:extLst>
                  </p:cNvPr>
                  <p:cNvSpPr/>
                  <p:nvPr/>
                </p:nvSpPr>
                <p:spPr>
                  <a:xfrm>
                    <a:off x="2800074" y="477518"/>
                    <a:ext cx="50238" cy="50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7" h="601" fill="none" extrusionOk="0">
                        <a:moveTo>
                          <a:pt x="1" y="0"/>
                        </a:moveTo>
                        <a:lnTo>
                          <a:pt x="596" y="600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7" name="Google Shape;1507;p8">
                    <a:extLst>
                      <a:ext uri="{FF2B5EF4-FFF2-40B4-BE49-F238E27FC236}">
                        <a16:creationId xmlns:a16="http://schemas.microsoft.com/office/drawing/2014/main" id="{F51ECE64-EDB7-9004-E608-EAE156C9114A}"/>
                      </a:ext>
                    </a:extLst>
                  </p:cNvPr>
                  <p:cNvSpPr/>
                  <p:nvPr/>
                </p:nvSpPr>
                <p:spPr>
                  <a:xfrm>
                    <a:off x="371126" y="216658"/>
                    <a:ext cx="2737652" cy="13537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3" h="16087" extrusionOk="0">
                        <a:moveTo>
                          <a:pt x="0" y="1"/>
                        </a:moveTo>
                        <a:lnTo>
                          <a:pt x="0" y="16086"/>
                        </a:lnTo>
                        <a:lnTo>
                          <a:pt x="32533" y="16086"/>
                        </a:lnTo>
                        <a:lnTo>
                          <a:pt x="3253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8" name="Google Shape;1508;p8">
                    <a:extLst>
                      <a:ext uri="{FF2B5EF4-FFF2-40B4-BE49-F238E27FC236}">
                        <a16:creationId xmlns:a16="http://schemas.microsoft.com/office/drawing/2014/main" id="{9D755DC8-E0F5-4BCB-C9CA-DADC1F4BE4CD}"/>
                      </a:ext>
                    </a:extLst>
                  </p:cNvPr>
                  <p:cNvSpPr/>
                  <p:nvPr/>
                </p:nvSpPr>
                <p:spPr>
                  <a:xfrm>
                    <a:off x="371126" y="216658"/>
                    <a:ext cx="2737652" cy="2474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3" h="2941" extrusionOk="0">
                        <a:moveTo>
                          <a:pt x="0" y="1"/>
                        </a:moveTo>
                        <a:lnTo>
                          <a:pt x="0" y="2940"/>
                        </a:lnTo>
                        <a:lnTo>
                          <a:pt x="32533" y="2940"/>
                        </a:lnTo>
                        <a:lnTo>
                          <a:pt x="32533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9" name="Google Shape;1509;p8">
                    <a:extLst>
                      <a:ext uri="{FF2B5EF4-FFF2-40B4-BE49-F238E27FC236}">
                        <a16:creationId xmlns:a16="http://schemas.microsoft.com/office/drawing/2014/main" id="{D7C9B043-FEB3-FF51-942B-BB971A91B5F8}"/>
                      </a:ext>
                    </a:extLst>
                  </p:cNvPr>
                  <p:cNvSpPr/>
                  <p:nvPr/>
                </p:nvSpPr>
                <p:spPr>
                  <a:xfrm>
                    <a:off x="2853088" y="276908"/>
                    <a:ext cx="127403" cy="127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4" h="1514" extrusionOk="0">
                        <a:moveTo>
                          <a:pt x="1" y="1"/>
                        </a:moveTo>
                        <a:lnTo>
                          <a:pt x="1" y="1513"/>
                        </a:lnTo>
                        <a:lnTo>
                          <a:pt x="1513" y="1513"/>
                        </a:lnTo>
                        <a:lnTo>
                          <a:pt x="1513" y="1"/>
                        </a:lnTo>
                        <a:close/>
                      </a:path>
                    </a:pathLst>
                  </a:custGeom>
                  <a:solidFill>
                    <a:srgbClr val="A9ABBE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10" name="Google Shape;1510;p8">
                    <a:extLst>
                      <a:ext uri="{FF2B5EF4-FFF2-40B4-BE49-F238E27FC236}">
                        <a16:creationId xmlns:a16="http://schemas.microsoft.com/office/drawing/2014/main" id="{0418D22E-C021-B628-F626-E2BD1C04AD72}"/>
                      </a:ext>
                    </a:extLst>
                  </p:cNvPr>
                  <p:cNvSpPr/>
                  <p:nvPr/>
                </p:nvSpPr>
                <p:spPr>
                  <a:xfrm>
                    <a:off x="2891291" y="315112"/>
                    <a:ext cx="50574" cy="50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601" fill="none" extrusionOk="0">
                        <a:moveTo>
                          <a:pt x="601" y="1"/>
                        </a:moveTo>
                        <a:lnTo>
                          <a:pt x="1" y="601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11" name="Google Shape;1511;p8">
                    <a:extLst>
                      <a:ext uri="{FF2B5EF4-FFF2-40B4-BE49-F238E27FC236}">
                        <a16:creationId xmlns:a16="http://schemas.microsoft.com/office/drawing/2014/main" id="{1A4856D0-196F-D2FB-D2B0-83EA28C03140}"/>
                      </a:ext>
                    </a:extLst>
                  </p:cNvPr>
                  <p:cNvSpPr/>
                  <p:nvPr/>
                </p:nvSpPr>
                <p:spPr>
                  <a:xfrm>
                    <a:off x="2891291" y="315112"/>
                    <a:ext cx="50574" cy="50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601" fill="none" extrusionOk="0">
                        <a:moveTo>
                          <a:pt x="1" y="1"/>
                        </a:moveTo>
                        <a:lnTo>
                          <a:pt x="601" y="601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12" name="Google Shape;1512;p8">
                    <a:extLst>
                      <a:ext uri="{FF2B5EF4-FFF2-40B4-BE49-F238E27FC236}">
                        <a16:creationId xmlns:a16="http://schemas.microsoft.com/office/drawing/2014/main" id="{E4F8022A-CF8A-EE79-FCF7-CE0E2AC8AD00}"/>
                      </a:ext>
                    </a:extLst>
                  </p:cNvPr>
                  <p:cNvSpPr/>
                  <p:nvPr/>
                </p:nvSpPr>
                <p:spPr>
                  <a:xfrm>
                    <a:off x="446438" y="-2284"/>
                    <a:ext cx="2737904" cy="13536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6" h="16086" extrusionOk="0">
                        <a:moveTo>
                          <a:pt x="1" y="0"/>
                        </a:moveTo>
                        <a:lnTo>
                          <a:pt x="1" y="16086"/>
                        </a:lnTo>
                        <a:lnTo>
                          <a:pt x="32535" y="16086"/>
                        </a:lnTo>
                        <a:lnTo>
                          <a:pt x="3253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13" name="Google Shape;1513;p8">
                    <a:extLst>
                      <a:ext uri="{FF2B5EF4-FFF2-40B4-BE49-F238E27FC236}">
                        <a16:creationId xmlns:a16="http://schemas.microsoft.com/office/drawing/2014/main" id="{546FEBEE-30B0-0F7E-39CB-AE3955F3682D}"/>
                      </a:ext>
                    </a:extLst>
                  </p:cNvPr>
                  <p:cNvSpPr/>
                  <p:nvPr/>
                </p:nvSpPr>
                <p:spPr>
                  <a:xfrm>
                    <a:off x="462343" y="42050"/>
                    <a:ext cx="2737904" cy="2474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36" h="2940" extrusionOk="0">
                        <a:moveTo>
                          <a:pt x="1" y="0"/>
                        </a:moveTo>
                        <a:lnTo>
                          <a:pt x="1" y="2940"/>
                        </a:lnTo>
                        <a:lnTo>
                          <a:pt x="32535" y="2940"/>
                        </a:lnTo>
                        <a:lnTo>
                          <a:pt x="3253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231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514" name="Google Shape;1514;p8">
                  <a:extLst>
                    <a:ext uri="{FF2B5EF4-FFF2-40B4-BE49-F238E27FC236}">
                      <a16:creationId xmlns:a16="http://schemas.microsoft.com/office/drawing/2014/main" id="{F7D16FE8-827F-DA9C-16C1-B1136DD9777A}"/>
                    </a:ext>
                  </a:extLst>
                </p:cNvPr>
                <p:cNvSpPr txBox="1"/>
                <p:nvPr/>
              </p:nvSpPr>
              <p:spPr>
                <a:xfrm>
                  <a:off x="471000" y="546675"/>
                  <a:ext cx="27294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" sz="1200" b="0" i="0" u="none" strike="noStrike" cap="none">
                      <a:solidFill>
                        <a:schemeClr val="dk1"/>
                      </a:solidFill>
                      <a:latin typeface="Archivo"/>
                      <a:ea typeface="Archivo"/>
                      <a:cs typeface="Archivo"/>
                      <a:sym typeface="Archivo"/>
                    </a:rPr>
                    <a:t>SYSTEM ERROR !</a:t>
                  </a:r>
                  <a:endParaRPr sz="1200" b="0" i="0" u="none" strike="noStrike" cap="none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</p:grpSp>
          <p:sp>
            <p:nvSpPr>
              <p:cNvPr id="1515" name="Google Shape;1515;p8">
                <a:extLst>
                  <a:ext uri="{FF2B5EF4-FFF2-40B4-BE49-F238E27FC236}">
                    <a16:creationId xmlns:a16="http://schemas.microsoft.com/office/drawing/2014/main" id="{68549F88-525E-1674-CD1C-6EB7BDE16B70}"/>
                  </a:ext>
                </a:extLst>
              </p:cNvPr>
              <p:cNvSpPr/>
              <p:nvPr/>
            </p:nvSpPr>
            <p:spPr>
              <a:xfrm>
                <a:off x="6530038" y="3674094"/>
                <a:ext cx="1106100" cy="2244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 b="0" i="0" u="none" strike="noStrike" cap="none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rPr>
                  <a:t>OK</a:t>
                </a:r>
                <a:endParaRPr sz="1100" b="0" i="0" u="none" strike="noStrike" cap="none">
                  <a:solidFill>
                    <a:schemeClr val="dk1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516" name="Google Shape;1516;p8">
                <a:extLst>
                  <a:ext uri="{FF2B5EF4-FFF2-40B4-BE49-F238E27FC236}">
                    <a16:creationId xmlns:a16="http://schemas.microsoft.com/office/drawing/2014/main" id="{F7691588-1117-045B-40C6-3168E61971C4}"/>
                  </a:ext>
                </a:extLst>
              </p:cNvPr>
              <p:cNvSpPr/>
              <p:nvPr/>
            </p:nvSpPr>
            <p:spPr>
              <a:xfrm>
                <a:off x="7764863" y="3674094"/>
                <a:ext cx="1106100" cy="2244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 b="0" i="0" u="none" strike="noStrike" cap="none">
                    <a:solidFill>
                      <a:schemeClr val="dk1"/>
                    </a:solidFill>
                    <a:latin typeface="Archivo"/>
                    <a:ea typeface="Archivo"/>
                    <a:cs typeface="Archivo"/>
                    <a:sym typeface="Archivo"/>
                  </a:rPr>
                  <a:t>CANCEL</a:t>
                </a:r>
                <a:endParaRPr sz="1100" b="0" i="0" u="none" strike="noStrike" cap="none">
                  <a:solidFill>
                    <a:schemeClr val="dk1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1517" name="Google Shape;1517;p8">
              <a:extLst>
                <a:ext uri="{FF2B5EF4-FFF2-40B4-BE49-F238E27FC236}">
                  <a16:creationId xmlns:a16="http://schemas.microsoft.com/office/drawing/2014/main" id="{C92040BC-638C-D8D3-6E63-13535AE2E54D}"/>
                </a:ext>
              </a:extLst>
            </p:cNvPr>
            <p:cNvGrpSpPr/>
            <p:nvPr/>
          </p:nvGrpSpPr>
          <p:grpSpPr>
            <a:xfrm>
              <a:off x="8832897" y="2915723"/>
              <a:ext cx="124557" cy="124557"/>
              <a:chOff x="9831290" y="1558725"/>
              <a:chExt cx="156597" cy="156597"/>
            </a:xfrm>
          </p:grpSpPr>
          <p:sp>
            <p:nvSpPr>
              <p:cNvPr id="1518" name="Google Shape;1518;p8">
                <a:extLst>
                  <a:ext uri="{FF2B5EF4-FFF2-40B4-BE49-F238E27FC236}">
                    <a16:creationId xmlns:a16="http://schemas.microsoft.com/office/drawing/2014/main" id="{00279B34-7104-0314-578F-74C755EDF35A}"/>
                  </a:ext>
                </a:extLst>
              </p:cNvPr>
              <p:cNvSpPr/>
              <p:nvPr/>
            </p:nvSpPr>
            <p:spPr>
              <a:xfrm>
                <a:off x="9831290" y="1558725"/>
                <a:ext cx="156597" cy="156597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2579" extrusionOk="0">
                    <a:moveTo>
                      <a:pt x="1" y="0"/>
                    </a:moveTo>
                    <a:lnTo>
                      <a:pt x="1" y="2579"/>
                    </a:lnTo>
                    <a:lnTo>
                      <a:pt x="2579" y="2579"/>
                    </a:lnTo>
                    <a:lnTo>
                      <a:pt x="2579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8">
                <a:extLst>
                  <a:ext uri="{FF2B5EF4-FFF2-40B4-BE49-F238E27FC236}">
                    <a16:creationId xmlns:a16="http://schemas.microsoft.com/office/drawing/2014/main" id="{05D75D69-07D0-ECC7-3375-96FBB201EA9C}"/>
                  </a:ext>
                </a:extLst>
              </p:cNvPr>
              <p:cNvSpPr/>
              <p:nvPr/>
            </p:nvSpPr>
            <p:spPr>
              <a:xfrm>
                <a:off x="9869301" y="1596980"/>
                <a:ext cx="80515" cy="80393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324" fill="none" extrusionOk="0">
                    <a:moveTo>
                      <a:pt x="0" y="1323"/>
                    </a:moveTo>
                    <a:lnTo>
                      <a:pt x="1325" y="0"/>
                    </a:lnTo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8">
                <a:extLst>
                  <a:ext uri="{FF2B5EF4-FFF2-40B4-BE49-F238E27FC236}">
                    <a16:creationId xmlns:a16="http://schemas.microsoft.com/office/drawing/2014/main" id="{6AFC13D1-B9A9-AAA0-C6D0-04A14A4165E9}"/>
                  </a:ext>
                </a:extLst>
              </p:cNvPr>
              <p:cNvSpPr/>
              <p:nvPr/>
            </p:nvSpPr>
            <p:spPr>
              <a:xfrm>
                <a:off x="9869301" y="1596980"/>
                <a:ext cx="80515" cy="80393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324" fill="none" extrusionOk="0">
                    <a:moveTo>
                      <a:pt x="0" y="0"/>
                    </a:moveTo>
                    <a:lnTo>
                      <a:pt x="1325" y="1323"/>
                    </a:lnTo>
                  </a:path>
                </a:pathLst>
              </a:custGeom>
              <a:solidFill>
                <a:schemeClr val="dk2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21" name="Google Shape;1521;p8">
            <a:extLst>
              <a:ext uri="{FF2B5EF4-FFF2-40B4-BE49-F238E27FC236}">
                <a16:creationId xmlns:a16="http://schemas.microsoft.com/office/drawing/2014/main" id="{83238DD4-C1F2-5EB9-1EAC-CC1BD23F71B9}"/>
              </a:ext>
            </a:extLst>
          </p:cNvPr>
          <p:cNvGrpSpPr/>
          <p:nvPr/>
        </p:nvGrpSpPr>
        <p:grpSpPr>
          <a:xfrm>
            <a:off x="4143367" y="4554769"/>
            <a:ext cx="842530" cy="84105"/>
            <a:chOff x="8131923" y="2641852"/>
            <a:chExt cx="1144898" cy="114273"/>
          </a:xfrm>
        </p:grpSpPr>
        <p:sp>
          <p:nvSpPr>
            <p:cNvPr id="1522" name="Google Shape;1522;p8">
              <a:extLst>
                <a:ext uri="{FF2B5EF4-FFF2-40B4-BE49-F238E27FC236}">
                  <a16:creationId xmlns:a16="http://schemas.microsoft.com/office/drawing/2014/main" id="{C2CF9757-7090-4DF1-6C27-30428EEA5BF0}"/>
                </a:ext>
              </a:extLst>
            </p:cNvPr>
            <p:cNvSpPr/>
            <p:nvPr/>
          </p:nvSpPr>
          <p:spPr>
            <a:xfrm>
              <a:off x="8131923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78" y="1"/>
                    <a:pt x="0" y="378"/>
                    <a:pt x="0" y="846"/>
                  </a:cubicBezTo>
                  <a:cubicBezTo>
                    <a:pt x="0" y="1312"/>
                    <a:pt x="378" y="1692"/>
                    <a:pt x="846" y="1692"/>
                  </a:cubicBezTo>
                  <a:cubicBezTo>
                    <a:pt x="1314" y="1692"/>
                    <a:pt x="1691" y="1312"/>
                    <a:pt x="1691" y="846"/>
                  </a:cubicBezTo>
                  <a:cubicBezTo>
                    <a:pt x="1691" y="378"/>
                    <a:pt x="1314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8">
              <a:extLst>
                <a:ext uri="{FF2B5EF4-FFF2-40B4-BE49-F238E27FC236}">
                  <a16:creationId xmlns:a16="http://schemas.microsoft.com/office/drawing/2014/main" id="{0D316E84-E64D-90A5-1FAB-9628CDFFC73F}"/>
                </a:ext>
              </a:extLst>
            </p:cNvPr>
            <p:cNvSpPr/>
            <p:nvPr/>
          </p:nvSpPr>
          <p:spPr>
            <a:xfrm>
              <a:off x="8475468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78" y="1"/>
                    <a:pt x="1" y="378"/>
                    <a:pt x="1" y="846"/>
                  </a:cubicBezTo>
                  <a:cubicBezTo>
                    <a:pt x="1" y="1312"/>
                    <a:pt x="378" y="1692"/>
                    <a:pt x="846" y="1692"/>
                  </a:cubicBezTo>
                  <a:cubicBezTo>
                    <a:pt x="1312" y="1692"/>
                    <a:pt x="1692" y="1312"/>
                    <a:pt x="1692" y="846"/>
                  </a:cubicBezTo>
                  <a:cubicBezTo>
                    <a:pt x="1692" y="378"/>
                    <a:pt x="1312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8">
              <a:extLst>
                <a:ext uri="{FF2B5EF4-FFF2-40B4-BE49-F238E27FC236}">
                  <a16:creationId xmlns:a16="http://schemas.microsoft.com/office/drawing/2014/main" id="{B9480775-CF06-B7AB-4B00-0F04072ED7DB}"/>
                </a:ext>
              </a:extLst>
            </p:cNvPr>
            <p:cNvSpPr/>
            <p:nvPr/>
          </p:nvSpPr>
          <p:spPr>
            <a:xfrm>
              <a:off x="8819014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80" y="1"/>
                    <a:pt x="0" y="378"/>
                    <a:pt x="0" y="846"/>
                  </a:cubicBezTo>
                  <a:cubicBezTo>
                    <a:pt x="0" y="1312"/>
                    <a:pt x="380" y="1692"/>
                    <a:pt x="846" y="1692"/>
                  </a:cubicBezTo>
                  <a:cubicBezTo>
                    <a:pt x="1314" y="1692"/>
                    <a:pt x="1691" y="1312"/>
                    <a:pt x="1691" y="846"/>
                  </a:cubicBezTo>
                  <a:cubicBezTo>
                    <a:pt x="1691" y="378"/>
                    <a:pt x="1314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8">
              <a:extLst>
                <a:ext uri="{FF2B5EF4-FFF2-40B4-BE49-F238E27FC236}">
                  <a16:creationId xmlns:a16="http://schemas.microsoft.com/office/drawing/2014/main" id="{4AE302EF-2752-AFA6-BBF9-E211493DAD8E}"/>
                </a:ext>
              </a:extLst>
            </p:cNvPr>
            <p:cNvSpPr/>
            <p:nvPr/>
          </p:nvSpPr>
          <p:spPr>
            <a:xfrm>
              <a:off x="9162560" y="2641852"/>
              <a:ext cx="114261" cy="114273"/>
            </a:xfrm>
            <a:custGeom>
              <a:avLst/>
              <a:gdLst/>
              <a:ahLst/>
              <a:cxnLst/>
              <a:rect l="l" t="t" r="r" b="b"/>
              <a:pathLst>
                <a:path w="1692" h="1692" extrusionOk="0">
                  <a:moveTo>
                    <a:pt x="846" y="1"/>
                  </a:moveTo>
                  <a:cubicBezTo>
                    <a:pt x="378" y="1"/>
                    <a:pt x="0" y="378"/>
                    <a:pt x="0" y="846"/>
                  </a:cubicBezTo>
                  <a:cubicBezTo>
                    <a:pt x="0" y="1312"/>
                    <a:pt x="378" y="1692"/>
                    <a:pt x="846" y="1692"/>
                  </a:cubicBezTo>
                  <a:cubicBezTo>
                    <a:pt x="1314" y="1692"/>
                    <a:pt x="1691" y="1312"/>
                    <a:pt x="1691" y="846"/>
                  </a:cubicBezTo>
                  <a:cubicBezTo>
                    <a:pt x="1691" y="378"/>
                    <a:pt x="1314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23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6" name="Google Shape;1526;p8" descr="Introduction to Recurrent Neural Network - GeeksforGeeks">
            <a:extLst>
              <a:ext uri="{FF2B5EF4-FFF2-40B4-BE49-F238E27FC236}">
                <a16:creationId xmlns:a16="http://schemas.microsoft.com/office/drawing/2014/main" id="{04355FA2-6AAC-C87A-3C59-35EA1B0017E6}"/>
              </a:ext>
            </a:extLst>
          </p:cNvPr>
          <p:cNvSpPr/>
          <p:nvPr/>
        </p:nvSpPr>
        <p:spPr>
          <a:xfrm>
            <a:off x="4536383" y="240381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480;p8">
            <a:extLst>
              <a:ext uri="{FF2B5EF4-FFF2-40B4-BE49-F238E27FC236}">
                <a16:creationId xmlns:a16="http://schemas.microsoft.com/office/drawing/2014/main" id="{53CD4915-F4FA-C904-CAA0-22FED865A7DB}"/>
              </a:ext>
            </a:extLst>
          </p:cNvPr>
          <p:cNvSpPr txBox="1">
            <a:spLocks/>
          </p:cNvSpPr>
          <p:nvPr/>
        </p:nvSpPr>
        <p:spPr>
          <a:xfrm>
            <a:off x="696762" y="2890953"/>
            <a:ext cx="4228500" cy="536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 dirty="0"/>
              <a:t>Learning rate: 1e-5</a:t>
            </a:r>
          </a:p>
        </p:txBody>
      </p:sp>
      <p:sp>
        <p:nvSpPr>
          <p:cNvPr id="3" name="Google Shape;1480;p8">
            <a:extLst>
              <a:ext uri="{FF2B5EF4-FFF2-40B4-BE49-F238E27FC236}">
                <a16:creationId xmlns:a16="http://schemas.microsoft.com/office/drawing/2014/main" id="{3923D799-477B-6D20-2DA1-B4E16088C601}"/>
              </a:ext>
            </a:extLst>
          </p:cNvPr>
          <p:cNvSpPr txBox="1">
            <a:spLocks/>
          </p:cNvSpPr>
          <p:nvPr/>
        </p:nvSpPr>
        <p:spPr>
          <a:xfrm>
            <a:off x="697947" y="3333631"/>
            <a:ext cx="4228500" cy="536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 dirty="0"/>
              <a:t>Dual Tesla T4 GPUs on </a:t>
            </a:r>
            <a:r>
              <a:rPr lang="en-US" dirty="0" err="1"/>
              <a:t>kaggle</a:t>
            </a:r>
            <a:endParaRPr lang="en-US" dirty="0"/>
          </a:p>
        </p:txBody>
      </p:sp>
      <p:sp>
        <p:nvSpPr>
          <p:cNvPr id="14" name="Google Shape;1480;p8">
            <a:extLst>
              <a:ext uri="{FF2B5EF4-FFF2-40B4-BE49-F238E27FC236}">
                <a16:creationId xmlns:a16="http://schemas.microsoft.com/office/drawing/2014/main" id="{9452053A-1A30-D18E-0A95-ADCB7B0D36AE}"/>
              </a:ext>
            </a:extLst>
          </p:cNvPr>
          <p:cNvSpPr txBox="1">
            <a:spLocks/>
          </p:cNvSpPr>
          <p:nvPr/>
        </p:nvSpPr>
        <p:spPr>
          <a:xfrm>
            <a:off x="703312" y="1906666"/>
            <a:ext cx="4228500" cy="536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 dirty="0"/>
              <a:t>5 epochs</a:t>
            </a:r>
          </a:p>
        </p:txBody>
      </p:sp>
    </p:spTree>
    <p:extLst>
      <p:ext uri="{BB962C8B-B14F-4D97-AF65-F5344CB8AC3E}">
        <p14:creationId xmlns:p14="http://schemas.microsoft.com/office/powerpoint/2010/main" val="2466051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nochrome Pastel Interface Pitch Deck by Slidesgo">
  <a:themeElements>
    <a:clrScheme name="Simple Light">
      <a:dk1>
        <a:srgbClr val="222C42"/>
      </a:dk1>
      <a:lt1>
        <a:srgbClr val="DDECF5"/>
      </a:lt1>
      <a:dk2>
        <a:srgbClr val="F6FCFF"/>
      </a:dk2>
      <a:lt2>
        <a:srgbClr val="A9DEE1"/>
      </a:lt2>
      <a:accent1>
        <a:srgbClr val="0CD2C6"/>
      </a:accent1>
      <a:accent2>
        <a:srgbClr val="447A7D"/>
      </a:accent2>
      <a:accent3>
        <a:srgbClr val="FFFFFF"/>
      </a:accent3>
      <a:accent4>
        <a:srgbClr val="6FA8DC"/>
      </a:accent4>
      <a:accent5>
        <a:srgbClr val="FFFFFF"/>
      </a:accent5>
      <a:accent6>
        <a:srgbClr val="FFFFFF"/>
      </a:accent6>
      <a:hlink>
        <a:srgbClr val="312C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518</Words>
  <Application>Microsoft Office PowerPoint</Application>
  <PresentationFormat>On-screen Show (16:9)</PresentationFormat>
  <Paragraphs>98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Archivo</vt:lpstr>
      <vt:lpstr>Krona One</vt:lpstr>
      <vt:lpstr>BeraSansMono-Roman</vt:lpstr>
      <vt:lpstr>SFRM1200</vt:lpstr>
      <vt:lpstr>SFBX1200</vt:lpstr>
      <vt:lpstr>Nunito Light</vt:lpstr>
      <vt:lpstr>Monochrome Pastel Interface Pitch Deck by Slidesgo</vt:lpstr>
      <vt:lpstr>MisrBase Math Insight &amp; Strategy Building for Advanced Scholastic Excellence</vt:lpstr>
      <vt:lpstr>The problem</vt:lpstr>
      <vt:lpstr>Objectives</vt:lpstr>
      <vt:lpstr>Alignment with Egypt Vision 2030 </vt:lpstr>
      <vt:lpstr>Dataset</vt:lpstr>
      <vt:lpstr>Data Structure</vt:lpstr>
      <vt:lpstr>Preprocessing</vt:lpstr>
      <vt:lpstr>Model Architecture</vt:lpstr>
      <vt:lpstr>Training Setup</vt:lpstr>
      <vt:lpstr>Results</vt:lpstr>
      <vt:lpstr>Mean Average Precision at 3 (MAP@3)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Mohammed Hany</dc:creator>
  <cp:lastModifiedBy>Muhammad Hani Raafat Mahrous</cp:lastModifiedBy>
  <cp:revision>3</cp:revision>
  <dcterms:modified xsi:type="dcterms:W3CDTF">2025-07-26T01:31:20Z</dcterms:modified>
</cp:coreProperties>
</file>