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60" r:id="rId8"/>
    <p:sldId id="269" r:id="rId9"/>
    <p:sldId id="266" r:id="rId10"/>
    <p:sldId id="263" r:id="rId11"/>
    <p:sldId id="270" r:id="rId12"/>
    <p:sldId id="264" r:id="rId13"/>
    <p:sldId id="267" r:id="rId14"/>
    <p:sldId id="268" r:id="rId15"/>
    <p:sldId id="262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9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6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0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6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2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2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37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0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0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EDC-5796-4CC4-AC55-FF0D75E1A0A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8BB61F-341F-4AE1-85D6-9D7BB923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2DAA-0B90-0453-9911-3CCBBB2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1" dirty="0"/>
              <a:t>PXE and DHCP </a:t>
            </a:r>
            <a:r>
              <a:rPr lang="en-US" sz="2000" b="1" dirty="0" smtClean="0"/>
              <a:t>Implementation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0C710-9AE6-C28D-85DB-A274A6EA9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131" y="2357905"/>
            <a:ext cx="8637072" cy="1071095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/>
              <a:t>Ahmed Sayed Mohamed</a:t>
            </a:r>
            <a:r>
              <a:rPr lang="en-US" dirty="0"/>
              <a:t>					</a:t>
            </a:r>
            <a:r>
              <a:rPr lang="en-US" sz="3400" b="1" dirty="0" err="1"/>
              <a:t>Mazen</a:t>
            </a:r>
            <a:r>
              <a:rPr lang="en-US" sz="3400" b="1" dirty="0"/>
              <a:t> Adel  Abbas</a:t>
            </a:r>
          </a:p>
          <a:p>
            <a:endParaRPr lang="en-US" dirty="0"/>
          </a:p>
          <a:p>
            <a:pPr algn="ctr"/>
            <a:r>
              <a:rPr lang="en-US" sz="3400" b="1" dirty="0"/>
              <a:t>Yaseen Mohamed </a:t>
            </a:r>
            <a:r>
              <a:rPr lang="en-US" sz="3400" b="1" dirty="0" err="1"/>
              <a:t>Elsedawy</a:t>
            </a:r>
            <a:endParaRPr lang="en-US" sz="3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44C2A-D4F9-4776-4696-D214CF9DCB5B}"/>
              </a:ext>
            </a:extLst>
          </p:cNvPr>
          <p:cNvSpPr txBox="1"/>
          <p:nvPr/>
        </p:nvSpPr>
        <p:spPr>
          <a:xfrm>
            <a:off x="3417455" y="3814619"/>
            <a:ext cx="5190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Under Supervision of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</a:t>
            </a:r>
            <a:r>
              <a:rPr lang="en-US" sz="2000" b="1" dirty="0"/>
              <a:t>Eng. Mohamed </a:t>
            </a:r>
            <a:r>
              <a:rPr lang="en-US" sz="2000" b="1" dirty="0" err="1" smtClean="0"/>
              <a:t>ELgamasy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627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A2DA-B6E9-4026-6DB9-CF9E2B6A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Needed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0FE0-B2DB-4279-6209-C6608E35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ftp</a:t>
            </a:r>
            <a:r>
              <a:rPr lang="en-US" dirty="0" smtClean="0"/>
              <a:t> , </a:t>
            </a:r>
            <a:r>
              <a:rPr lang="en-US" dirty="0" err="1" smtClean="0"/>
              <a:t>tftp</a:t>
            </a:r>
            <a:r>
              <a:rPr lang="en-US" dirty="0" smtClean="0"/>
              <a:t>-server : for file sharing</a:t>
            </a:r>
          </a:p>
          <a:p>
            <a:r>
              <a:rPr lang="en-US" dirty="0" err="1" smtClean="0"/>
              <a:t>syslinux</a:t>
            </a:r>
            <a:r>
              <a:rPr lang="en-US" dirty="0"/>
              <a:t> :  </a:t>
            </a:r>
            <a:r>
              <a:rPr lang="en-US" dirty="0" smtClean="0"/>
              <a:t>a set of boot loaders </a:t>
            </a:r>
            <a:r>
              <a:rPr lang="en-US" dirty="0"/>
              <a:t>capable of booting from </a:t>
            </a:r>
            <a:r>
              <a:rPr lang="en-US" dirty="0" smtClean="0"/>
              <a:t>over </a:t>
            </a:r>
            <a:r>
              <a:rPr lang="en-US" dirty="0"/>
              <a:t>the network via </a:t>
            </a:r>
            <a:r>
              <a:rPr lang="en-US" dirty="0" smtClean="0"/>
              <a:t>PXE</a:t>
            </a:r>
          </a:p>
          <a:p>
            <a:r>
              <a:rPr lang="en-US" dirty="0" err="1" smtClean="0"/>
              <a:t>dhcp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x</a:t>
            </a:r>
            <a:r>
              <a:rPr lang="en-US" dirty="0" err="1" smtClean="0"/>
              <a:t>inetd</a:t>
            </a:r>
            <a:r>
              <a:rPr lang="en-US" dirty="0" smtClean="0"/>
              <a:t> : to configure </a:t>
            </a:r>
            <a:r>
              <a:rPr lang="en-US" dirty="0" err="1" smtClean="0"/>
              <a:t>tftp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8" b="5511"/>
          <a:stretch/>
        </p:blipFill>
        <p:spPr>
          <a:xfrm>
            <a:off x="1253417" y="1553391"/>
            <a:ext cx="4305581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A432-D808-1683-5808-C90801B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TFTP configuration using </a:t>
            </a:r>
            <a:r>
              <a:rPr lang="en-US" dirty="0" err="1" smtClean="0"/>
              <a:t>Xinetd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867" y="1849483"/>
            <a:ext cx="7342079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8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TFTP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tftpboot</a:t>
            </a:r>
            <a:r>
              <a:rPr lang="en-US" dirty="0" smtClean="0"/>
              <a:t>/</a:t>
            </a:r>
            <a:r>
              <a:rPr lang="en-US" dirty="0" err="1" smtClean="0"/>
              <a:t>pxelinux.cfg</a:t>
            </a:r>
            <a:r>
              <a:rPr lang="en-US" dirty="0" smtClean="0"/>
              <a:t>/default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477941"/>
            <a:ext cx="9712309" cy="141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1" r="1986"/>
          <a:stretch/>
        </p:blipFill>
        <p:spPr>
          <a:xfrm>
            <a:off x="1140360" y="3897696"/>
            <a:ext cx="9710928" cy="18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9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/ftp Files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441012"/>
            <a:ext cx="9625990" cy="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FB38-59E1-7906-01AB-0537D4A8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31701"/>
            <a:ext cx="9603275" cy="1049235"/>
          </a:xfrm>
        </p:spPr>
        <p:txBody>
          <a:bodyPr/>
          <a:lstStyle/>
          <a:p>
            <a:r>
              <a:rPr lang="en-US" b="1" dirty="0" err="1" smtClean="0"/>
              <a:t>KickStart</a:t>
            </a:r>
            <a:r>
              <a:rPr lang="en-US" b="1" dirty="0" smtClean="0"/>
              <a:t> </a:t>
            </a:r>
            <a:r>
              <a:rPr lang="en-US" b="1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6489-F0D1-009B-C587-333AE8E1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53757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Kickstart</a:t>
            </a:r>
            <a:r>
              <a:rPr lang="en-US" dirty="0" smtClean="0"/>
              <a:t> file(centos7.cfg</a:t>
            </a:r>
            <a:r>
              <a:rPr lang="en-US" dirty="0"/>
              <a:t>) </a:t>
            </a:r>
            <a:r>
              <a:rPr lang="en-US" dirty="0" smtClean="0"/>
              <a:t>is configuration information which the </a:t>
            </a:r>
            <a:r>
              <a:rPr lang="en-US" dirty="0"/>
              <a:t>system reads </a:t>
            </a:r>
            <a:r>
              <a:rPr lang="en-US" dirty="0" smtClean="0"/>
              <a:t>at </a:t>
            </a:r>
            <a:r>
              <a:rPr lang="en-US" dirty="0"/>
              <a:t>boot time and carries out the installation process without any further </a:t>
            </a:r>
            <a:r>
              <a:rPr lang="en-US" dirty="0" smtClean="0"/>
              <a:t>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5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&amp; Issues Faced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33965"/>
              </p:ext>
            </p:extLst>
          </p:nvPr>
        </p:nvGraphicFramePr>
        <p:xfrm>
          <a:off x="1130270" y="1738569"/>
          <a:ext cx="8128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19774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3896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DORA process not completed (Client wasn’t making a request after the offer)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made a new connection profile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93585"/>
                  </a:ext>
                </a:extLst>
              </a:tr>
              <a:tr h="593877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denied you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 change to </a:t>
                      </a:r>
                      <a:r>
                        <a:rPr lang="en-US" baseline="0" dirty="0" smtClean="0"/>
                        <a:t>given directory and couldn’t fetch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setsebool</a:t>
                      </a:r>
                      <a:r>
                        <a:rPr lang="en-US" dirty="0" smtClean="0"/>
                        <a:t> -P </a:t>
                      </a:r>
                      <a:r>
                        <a:rPr lang="en-US" dirty="0" err="1" smtClean="0"/>
                        <a:t>allow_ftpd_full_access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permissive/disable </a:t>
                      </a:r>
                      <a:r>
                        <a:rPr lang="en-US" baseline="0" dirty="0" err="1" smtClean="0"/>
                        <a:t>selinux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denied and</a:t>
                      </a:r>
                      <a:r>
                        <a:rPr lang="en-US" baseline="0" dirty="0" smtClean="0"/>
                        <a:t> couldn’t fetch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 should be 755 on 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/ftp , 777 doesn’t work…why??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2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unreachable after taking IP</a:t>
                      </a:r>
                      <a:r>
                        <a:rPr lang="en-US" baseline="0" dirty="0" smtClean="0"/>
                        <a:t> from DHCP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Turned</a:t>
                      </a:r>
                      <a:r>
                        <a:rPr lang="en-US" baseline="0" dirty="0" smtClean="0"/>
                        <a:t> the connection down then up again…why??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4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7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2DAA-0B90-0453-9911-3CCBBB2B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343724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Dynamic Host Configuration Protocol (</a:t>
            </a:r>
            <a:r>
              <a:rPr lang="en-US" sz="2700" b="1" dirty="0" smtClean="0"/>
              <a:t>DHCP)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a service that gives </a:t>
            </a:r>
            <a:r>
              <a:rPr lang="en-US" sz="2400" dirty="0"/>
              <a:t>the client an IP </a:t>
            </a:r>
            <a:r>
              <a:rPr lang="en-US" sz="2400" dirty="0" smtClean="0"/>
              <a:t>address </a:t>
            </a:r>
            <a:r>
              <a:rPr lang="en-US" sz="2400" dirty="0"/>
              <a:t>, Subnet Mask , </a:t>
            </a:r>
            <a:r>
              <a:rPr lang="en-US" sz="2400" dirty="0" smtClean="0"/>
              <a:t>IP of the gateway</a:t>
            </a:r>
            <a:r>
              <a:rPr lang="en-US" sz="2400" dirty="0"/>
              <a:t>, lease time and </a:t>
            </a:r>
            <a:r>
              <a:rPr lang="en-US" sz="2400" dirty="0" smtClean="0"/>
              <a:t>the IP of DNS.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B946-F71D-1857-3B98-4F788EAE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How Does a client gets an IP </a:t>
            </a:r>
            <a:r>
              <a:rPr lang="en-US" sz="2800" dirty="0"/>
              <a:t>From DHCP </a:t>
            </a:r>
            <a:r>
              <a:rPr lang="en-US" sz="2800" dirty="0" smtClean="0"/>
              <a:t>server?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69DB7-7B8D-20FA-C67F-56F3972E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21" y="1477941"/>
            <a:ext cx="7261771" cy="3294063"/>
          </a:xfrm>
        </p:spPr>
      </p:pic>
    </p:spTree>
    <p:extLst>
      <p:ext uri="{BB962C8B-B14F-4D97-AF65-F5344CB8AC3E}">
        <p14:creationId xmlns:p14="http://schemas.microsoft.com/office/powerpoint/2010/main" val="143879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0DF-8EC4-C892-33A6-62DC6FD6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3455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</a:t>
            </a:r>
            <a:r>
              <a:rPr lang="en-US" dirty="0" smtClean="0"/>
              <a:t>Settings On VMs to Simulate A </a:t>
            </a:r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W</a:t>
            </a:r>
            <a:r>
              <a:rPr lang="en-US" dirty="0" smtClean="0"/>
              <a:t>ork Environment.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000" dirty="0" smtClean="0"/>
              <a:t>Server</a:t>
            </a:r>
            <a:r>
              <a:rPr lang="en-US" sz="27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5BA32-75B5-F247-1ACB-F1D3ACFF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405" y="2077654"/>
            <a:ext cx="4533900" cy="1800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AD2DB-D0A2-74AD-C8F9-A8CE593B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83" y="2168142"/>
            <a:ext cx="5434013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AE991-5534-3BAC-3854-D234BAC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414" y="4416509"/>
            <a:ext cx="3257550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E74EC-B7B8-FC1C-6502-0C2CF0AC8902}"/>
              </a:ext>
            </a:extLst>
          </p:cNvPr>
          <p:cNvSpPr txBox="1"/>
          <p:nvPr/>
        </p:nvSpPr>
        <p:spPr>
          <a:xfrm>
            <a:off x="2939777" y="3971743"/>
            <a:ext cx="183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     	  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Implementation Of DHCP On Linux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7630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DC1-F1B4-48A8-847D-22D5A9C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200" dirty="0" smtClean="0"/>
              <a:t>DHCP Configuration file     					DHCP Lease File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	        Client gets the IP from the specified range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C3698-4527-9354-D2F6-1675B72BB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89" y="1613665"/>
            <a:ext cx="5334000" cy="1790700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E4D336F-7748-6BD6-1BF4-815CB00C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07" y="4064706"/>
            <a:ext cx="5943600" cy="91694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1508E2-0E73-DA5A-4868-C4684FE48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6" r="765" b="26183"/>
          <a:stretch/>
        </p:blipFill>
        <p:spPr>
          <a:xfrm>
            <a:off x="6385554" y="1613637"/>
            <a:ext cx="4347991" cy="1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EA05-0707-2FC6-203C-F254C8C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Pre-boot Execution Environment (PXE)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A756-A6DE-7FC3-1E43-C6AEE6D3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25" y="1597003"/>
            <a:ext cx="9603275" cy="3294576"/>
          </a:xfrm>
        </p:spPr>
        <p:txBody>
          <a:bodyPr>
            <a:normAutofit/>
          </a:bodyPr>
          <a:lstStyle/>
          <a:p>
            <a:r>
              <a:rPr lang="en-US" dirty="0"/>
              <a:t>PXE allows computers to boot up remotely through a network </a:t>
            </a:r>
            <a:r>
              <a:rPr lang="en-US" dirty="0" smtClean="0"/>
              <a:t>interface Without </a:t>
            </a:r>
            <a:r>
              <a:rPr lang="en-US" dirty="0"/>
              <a:t>the need for a local media like </a:t>
            </a:r>
            <a:r>
              <a:rPr lang="en-US" dirty="0" smtClean="0"/>
              <a:t>USB, </a:t>
            </a:r>
            <a:r>
              <a:rPr lang="en-US" dirty="0"/>
              <a:t>CD , </a:t>
            </a:r>
            <a:r>
              <a:rPr lang="en-US" dirty="0" smtClean="0"/>
              <a:t>Floppy disk.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DE7C2-A7FE-4F86-876E-8EC1358D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39" y="2553810"/>
            <a:ext cx="35147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PXE VS IPXE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PXE only supports TFTP</a:t>
            </a:r>
          </a:p>
          <a:p>
            <a:r>
              <a:rPr lang="en-US" dirty="0"/>
              <a:t>IPXE supports </a:t>
            </a:r>
            <a:r>
              <a:rPr lang="en-US" dirty="0" smtClean="0"/>
              <a:t>additional </a:t>
            </a:r>
            <a:r>
              <a:rPr lang="en-US" dirty="0"/>
              <a:t>protocols, including HTTP, iSCSI, ATA over Ethernet (</a:t>
            </a:r>
            <a:r>
              <a:rPr lang="en-US" dirty="0" err="1"/>
              <a:t>AoE</a:t>
            </a:r>
            <a:r>
              <a:rPr lang="en-US" dirty="0"/>
              <a:t>), and </a:t>
            </a:r>
            <a:r>
              <a:rPr lang="en-US" dirty="0" err="1"/>
              <a:t>Fibre</a:t>
            </a:r>
            <a:r>
              <a:rPr lang="en-US" dirty="0"/>
              <a:t> Channel over Ethernet (</a:t>
            </a:r>
            <a:r>
              <a:rPr lang="en-US" dirty="0" err="1"/>
              <a:t>FCoE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57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</a:t>
            </a:r>
            <a:r>
              <a:rPr lang="en-US" dirty="0" smtClean="0"/>
              <a:t>PXE </a:t>
            </a:r>
            <a:r>
              <a:rPr lang="en-US" dirty="0"/>
              <a:t>On Linux</a:t>
            </a:r>
          </a:p>
        </p:txBody>
      </p:sp>
    </p:spTree>
    <p:extLst>
      <p:ext uri="{BB962C8B-B14F-4D97-AF65-F5344CB8AC3E}">
        <p14:creationId xmlns:p14="http://schemas.microsoft.com/office/powerpoint/2010/main" val="3942037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452</TotalTime>
  <Words>401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Gallery</vt:lpstr>
      <vt:lpstr>        PXE and DHCP Implementation  By  </vt:lpstr>
      <vt:lpstr>    Dynamic Host Configuration Protocol (DHCP)   It is a service that gives the client an IP address , Subnet Mask , IP of the gateway, lease time and the IP of DNS.  </vt:lpstr>
      <vt:lpstr>How Does a client gets an IP From DHCP server?</vt:lpstr>
      <vt:lpstr>Network Settings On VMs to Simulate A Real Work Environment.        Server    </vt:lpstr>
      <vt:lpstr>Implementation Of DHCP On Linux</vt:lpstr>
      <vt:lpstr>               DHCP Configuration file          DHCP Lease File                    Client gets the IP from the specified range</vt:lpstr>
      <vt:lpstr>Pre-boot Execution Environment (PXE) </vt:lpstr>
      <vt:lpstr>PXE VS IPXE</vt:lpstr>
      <vt:lpstr>Implementation Of PXE On Linux</vt:lpstr>
      <vt:lpstr>Packages Needed</vt:lpstr>
      <vt:lpstr>DHCP Configuration</vt:lpstr>
      <vt:lpstr>TFTP configuration using Xinetd</vt:lpstr>
      <vt:lpstr>TFTP Data      /var/lib/tftpboot/pxelinux.cfg/default  File</vt:lpstr>
      <vt:lpstr>/var/ftp Files     </vt:lpstr>
      <vt:lpstr>KickStart File</vt:lpstr>
      <vt:lpstr>Problems &amp; Issues Faced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PXE and DHCP Installation  By  </dc:title>
  <dc:creator>Ahmed Sayed</dc:creator>
  <cp:lastModifiedBy>Lenovo</cp:lastModifiedBy>
  <cp:revision>17</cp:revision>
  <dcterms:created xsi:type="dcterms:W3CDTF">2023-02-17T15:53:40Z</dcterms:created>
  <dcterms:modified xsi:type="dcterms:W3CDTF">2023-02-18T00:36:45Z</dcterms:modified>
</cp:coreProperties>
</file>