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4"/>
    <p:sldMasterId id="2147483728" r:id="rId5"/>
    <p:sldMasterId id="2147483716" r:id="rId6"/>
    <p:sldMasterId id="2147483756" r:id="rId7"/>
  </p:sldMasterIdLst>
  <p:notesMasterIdLst>
    <p:notesMasterId r:id="rId23"/>
  </p:notesMasterIdLst>
  <p:handoutMasterIdLst>
    <p:handoutMasterId r:id="rId24"/>
  </p:handoutMasterIdLst>
  <p:sldIdLst>
    <p:sldId id="4215" r:id="rId8"/>
    <p:sldId id="4219" r:id="rId9"/>
    <p:sldId id="4227" r:id="rId10"/>
    <p:sldId id="4230" r:id="rId11"/>
    <p:sldId id="4229" r:id="rId12"/>
    <p:sldId id="4228" r:id="rId13"/>
    <p:sldId id="4232" r:id="rId14"/>
    <p:sldId id="4233" r:id="rId15"/>
    <p:sldId id="4234" r:id="rId16"/>
    <p:sldId id="4235" r:id="rId17"/>
    <p:sldId id="4236" r:id="rId18"/>
    <p:sldId id="4237" r:id="rId19"/>
    <p:sldId id="4238" r:id="rId20"/>
    <p:sldId id="4239" r:id="rId21"/>
    <p:sldId id="422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Vincent DEVILLERS" initials="VD" lastIdx="11" clrIdx="6">
    <p:extLst>
      <p:ext uri="{19B8F6BF-5375-455C-9EA6-DF929625EA0E}">
        <p15:presenceInfo xmlns:p15="http://schemas.microsoft.com/office/powerpoint/2012/main" userId="S::vdevillers@littlebigcode.fr::2243e580-8687-4a1f-85b6-6ee7b66cb567" providerId="AD"/>
      </p:ext>
    </p:extLst>
  </p:cmAuthor>
  <p:cmAuthor id="1" name="Laura CHU" initials="LC" lastIdx="35" clrIdx="0">
    <p:extLst>
      <p:ext uri="{19B8F6BF-5375-455C-9EA6-DF929625EA0E}">
        <p15:presenceInfo xmlns:p15="http://schemas.microsoft.com/office/powerpoint/2012/main" userId="S::lchu@littlebigcode.fr::e951dad5-79ed-4d7a-83bc-9d6494602997" providerId="AD"/>
      </p:ext>
    </p:extLst>
  </p:cmAuthor>
  <p:cmAuthor id="2" name="Charles ARMATAFFET" initials="CA" lastIdx="38" clrIdx="1">
    <p:extLst>
      <p:ext uri="{19B8F6BF-5375-455C-9EA6-DF929625EA0E}">
        <p15:presenceInfo xmlns:p15="http://schemas.microsoft.com/office/powerpoint/2012/main" userId="S::carmataffet@littlebigcode.fr::63f46b96-3252-45d0-bf37-201675268c46" providerId="AD"/>
      </p:ext>
    </p:extLst>
  </p:cmAuthor>
  <p:cmAuthor id="3" name="Romain AGBO" initials="RA" lastIdx="17" clrIdx="2">
    <p:extLst>
      <p:ext uri="{19B8F6BF-5375-455C-9EA6-DF929625EA0E}">
        <p15:presenceInfo xmlns:p15="http://schemas.microsoft.com/office/powerpoint/2012/main" userId="S::ragbo@littlebigcode.fr::bdfd1910-d207-4c0b-9988-8656afddafe0" providerId="AD"/>
      </p:ext>
    </p:extLst>
  </p:cmAuthor>
  <p:cmAuthor id="4" name="Aurélie MERLIN" initials="AM" lastIdx="10" clrIdx="3">
    <p:extLst>
      <p:ext uri="{19B8F6BF-5375-455C-9EA6-DF929625EA0E}">
        <p15:presenceInfo xmlns:p15="http://schemas.microsoft.com/office/powerpoint/2012/main" userId="S::amerlin@littlebigcode.fr::bd7bd824-22ed-4328-8f6e-9ad439e798d0" providerId="AD"/>
      </p:ext>
    </p:extLst>
  </p:cmAuthor>
  <p:cmAuthor id="5" name="Johan JUBLANC" initials="JJ" lastIdx="24" clrIdx="4">
    <p:extLst>
      <p:ext uri="{19B8F6BF-5375-455C-9EA6-DF929625EA0E}">
        <p15:presenceInfo xmlns:p15="http://schemas.microsoft.com/office/powerpoint/2012/main" userId="S::jjublanc@littlebigcode.fr::b09a3a80-f557-4df4-b26c-b8566bc976cf" providerId="AD"/>
      </p:ext>
    </p:extLst>
  </p:cmAuthor>
  <p:cmAuthor id="6" name="Edouard DABAND" initials="ED" lastIdx="8" clrIdx="5">
    <p:extLst>
      <p:ext uri="{19B8F6BF-5375-455C-9EA6-DF929625EA0E}">
        <p15:presenceInfo xmlns:p15="http://schemas.microsoft.com/office/powerpoint/2012/main" userId="S::edaband@littlebigcode.fr::765edb64-d33c-4572-9868-929d694c83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F02"/>
    <a:srgbClr val="0E2E68"/>
    <a:srgbClr val="B4BED0"/>
    <a:srgbClr val="242B57"/>
    <a:srgbClr val="222956"/>
    <a:srgbClr val="002060"/>
    <a:srgbClr val="0F4EAF"/>
    <a:srgbClr val="1673BF"/>
    <a:srgbClr val="FCBF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otte LEDRU" userId="S::cledru@littlebigcode.fr::64a7240e-e134-4dac-931b-624ceb998a21" providerId="AD" clId="Web-{1901B357-068F-1066-F03C-00BC9D8456E2}"/>
    <pc:docChg chg="modSld">
      <pc:chgData name="Charlotte LEDRU" userId="S::cledru@littlebigcode.fr::64a7240e-e134-4dac-931b-624ceb998a21" providerId="AD" clId="Web-{1901B357-068F-1066-F03C-00BC9D8456E2}" dt="2023-08-09T12:43:39.795" v="3" actId="20577"/>
      <pc:docMkLst>
        <pc:docMk/>
      </pc:docMkLst>
      <pc:sldChg chg="modSp">
        <pc:chgData name="Charlotte LEDRU" userId="S::cledru@littlebigcode.fr::64a7240e-e134-4dac-931b-624ceb998a21" providerId="AD" clId="Web-{1901B357-068F-1066-F03C-00BC9D8456E2}" dt="2023-08-09T12:43:39.795" v="3" actId="20577"/>
        <pc:sldMkLst>
          <pc:docMk/>
          <pc:sldMk cId="3505573030" sldId="4227"/>
        </pc:sldMkLst>
        <pc:spChg chg="mod">
          <ac:chgData name="Charlotte LEDRU" userId="S::cledru@littlebigcode.fr::64a7240e-e134-4dac-931b-624ceb998a21" providerId="AD" clId="Web-{1901B357-068F-1066-F03C-00BC9D8456E2}" dt="2023-08-09T12:43:39.795" v="3" actId="20577"/>
          <ac:spMkLst>
            <pc:docMk/>
            <pc:sldMk cId="3505573030" sldId="4227"/>
            <ac:spMk id="4" creationId="{7CD183CA-43EE-500C-2EEB-2F256CC77BDC}"/>
          </ac:spMkLst>
        </pc:spChg>
      </pc:sldChg>
    </pc:docChg>
  </pc:docChgLst>
  <pc:docChgLst>
    <pc:chgData name="Vincent DEVILLERS" userId="2243e580-8687-4a1f-85b6-6ee7b66cb567" providerId="ADAL" clId="{1C430C81-5C60-4F54-9DEE-10660D403F61}"/>
    <pc:docChg chg="custSel modSld">
      <pc:chgData name="Vincent DEVILLERS" userId="2243e580-8687-4a1f-85b6-6ee7b66cb567" providerId="ADAL" clId="{1C430C81-5C60-4F54-9DEE-10660D403F61}" dt="2023-10-17T12:59:14.721" v="1339" actId="20577"/>
      <pc:docMkLst>
        <pc:docMk/>
      </pc:docMkLst>
      <pc:sldChg chg="modSp mod">
        <pc:chgData name="Vincent DEVILLERS" userId="2243e580-8687-4a1f-85b6-6ee7b66cb567" providerId="ADAL" clId="{1C430C81-5C60-4F54-9DEE-10660D403F61}" dt="2023-10-17T11:51:45.447" v="26" actId="20577"/>
        <pc:sldMkLst>
          <pc:docMk/>
          <pc:sldMk cId="3745557490" sldId="4215"/>
        </pc:sldMkLst>
        <pc:spChg chg="mod">
          <ac:chgData name="Vincent DEVILLERS" userId="2243e580-8687-4a1f-85b6-6ee7b66cb567" providerId="ADAL" clId="{1C430C81-5C60-4F54-9DEE-10660D403F61}" dt="2023-10-17T11:51:45.447" v="26" actId="20577"/>
          <ac:spMkLst>
            <pc:docMk/>
            <pc:sldMk cId="3745557490" sldId="4215"/>
            <ac:spMk id="6" creationId="{DE72EBE0-5662-51D6-900D-606E07FA77BF}"/>
          </ac:spMkLst>
        </pc:spChg>
      </pc:sldChg>
      <pc:sldChg chg="modSp mod">
        <pc:chgData name="Vincent DEVILLERS" userId="2243e580-8687-4a1f-85b6-6ee7b66cb567" providerId="ADAL" clId="{1C430C81-5C60-4F54-9DEE-10660D403F61}" dt="2023-10-17T12:59:14.721" v="1339" actId="20577"/>
        <pc:sldMkLst>
          <pc:docMk/>
          <pc:sldMk cId="4115731329" sldId="4219"/>
        </pc:sldMkLst>
        <pc:spChg chg="mod">
          <ac:chgData name="Vincent DEVILLERS" userId="2243e580-8687-4a1f-85b6-6ee7b66cb567" providerId="ADAL" clId="{1C430C81-5C60-4F54-9DEE-10660D403F61}" dt="2023-10-17T12:59:14.721" v="1339" actId="20577"/>
          <ac:spMkLst>
            <pc:docMk/>
            <pc:sldMk cId="4115731329" sldId="4219"/>
            <ac:spMk id="122" creationId="{B5A7F74B-3C78-410F-B80B-3A50CA28E59E}"/>
          </ac:spMkLst>
        </pc:spChg>
      </pc:sldChg>
      <pc:sldChg chg="addSp delSp modSp mod">
        <pc:chgData name="Vincent DEVILLERS" userId="2243e580-8687-4a1f-85b6-6ee7b66cb567" providerId="ADAL" clId="{1C430C81-5C60-4F54-9DEE-10660D403F61}" dt="2023-10-17T12:57:40.165" v="1312" actId="1076"/>
        <pc:sldMkLst>
          <pc:docMk/>
          <pc:sldMk cId="3505573030" sldId="4227"/>
        </pc:sldMkLst>
        <pc:spChg chg="del mod">
          <ac:chgData name="Vincent DEVILLERS" userId="2243e580-8687-4a1f-85b6-6ee7b66cb567" providerId="ADAL" clId="{1C430C81-5C60-4F54-9DEE-10660D403F61}" dt="2023-10-17T12:20:40.130" v="1123" actId="21"/>
          <ac:spMkLst>
            <pc:docMk/>
            <pc:sldMk cId="3505573030" sldId="4227"/>
            <ac:spMk id="2" creationId="{DC4E25D4-456F-21DF-5B84-C26ACBD213CE}"/>
          </ac:spMkLst>
        </pc:spChg>
        <pc:spChg chg="mod">
          <ac:chgData name="Vincent DEVILLERS" userId="2243e580-8687-4a1f-85b6-6ee7b66cb567" providerId="ADAL" clId="{1C430C81-5C60-4F54-9DEE-10660D403F61}" dt="2023-10-17T12:21:17.688" v="1230" actId="1035"/>
          <ac:spMkLst>
            <pc:docMk/>
            <pc:sldMk cId="3505573030" sldId="4227"/>
            <ac:spMk id="3" creationId="{D4DD0F87-40BF-0A0D-5844-7B7C85A71B39}"/>
          </ac:spMkLst>
        </pc:spChg>
        <pc:spChg chg="mod">
          <ac:chgData name="Vincent DEVILLERS" userId="2243e580-8687-4a1f-85b6-6ee7b66cb567" providerId="ADAL" clId="{1C430C81-5C60-4F54-9DEE-10660D403F61}" dt="2023-10-17T12:57:33.388" v="1310" actId="1076"/>
          <ac:spMkLst>
            <pc:docMk/>
            <pc:sldMk cId="3505573030" sldId="4227"/>
            <ac:spMk id="4" creationId="{7CD183CA-43EE-500C-2EEB-2F256CC77BDC}"/>
          </ac:spMkLst>
        </pc:spChg>
        <pc:spChg chg="mod">
          <ac:chgData name="Vincent DEVILLERS" userId="2243e580-8687-4a1f-85b6-6ee7b66cb567" providerId="ADAL" clId="{1C430C81-5C60-4F54-9DEE-10660D403F61}" dt="2023-10-17T12:21:39.123" v="1257" actId="1076"/>
          <ac:spMkLst>
            <pc:docMk/>
            <pc:sldMk cId="3505573030" sldId="4227"/>
            <ac:spMk id="5" creationId="{E854B753-0578-0723-AEA3-7FF5F0EA5461}"/>
          </ac:spMkLst>
        </pc:spChg>
        <pc:spChg chg="add mod">
          <ac:chgData name="Vincent DEVILLERS" userId="2243e580-8687-4a1f-85b6-6ee7b66cb567" providerId="ADAL" clId="{1C430C81-5C60-4F54-9DEE-10660D403F61}" dt="2023-10-17T12:57:30.675" v="1309" actId="1076"/>
          <ac:spMkLst>
            <pc:docMk/>
            <pc:sldMk cId="3505573030" sldId="4227"/>
            <ac:spMk id="6" creationId="{2E4E7E4E-24AD-8A73-6637-142625E341E3}"/>
          </ac:spMkLst>
        </pc:spChg>
        <pc:spChg chg="mod">
          <ac:chgData name="Vincent DEVILLERS" userId="2243e580-8687-4a1f-85b6-6ee7b66cb567" providerId="ADAL" clId="{1C430C81-5C60-4F54-9DEE-10660D403F61}" dt="2023-10-17T11:59:10.725" v="341" actId="20577"/>
          <ac:spMkLst>
            <pc:docMk/>
            <pc:sldMk cId="3505573030" sldId="4227"/>
            <ac:spMk id="7" creationId="{563F2204-6EDA-E6B1-B8E4-3C4F7082CB44}"/>
          </ac:spMkLst>
        </pc:spChg>
        <pc:spChg chg="add mod">
          <ac:chgData name="Vincent DEVILLERS" userId="2243e580-8687-4a1f-85b6-6ee7b66cb567" providerId="ADAL" clId="{1C430C81-5C60-4F54-9DEE-10660D403F61}" dt="2023-10-17T12:57:35.499" v="1311" actId="1076"/>
          <ac:spMkLst>
            <pc:docMk/>
            <pc:sldMk cId="3505573030" sldId="4227"/>
            <ac:spMk id="8" creationId="{65CFD844-99FD-0F05-B9FC-878330E74062}"/>
          </ac:spMkLst>
        </pc:spChg>
        <pc:spChg chg="add mod">
          <ac:chgData name="Vincent DEVILLERS" userId="2243e580-8687-4a1f-85b6-6ee7b66cb567" providerId="ADAL" clId="{1C430C81-5C60-4F54-9DEE-10660D403F61}" dt="2023-10-17T12:21:46.781" v="1260" actId="20577"/>
          <ac:spMkLst>
            <pc:docMk/>
            <pc:sldMk cId="3505573030" sldId="4227"/>
            <ac:spMk id="9" creationId="{023EE4C2-7EE7-47F3-725E-B865AC069EB0}"/>
          </ac:spMkLst>
        </pc:spChg>
        <pc:spChg chg="mod">
          <ac:chgData name="Vincent DEVILLERS" userId="2243e580-8687-4a1f-85b6-6ee7b66cb567" providerId="ADAL" clId="{1C430C81-5C60-4F54-9DEE-10660D403F61}" dt="2023-10-17T12:21:17.688" v="1230" actId="1035"/>
          <ac:spMkLst>
            <pc:docMk/>
            <pc:sldMk cId="3505573030" sldId="4227"/>
            <ac:spMk id="14" creationId="{C12C59B7-7422-AF1A-9A3E-662B069A32BF}"/>
          </ac:spMkLst>
        </pc:spChg>
        <pc:spChg chg="mod">
          <ac:chgData name="Vincent DEVILLERS" userId="2243e580-8687-4a1f-85b6-6ee7b66cb567" providerId="ADAL" clId="{1C430C81-5C60-4F54-9DEE-10660D403F61}" dt="2023-10-17T12:21:17.688" v="1230" actId="1035"/>
          <ac:spMkLst>
            <pc:docMk/>
            <pc:sldMk cId="3505573030" sldId="4227"/>
            <ac:spMk id="15" creationId="{37EF8E36-3F16-1FD7-7603-9DC6DEC13708}"/>
          </ac:spMkLst>
        </pc:spChg>
        <pc:spChg chg="mod">
          <ac:chgData name="Vincent DEVILLERS" userId="2243e580-8687-4a1f-85b6-6ee7b66cb567" providerId="ADAL" clId="{1C430C81-5C60-4F54-9DEE-10660D403F61}" dt="2023-10-17T12:21:17.688" v="1230" actId="1035"/>
          <ac:spMkLst>
            <pc:docMk/>
            <pc:sldMk cId="3505573030" sldId="4227"/>
            <ac:spMk id="16" creationId="{0E13F222-57BD-1F0A-00A8-2DC529E89881}"/>
          </ac:spMkLst>
        </pc:spChg>
        <pc:spChg chg="mod">
          <ac:chgData name="Vincent DEVILLERS" userId="2243e580-8687-4a1f-85b6-6ee7b66cb567" providerId="ADAL" clId="{1C430C81-5C60-4F54-9DEE-10660D403F61}" dt="2023-10-17T12:21:17.688" v="1230" actId="1035"/>
          <ac:spMkLst>
            <pc:docMk/>
            <pc:sldMk cId="3505573030" sldId="4227"/>
            <ac:spMk id="17" creationId="{C3FC3A90-50B1-048A-8B95-2680190B790A}"/>
          </ac:spMkLst>
        </pc:spChg>
        <pc:spChg chg="mod">
          <ac:chgData name="Vincent DEVILLERS" userId="2243e580-8687-4a1f-85b6-6ee7b66cb567" providerId="ADAL" clId="{1C430C81-5C60-4F54-9DEE-10660D403F61}" dt="2023-10-17T12:21:40.812" v="1259" actId="20577"/>
          <ac:spMkLst>
            <pc:docMk/>
            <pc:sldMk cId="3505573030" sldId="4227"/>
            <ac:spMk id="18" creationId="{778CF8E1-1B13-51B2-E1C6-8EE3073FD501}"/>
          </ac:spMkLst>
        </pc:spChg>
        <pc:spChg chg="mod">
          <ac:chgData name="Vincent DEVILLERS" userId="2243e580-8687-4a1f-85b6-6ee7b66cb567" providerId="ADAL" clId="{1C430C81-5C60-4F54-9DEE-10660D403F61}" dt="2023-10-17T12:57:40.165" v="1312" actId="1076"/>
          <ac:spMkLst>
            <pc:docMk/>
            <pc:sldMk cId="3505573030" sldId="4227"/>
            <ac:spMk id="122" creationId="{B5A7F74B-3C78-410F-B80B-3A50CA28E59E}"/>
          </ac:spMkLst>
        </pc:spChg>
      </pc:sldChg>
      <pc:sldChg chg="modSp mod">
        <pc:chgData name="Vincent DEVILLERS" userId="2243e580-8687-4a1f-85b6-6ee7b66cb567" providerId="ADAL" clId="{1C430C81-5C60-4F54-9DEE-10660D403F61}" dt="2023-10-17T12:59:00.462" v="1338" actId="313"/>
        <pc:sldMkLst>
          <pc:docMk/>
          <pc:sldMk cId="2029076191" sldId="4230"/>
        </pc:sldMkLst>
        <pc:spChg chg="mod">
          <ac:chgData name="Vincent DEVILLERS" userId="2243e580-8687-4a1f-85b6-6ee7b66cb567" providerId="ADAL" clId="{1C430C81-5C60-4F54-9DEE-10660D403F61}" dt="2023-10-17T12:59:00.462" v="1338" actId="313"/>
          <ac:spMkLst>
            <pc:docMk/>
            <pc:sldMk cId="2029076191" sldId="4230"/>
            <ac:spMk id="2" creationId="{709BE0AE-2C14-C635-6613-8BFC5CCB3A17}"/>
          </ac:spMkLst>
        </pc:spChg>
        <pc:spChg chg="mod">
          <ac:chgData name="Vincent DEVILLERS" userId="2243e580-8687-4a1f-85b6-6ee7b66cb567" providerId="ADAL" clId="{1C430C81-5C60-4F54-9DEE-10660D403F61}" dt="2023-10-17T12:58:40.250" v="1327" actId="113"/>
          <ac:spMkLst>
            <pc:docMk/>
            <pc:sldMk cId="2029076191" sldId="4230"/>
            <ac:spMk id="122" creationId="{B5A7F74B-3C78-410F-B80B-3A50CA28E59E}"/>
          </ac:spMkLst>
        </pc:spChg>
      </pc:sldChg>
    </pc:docChg>
  </pc:docChgLst>
  <pc:docChgLst>
    <pc:chgData name="Vincent DEVILLERS" userId="S::vdevillers@littlebigcode.fr::2243e580-8687-4a1f-85b6-6ee7b66cb567" providerId="AD" clId="Web-{501E647B-87FA-9389-E7D6-9498C25BF851}"/>
    <pc:docChg chg="modSld">
      <pc:chgData name="Vincent DEVILLERS" userId="S::vdevillers@littlebigcode.fr::2243e580-8687-4a1f-85b6-6ee7b66cb567" providerId="AD" clId="Web-{501E647B-87FA-9389-E7D6-9498C25BF851}" dt="2023-01-30T17:33:16.512" v="1" actId="20577"/>
      <pc:docMkLst>
        <pc:docMk/>
      </pc:docMkLst>
      <pc:sldChg chg="modSp">
        <pc:chgData name="Vincent DEVILLERS" userId="S::vdevillers@littlebigcode.fr::2243e580-8687-4a1f-85b6-6ee7b66cb567" providerId="AD" clId="Web-{501E647B-87FA-9389-E7D6-9498C25BF851}" dt="2023-01-30T17:33:16.512" v="1" actId="20577"/>
        <pc:sldMkLst>
          <pc:docMk/>
          <pc:sldMk cId="4115731329" sldId="4219"/>
        </pc:sldMkLst>
        <pc:spChg chg="mod">
          <ac:chgData name="Vincent DEVILLERS" userId="S::vdevillers@littlebigcode.fr::2243e580-8687-4a1f-85b6-6ee7b66cb567" providerId="AD" clId="Web-{501E647B-87FA-9389-E7D6-9498C25BF851}" dt="2023-01-30T17:33:16.512" v="1" actId="20577"/>
          <ac:spMkLst>
            <pc:docMk/>
            <pc:sldMk cId="4115731329" sldId="4219"/>
            <ac:spMk id="7" creationId="{563F2204-6EDA-E6B1-B8E4-3C4F7082CB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3A2E801-4C51-40F7-9BBF-50D751B9BC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F351454-9FA3-46EF-AC87-AEE77E1997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3B99E6-21FC-44D2-90CD-FC213C1FED4B}" type="datetimeFigureOut">
              <a:rPr lang="fr-FR" smtClean="0"/>
              <a:t>20/01/2024</a:t>
            </a:fld>
            <a:endParaRPr lang="fr-FR"/>
          </a:p>
        </p:txBody>
      </p:sp>
      <p:sp>
        <p:nvSpPr>
          <p:cNvPr id="4" name="Espace réservé du pied de page 3">
            <a:extLst>
              <a:ext uri="{FF2B5EF4-FFF2-40B4-BE49-F238E27FC236}">
                <a16:creationId xmlns:a16="http://schemas.microsoft.com/office/drawing/2014/main" id="{130AAE87-2769-4829-8875-1B37518AA4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30981D-0523-439A-9D6A-BD5F5A250A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59AA2B-651D-45F1-8D5A-3ECA0D0B2551}" type="slidenum">
              <a:rPr lang="fr-FR" smtClean="0"/>
              <a:t>‹#›</a:t>
            </a:fld>
            <a:endParaRPr lang="fr-FR"/>
          </a:p>
        </p:txBody>
      </p:sp>
    </p:spTree>
    <p:extLst>
      <p:ext uri="{BB962C8B-B14F-4D97-AF65-F5344CB8AC3E}">
        <p14:creationId xmlns:p14="http://schemas.microsoft.com/office/powerpoint/2010/main" val="3649828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55E70-8446-47F5-A5D2-83D9B2BFF984}" type="datetimeFigureOut">
              <a:rPr lang="fr-FR" smtClean="0"/>
              <a:t>20/01/2024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5B098-0B20-4275-89F4-8CA3D16EB3E6}" type="slidenum">
              <a:rPr lang="fr-FR" smtClean="0"/>
              <a:t>‹#›</a:t>
            </a:fld>
            <a:endParaRPr lang="fr-FR"/>
          </a:p>
        </p:txBody>
      </p:sp>
    </p:spTree>
    <p:extLst>
      <p:ext uri="{BB962C8B-B14F-4D97-AF65-F5344CB8AC3E}">
        <p14:creationId xmlns:p14="http://schemas.microsoft.com/office/powerpoint/2010/main" val="72168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F23F6C-8D7F-44A5-961A-B82A766B98C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E2D4BD6-4A33-42DF-BBC6-F278D57F6C34}"/>
              </a:ext>
            </a:extLst>
          </p:cNvPr>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a:t>
            </a:r>
            <a:r>
              <a:rPr lang="fr-FR" err="1"/>
              <a:t>tyle</a:t>
            </a:r>
            <a:r>
              <a:rPr lang="fr-FR"/>
              <a:t> des sous-titres du masque</a:t>
            </a:r>
          </a:p>
        </p:txBody>
      </p:sp>
      <p:sp>
        <p:nvSpPr>
          <p:cNvPr id="5" name="Espace réservé du pied de page 4">
            <a:extLst>
              <a:ext uri="{FF2B5EF4-FFF2-40B4-BE49-F238E27FC236}">
                <a16:creationId xmlns:a16="http://schemas.microsoft.com/office/drawing/2014/main" id="{A36CE776-8593-4972-9B13-A15A5D3A956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C4DF2477-9DC2-40C8-8E65-690AF7D9AF88}"/>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152607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D6BA4-81FD-4467-8F15-2BF6758AC96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3E1C7F0-7B98-43B8-B7BB-BC61C39AAF19}"/>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6B5C10-6075-4C89-A0E4-CF6EDB499C0A}"/>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6FBCC136-A48A-430A-B0C1-81E4E12360B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2AED088-3EB8-46D9-B2E0-6A864DA8B245}"/>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293636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C01BB1-1724-48EC-80B3-3BE8FCB2ED56}"/>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585A22B-ABAC-4455-B07B-6DA4E7D3E641}"/>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FC4626-1AD0-4CD9-8A1F-19D01E338AA0}"/>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9432F0C5-DB7D-4084-9428-53B870FA152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81265EC9-4441-4527-872F-E5924292E050}"/>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309955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63740-2F32-465D-8329-08A5F40AB0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527B3FC-EBFC-4896-BEE7-177327D05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11E12F1-CCB4-4DC3-BCEE-86AF963D40E8}"/>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F183332A-AF09-4A9A-A6EF-802693D04095}"/>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F6A2DE-3522-440C-B7CB-5ED00D08EEE7}"/>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894595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B8488E-B881-4889-8477-B280A01E46F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78738F-7CC0-4028-8353-9411B22F606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9B2983-B283-41FC-8FE8-220CB5DF018B}"/>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985A1D63-5DBE-48AC-B0C6-AE69393F180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98A6615-5A67-4B9C-8153-5AC90A2B0108}"/>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1555834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BF7A0-0421-438E-97C5-1F178915641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1002A2E-C283-4D7C-8C50-10C74A788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4B5A858C-4CF2-43AF-8920-903DDFD3B3E6}"/>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04E97375-D653-4EA9-86AE-84F6EBAC35EC}"/>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5300E953-E8E1-49DA-9129-DBB6EC477ED9}"/>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23901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D8268-2615-4231-9225-EFA949358A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CE3EA62-4834-4752-B9C6-2D909312CA3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FD8B291-C806-41A1-BECB-36258817D4A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8B9C193-A874-40B8-8847-27AB862AF1CD}"/>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B906E528-84CB-4CF8-8E70-7EED9D4BBE0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CF22320D-BF8A-457E-AB29-93758E68A69A}"/>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48141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A13CB9-B3BB-4483-B6F8-40A219284DE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AAA12AD-8578-475A-8FB3-17738D037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95B9375-B791-4AD0-B2E0-1412B893B0A7}"/>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ECE6B7-1FBB-4ECF-A237-9C495FEF1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8B7DABE-BAC4-4119-A39A-69C957A6166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0D5CA3-3CAD-4B4E-8CE3-C2DE5A4DE80D}"/>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8" name="Espace réservé du pied de page 7">
            <a:extLst>
              <a:ext uri="{FF2B5EF4-FFF2-40B4-BE49-F238E27FC236}">
                <a16:creationId xmlns:a16="http://schemas.microsoft.com/office/drawing/2014/main" id="{9C505333-BD69-43CE-9AB5-03E0F44CD39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75A1B997-51CB-4A8C-B754-41FD81131ED5}"/>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118115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FC4FB5-9602-4084-BFF6-E75669D7283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7DFC8D6-6959-49D5-8750-71B3A2E196C3}"/>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4" name="Espace réservé du pied de page 3">
            <a:extLst>
              <a:ext uri="{FF2B5EF4-FFF2-40B4-BE49-F238E27FC236}">
                <a16:creationId xmlns:a16="http://schemas.microsoft.com/office/drawing/2014/main" id="{5B0FDA27-B863-487E-AA10-F2774B7C30C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438ACEDE-5D91-43F0-AD89-902C1C3DA9DC}"/>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910236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6E6B55-79D2-43BB-AC4E-97D184C4550B}"/>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3" name="Espace réservé du pied de page 2">
            <a:extLst>
              <a:ext uri="{FF2B5EF4-FFF2-40B4-BE49-F238E27FC236}">
                <a16:creationId xmlns:a16="http://schemas.microsoft.com/office/drawing/2014/main" id="{61B573F8-55E0-41A1-AD1F-2E3A3EDD38D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3DA79589-67A2-4197-A00C-13E73AA4279B}"/>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361379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F4BB4-BD8A-4418-8C1E-A92A624D53B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9C35359-3A67-4939-8F70-477671E58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B8C1C9D-B543-44FD-8EC8-3051A24F1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23AE472-067C-4FA1-B724-DC9EC5C9642C}"/>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73A572DD-71A0-42BD-B8F8-26D94BE8A37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6CB3EED3-25C0-4A5F-A4A5-EF6041DD04B9}"/>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389075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C6751-C32F-40BA-9CCF-C0A186957600}"/>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01DBDBB8-0823-485A-9610-978152668D0E}"/>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C4E97A-6CB5-4A12-BA3F-F855A9C0A293}"/>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CB8DDC35-2904-42DA-B21B-82C1FC43B1F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CCCD4AB0-31D9-4B12-8D31-58AA886AE9BE}"/>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17365975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450F6-D8B5-4185-91E3-6F012E14E95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9A6A7A2-1845-476C-A8AE-1E2D07BC5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C255C15-7455-4327-9C3A-514E7B5A2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202ACE4-FEB0-4F85-B2D5-B0D94B09ACFA}"/>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55F0024E-F974-45EA-938F-5D42F749094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4FF88139-A68F-429C-A9C3-665FCF12F063}"/>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343514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F5FFF7-F625-48E2-945F-3C5BFA405C0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086890A-EE76-4DB4-95FE-4BB97D967B2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3EE87B-1CFB-4C3F-94B8-F0D4B79E4105}"/>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86445DA7-0E5F-40C3-B169-892F248FADE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B811C1D4-2FBF-4459-9DB1-8D4A92F1B47B}"/>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578278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3D4D638-AEE0-47D1-B5D2-739C643D92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648602-5AB2-43FD-BC9A-125B5EE1895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557DD83-B7A8-4DD1-9047-5E27A8C2362C}"/>
              </a:ext>
            </a:extLst>
          </p:cNvPr>
          <p:cNvSpPr>
            <a:spLocks noGrp="1"/>
          </p:cNvSpPr>
          <p:nvPr>
            <p:ph type="dt" sz="half" idx="10"/>
          </p:nvPr>
        </p:nvSpPr>
        <p:spPr>
          <a:xfrm>
            <a:off x="838200" y="6356350"/>
            <a:ext cx="2743200" cy="365125"/>
          </a:xfrm>
          <a:prstGeom prst="rect">
            <a:avLst/>
          </a:prstGeom>
        </p:spPr>
        <p:txBody>
          <a:bodyPr/>
          <a:lstStyle/>
          <a:p>
            <a:fld id="{B8DE51B9-9909-4745-929B-B8F46F34732D}"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5F1F4BDC-FFFF-4FEA-A97B-F51C2E62131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D9E670A2-BE43-4050-BE37-D48D5FA922D9}"/>
              </a:ext>
            </a:extLst>
          </p:cNvPr>
          <p:cNvSpPr>
            <a:spLocks noGrp="1"/>
          </p:cNvSpPr>
          <p:nvPr>
            <p:ph type="sldNum" sz="quarter" idx="12"/>
          </p:nvPr>
        </p:nvSpPr>
        <p:spPr>
          <a:xfrm>
            <a:off x="8610600" y="6356350"/>
            <a:ext cx="2743200" cy="365125"/>
          </a:xfrm>
          <a:prstGeom prst="rect">
            <a:avLst/>
          </a:prstGeom>
        </p:spPr>
        <p:txBody>
          <a:bodyPr/>
          <a:lstStyle/>
          <a:p>
            <a:fld id="{D1EF4F5E-1C39-4CE5-A44B-3561DD52DEFD}" type="slidenum">
              <a:rPr lang="fr-FR" smtClean="0"/>
              <a:t>‹#›</a:t>
            </a:fld>
            <a:endParaRPr lang="fr-FR"/>
          </a:p>
        </p:txBody>
      </p:sp>
    </p:spTree>
    <p:extLst>
      <p:ext uri="{BB962C8B-B14F-4D97-AF65-F5344CB8AC3E}">
        <p14:creationId xmlns:p14="http://schemas.microsoft.com/office/powerpoint/2010/main" val="3618343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B5526-F89A-4E25-AA38-E02DBAC2266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8B29B08-1A10-45F6-B91E-790096E50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448B5D4-28CA-4779-BCD6-133150321D85}"/>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FAE688E4-92D3-4543-92E2-82554C2E888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1303A36B-2F05-4B44-A778-F1FE97500120}"/>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1401148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C41D-DABF-43E8-A68E-60BE863BEE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A5A32CF-62D2-4452-BB7B-EA38AE79209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EF1F7E-2C5A-4580-B816-6C4E53A17EA6}"/>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6CDFD00A-4E4C-426A-B532-CF50EBE976A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D4CDD1CF-058E-4C89-8A0E-08DE34DDABFB}"/>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32144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EBA6E4-D74D-42BF-850D-5BB755909C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3B1C0D6-39C6-4647-9691-41EF8499B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20FA821-BC44-4043-94E5-CD2D173F8A8F}"/>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59B8D1BA-63C4-459D-B798-C5095A6FB93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FCE658A-E0C0-4B34-A69A-4F36C0B46EC4}"/>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99945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0E8FF-6C66-422A-837E-F99C0456C9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AA8F9E-0D11-457C-9785-FCD235A91DDE}"/>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22E493-CBA1-49C6-AF42-D85385D1C81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852FF81-A575-4478-B907-18B0F11AB98F}"/>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99A2A614-3D7D-4CDA-89CB-DE9E3120301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2AEE5B17-3EA6-4117-ABCF-E2A1E96CC67C}"/>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1026044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1A6B5-5A2C-47F5-B025-A379ECD8DA0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3B0FD49-E9F7-4B0C-87CB-DAAE42AB5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DCADAC9-8176-4B9C-9A20-83891AA70FCA}"/>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219E11-09B7-469C-81BC-5CE3C104F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263CACA9-9468-44E4-B45F-6D2E29E501D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0162C38-16B8-448C-927B-C3635FB6E185}"/>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8" name="Espace réservé du pied de page 7">
            <a:extLst>
              <a:ext uri="{FF2B5EF4-FFF2-40B4-BE49-F238E27FC236}">
                <a16:creationId xmlns:a16="http://schemas.microsoft.com/office/drawing/2014/main" id="{FC73CBE6-877F-4704-94FE-8BB361C069D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088C9714-B5B8-437A-A5D8-8781964807DA}"/>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3978023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AAC01-B05E-4492-B740-2D08A9F13FD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15C7A54-E5E0-4342-9F6E-8AB243BE10E8}"/>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4" name="Espace réservé du pied de page 3">
            <a:extLst>
              <a:ext uri="{FF2B5EF4-FFF2-40B4-BE49-F238E27FC236}">
                <a16:creationId xmlns:a16="http://schemas.microsoft.com/office/drawing/2014/main" id="{7475CAC4-78D1-47E2-8998-31F1A707B32C}"/>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6337F3B7-C523-469B-B70C-8BA482A318F6}"/>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15444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A314AED-97DE-437C-B28D-DED5EF7AC175}"/>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3" name="Espace réservé du pied de page 2">
            <a:extLst>
              <a:ext uri="{FF2B5EF4-FFF2-40B4-BE49-F238E27FC236}">
                <a16:creationId xmlns:a16="http://schemas.microsoft.com/office/drawing/2014/main" id="{458ABB5A-2CC5-4705-8CFF-33481DB2142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B5B2FBB6-833D-4CA3-9480-7D03A00630AA}"/>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16578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F21F7-BAF2-4483-B98C-23A087B02C3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223255D-D12F-4F11-B41C-AAADFBA6050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E073B82-2813-4892-94BB-A4736904345D}"/>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B285A278-CE1A-41EF-B15F-166AAE6AA84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93C9134-6777-4954-99D8-95360968E023}"/>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2561336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3C036-EE34-46FE-96C9-D0C7EA1125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FCE77B4-E464-45FF-AC2B-8AEC64784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E29C567-0EAC-4AF3-98D1-D9694546D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5A6870-32F4-4D92-B45D-6BEA5A604DBA}"/>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FD91B0B4-0E5E-43FA-BA4E-26312477A1F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90B4B81A-D32E-4C5F-AD57-6679C2892D57}"/>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7675973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58BDDC-640B-4817-907D-555F6DA7CD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0E94F14-7938-4744-A70D-C6EBF7D04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9033C9A-685E-4706-A4A1-F64BDC513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A2BA2CE-0EB5-4645-9DAB-D7C62722FE3F}"/>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1A194CC2-6CFB-4E2C-80EE-C23634462CE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434BABBA-B2CA-4924-AA93-4B799DBA8974}"/>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3152535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DEC8C-2FE3-4EF6-8B5E-F36B9965774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10EC675-C7E6-49EF-9D3C-F6546AE3C3D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286433-D75B-4C0B-9A2D-99B33DAD6A29}"/>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D6ECA82A-E55E-457E-A214-798859756275}"/>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710ADF40-CA4C-46BF-B49E-5718BF56E256}"/>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868332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D10F31B-B59E-4C35-B77A-38EB2209039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00FBDE3-08E5-4235-A0CA-1706EC2802B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318371-890E-490B-8F13-022505CB4267}"/>
              </a:ext>
            </a:extLst>
          </p:cNvPr>
          <p:cNvSpPr>
            <a:spLocks noGrp="1"/>
          </p:cNvSpPr>
          <p:nvPr>
            <p:ph type="dt" sz="half" idx="10"/>
          </p:nvPr>
        </p:nvSpPr>
        <p:spPr>
          <a:xfrm>
            <a:off x="838200" y="6356350"/>
            <a:ext cx="2743200" cy="365125"/>
          </a:xfrm>
          <a:prstGeom prst="rect">
            <a:avLst/>
          </a:prstGeom>
        </p:spPr>
        <p:txBody>
          <a:bodyPr/>
          <a:lstStyle/>
          <a:p>
            <a:fld id="{5E1B3FB3-ABC9-4ADC-B52B-1C8371CB0CA9}" type="datetimeFigureOut">
              <a:rPr lang="fr-FR" smtClean="0"/>
              <a:t>20/01/2024</a:t>
            </a:fld>
            <a:endParaRPr lang="fr-FR"/>
          </a:p>
        </p:txBody>
      </p:sp>
      <p:sp>
        <p:nvSpPr>
          <p:cNvPr id="5" name="Espace réservé du pied de page 4">
            <a:extLst>
              <a:ext uri="{FF2B5EF4-FFF2-40B4-BE49-F238E27FC236}">
                <a16:creationId xmlns:a16="http://schemas.microsoft.com/office/drawing/2014/main" id="{D2A32811-EA4F-4011-9E77-02D7F30648D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7B315BCB-0C6C-45A3-8F16-B242263C5D9B}"/>
              </a:ext>
            </a:extLst>
          </p:cNvPr>
          <p:cNvSpPr>
            <a:spLocks noGrp="1"/>
          </p:cNvSpPr>
          <p:nvPr>
            <p:ph type="sldNum" sz="quarter" idx="12"/>
          </p:nvPr>
        </p:nvSpPr>
        <p:spPr>
          <a:xfrm>
            <a:off x="8610600" y="6356350"/>
            <a:ext cx="2743200" cy="365125"/>
          </a:xfrm>
          <a:prstGeom prst="rect">
            <a:avLst/>
          </a:prstGeom>
        </p:spPr>
        <p:txBody>
          <a:bodyPr/>
          <a:lstStyle/>
          <a:p>
            <a:fld id="{50F510FE-75B1-4AF4-996B-FD0923973DE6}" type="slidenum">
              <a:rPr lang="fr-FR" smtClean="0"/>
              <a:t>‹#›</a:t>
            </a:fld>
            <a:endParaRPr lang="fr-FR"/>
          </a:p>
        </p:txBody>
      </p:sp>
    </p:spTree>
    <p:extLst>
      <p:ext uri="{BB962C8B-B14F-4D97-AF65-F5344CB8AC3E}">
        <p14:creationId xmlns:p14="http://schemas.microsoft.com/office/powerpoint/2010/main" val="8752210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8913" y="1628800"/>
            <a:ext cx="10972800" cy="4525963"/>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4501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a:prstGeom prst="rect">
            <a:avLst/>
          </a:prstGeom>
        </p:spPr>
        <p:txBody>
          <a:bodyPr/>
          <a:lstStyle>
            <a:lvl1pPr>
              <a:defRPr>
                <a:solidFill>
                  <a:srgbClr val="232F3F"/>
                </a:solidFill>
              </a:defRPr>
            </a:lvl1pPr>
          </a:lstStyle>
          <a:p>
            <a:r>
              <a:rPr lang="fr-FR"/>
              <a:t>Modifiez le style du titre</a:t>
            </a:r>
          </a:p>
        </p:txBody>
      </p:sp>
      <p:sp>
        <p:nvSpPr>
          <p:cNvPr id="3" name="Sous-titr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Tree>
    <p:extLst>
      <p:ext uri="{BB962C8B-B14F-4D97-AF65-F5344CB8AC3E}">
        <p14:creationId xmlns:p14="http://schemas.microsoft.com/office/powerpoint/2010/main" val="2723459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Tree>
    <p:extLst>
      <p:ext uri="{BB962C8B-B14F-4D97-AF65-F5344CB8AC3E}">
        <p14:creationId xmlns:p14="http://schemas.microsoft.com/office/powerpoint/2010/main" val="21952066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63080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52699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p>
            <a:r>
              <a:rPr lang="fr-FR"/>
              <a:t>Modifiez le style du titre</a:t>
            </a:r>
          </a:p>
        </p:txBody>
      </p:sp>
    </p:spTree>
    <p:extLst>
      <p:ext uri="{BB962C8B-B14F-4D97-AF65-F5344CB8AC3E}">
        <p14:creationId xmlns:p14="http://schemas.microsoft.com/office/powerpoint/2010/main" val="11749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1E2A2-6BE2-42D3-A5EE-4C675443E946}"/>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FD962672-8244-4193-A53A-AB72B2A5C0CF}"/>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A05AB3-D72C-4925-B622-2C78F354D03B}"/>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2C6FC5E-D7C2-4948-872D-64F9AEB889FE}"/>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7E144A4C-BAD3-4D2A-96C0-9AE57F061D1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1B97AD4-CCBD-4056-828E-44C91CBB612B}"/>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1971947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05A50E-ECF5-40F1-9DBA-984130B6990D}"/>
              </a:ext>
            </a:extLst>
          </p:cNvPr>
          <p:cNvSpPr/>
          <p:nvPr userDrawn="1"/>
        </p:nvSpPr>
        <p:spPr>
          <a:xfrm>
            <a:off x="-33336" y="1"/>
            <a:ext cx="12225336" cy="6858000"/>
          </a:xfrm>
          <a:prstGeom prst="rect">
            <a:avLst/>
          </a:prstGeom>
          <a:solidFill>
            <a:srgbClr val="232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Group 13">
            <a:extLst>
              <a:ext uri="{FF2B5EF4-FFF2-40B4-BE49-F238E27FC236}">
                <a16:creationId xmlns:a16="http://schemas.microsoft.com/office/drawing/2014/main" id="{07CC2F09-C17A-4DAB-9C5C-5823DB1509EF}"/>
              </a:ext>
            </a:extLst>
          </p:cNvPr>
          <p:cNvGrpSpPr/>
          <p:nvPr userDrawn="1"/>
        </p:nvGrpSpPr>
        <p:grpSpPr>
          <a:xfrm>
            <a:off x="3478709" y="2564904"/>
            <a:ext cx="5201244" cy="1656184"/>
            <a:chOff x="1558925" y="4192858"/>
            <a:chExt cx="9235455" cy="5374888"/>
          </a:xfrm>
        </p:grpSpPr>
        <p:cxnSp>
          <p:nvCxnSpPr>
            <p:cNvPr id="4" name="Straight Connector 15">
              <a:extLst>
                <a:ext uri="{FF2B5EF4-FFF2-40B4-BE49-F238E27FC236}">
                  <a16:creationId xmlns:a16="http://schemas.microsoft.com/office/drawing/2014/main" id="{0AE513D3-6E30-4303-BDB1-68133BDF17AB}"/>
                </a:ext>
              </a:extLst>
            </p:cNvPr>
            <p:cNvCxnSpPr/>
            <p:nvPr/>
          </p:nvCxnSpPr>
          <p:spPr>
            <a:xfrm>
              <a:off x="1558925" y="9567746"/>
              <a:ext cx="923545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16">
              <a:extLst>
                <a:ext uri="{FF2B5EF4-FFF2-40B4-BE49-F238E27FC236}">
                  <a16:creationId xmlns:a16="http://schemas.microsoft.com/office/drawing/2014/main" id="{6D3BBC6C-53E8-4052-B765-D6702620516B}"/>
                </a:ext>
              </a:extLst>
            </p:cNvPr>
            <p:cNvCxnSpPr/>
            <p:nvPr/>
          </p:nvCxnSpPr>
          <p:spPr>
            <a:xfrm>
              <a:off x="1558925" y="4192858"/>
              <a:ext cx="923545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Titre 1"/>
          <p:cNvSpPr>
            <a:spLocks noGrp="1"/>
          </p:cNvSpPr>
          <p:nvPr>
            <p:ph type="ctrTitle" hasCustomPrompt="1"/>
          </p:nvPr>
        </p:nvSpPr>
        <p:spPr>
          <a:xfrm>
            <a:off x="4015101" y="3140969"/>
            <a:ext cx="4128457" cy="576064"/>
          </a:xfrm>
          <a:prstGeom prst="rect">
            <a:avLst/>
          </a:prstGeom>
        </p:spPr>
        <p:txBody>
          <a:bodyPr>
            <a:noAutofit/>
          </a:bodyPr>
          <a:lstStyle>
            <a:lvl1pPr>
              <a:defRPr sz="3600">
                <a:solidFill>
                  <a:srgbClr val="232F3F"/>
                </a:solidFill>
              </a:defRPr>
            </a:lvl1pPr>
          </a:lstStyle>
          <a:p>
            <a:r>
              <a:rPr lang="fr-FR"/>
              <a:t>Contexte</a:t>
            </a:r>
          </a:p>
        </p:txBody>
      </p:sp>
    </p:spTree>
    <p:extLst>
      <p:ext uri="{BB962C8B-B14F-4D97-AF65-F5344CB8AC3E}">
        <p14:creationId xmlns:p14="http://schemas.microsoft.com/office/powerpoint/2010/main" val="4452832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a:prstGeom prst="rect">
            <a:avLst/>
          </a:prstGeom>
        </p:spPr>
        <p:txBody>
          <a:bodyPr anchor="b"/>
          <a:lstStyle>
            <a:lvl1pPr algn="l">
              <a:defRPr sz="2000" b="1">
                <a:solidFill>
                  <a:srgbClr val="232F3F"/>
                </a:solidFill>
              </a:defRPr>
            </a:lvl1pPr>
          </a:lstStyle>
          <a:p>
            <a:r>
              <a:rPr lang="fr-FR"/>
              <a:t>Modifiez le style du titre</a:t>
            </a:r>
          </a:p>
        </p:txBody>
      </p:sp>
      <p:sp>
        <p:nvSpPr>
          <p:cNvPr id="3" name="Espace réservé du contenu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Espace réservé du numéro de diapositive 6"/>
          <p:cNvSpPr>
            <a:spLocks noGrp="1"/>
          </p:cNvSpPr>
          <p:nvPr>
            <p:ph type="sldNum" sz="quarter" idx="12"/>
          </p:nvPr>
        </p:nvSpPr>
        <p:spPr>
          <a:xfrm>
            <a:off x="8976320" y="188641"/>
            <a:ext cx="2844800" cy="365125"/>
          </a:xfrm>
          <a:prstGeom prst="rect">
            <a:avLst/>
          </a:prstGeom>
        </p:spPr>
        <p:txBody>
          <a:bodyPr/>
          <a:lstStyle/>
          <a:p>
            <a:fld id="{8F7EFC93-E115-4250-BE4E-7B66C68147F7}" type="slidenum">
              <a:rPr lang="fr-FR" smtClean="0"/>
              <a:t>‹#›</a:t>
            </a:fld>
            <a:endParaRPr lang="fr-FR"/>
          </a:p>
        </p:txBody>
      </p:sp>
    </p:spTree>
    <p:extLst>
      <p:ext uri="{BB962C8B-B14F-4D97-AF65-F5344CB8AC3E}">
        <p14:creationId xmlns:p14="http://schemas.microsoft.com/office/powerpoint/2010/main" val="11564469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28089946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609600" y="1600201"/>
            <a:ext cx="10972800" cy="4525963"/>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988302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7424317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 name="Freeform 1"/>
          <p:cNvSpPr/>
          <p:nvPr userDrawn="1"/>
        </p:nvSpPr>
        <p:spPr>
          <a:xfrm>
            <a:off x="0" y="0"/>
            <a:ext cx="12192000" cy="6858000"/>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rgbClr val="222956"/>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endParaRPr lang="en-US" sz="800" kern="1200">
              <a:solidFill>
                <a:srgbClr val="FFFFFF"/>
              </a:solidFill>
              <a:latin typeface="Lato Light"/>
              <a:cs typeface="Lato Light"/>
            </a:endParaRPr>
          </a:p>
        </p:txBody>
      </p:sp>
    </p:spTree>
    <p:extLst>
      <p:ext uri="{BB962C8B-B14F-4D97-AF65-F5344CB8AC3E}">
        <p14:creationId xmlns:p14="http://schemas.microsoft.com/office/powerpoint/2010/main" val="208932733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ain">
  <p:cSld name="main">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677325" y="283075"/>
            <a:ext cx="11120400" cy="657000"/>
          </a:xfrm>
          <a:prstGeom prst="rect">
            <a:avLst/>
          </a:prstGeom>
        </p:spPr>
        <p:txBody>
          <a:bodyPr spcFirstLastPara="1" wrap="square" lIns="91425" tIns="45700" rIns="91425" bIns="45700" anchor="t" anchorCtr="0">
            <a:normAutofit/>
          </a:bodyPr>
          <a:lstStyle>
            <a:lvl1pPr marL="0" marR="0" lvl="0" indent="0" algn="l" rtl="0">
              <a:lnSpc>
                <a:spcPct val="100000"/>
              </a:lnSpc>
              <a:spcBef>
                <a:spcPts val="0"/>
              </a:spcBef>
              <a:spcAft>
                <a:spcPts val="0"/>
              </a:spcAft>
              <a:buNone/>
              <a:defRPr>
                <a:solidFill>
                  <a:srgbClr val="002060"/>
                </a:solidFill>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5"/>
          <p:cNvSpPr txBox="1">
            <a:spLocks noGrp="1"/>
          </p:cNvSpPr>
          <p:nvPr>
            <p:ph type="subTitle" idx="1"/>
          </p:nvPr>
        </p:nvSpPr>
        <p:spPr>
          <a:xfrm>
            <a:off x="665850" y="2064150"/>
            <a:ext cx="11120400" cy="2729700"/>
          </a:xfrm>
          <a:prstGeom prst="rect">
            <a:avLst/>
          </a:prstGeom>
        </p:spPr>
        <p:txBody>
          <a:bodyPr spcFirstLastPara="1" wrap="square" lIns="91425" tIns="45700" rIns="91425" bIns="45700" anchor="t" anchorCtr="0">
            <a:normAutofit/>
          </a:bodyPr>
          <a:lstStyle>
            <a:lvl1pPr lvl="0" rtl="0">
              <a:spcBef>
                <a:spcPts val="480"/>
              </a:spcBef>
              <a:spcAft>
                <a:spcPts val="0"/>
              </a:spcAft>
              <a:buSzPts val="2400"/>
              <a:buNone/>
              <a:defRPr sz="1400">
                <a:solidFill>
                  <a:srgbClr val="222956"/>
                </a:solidFill>
              </a:defRPr>
            </a:lvl1pPr>
            <a:lvl2pPr lvl="1" rtl="0">
              <a:spcBef>
                <a:spcPts val="400"/>
              </a:spcBef>
              <a:spcAft>
                <a:spcPts val="0"/>
              </a:spcAft>
              <a:buSzPts val="2000"/>
              <a:buNone/>
              <a:defRPr/>
            </a:lvl2pPr>
            <a:lvl3pPr lvl="2" rtl="0">
              <a:spcBef>
                <a:spcPts val="360"/>
              </a:spcBef>
              <a:spcAft>
                <a:spcPts val="0"/>
              </a:spcAft>
              <a:buSzPts val="1800"/>
              <a:buNone/>
              <a:defRPr/>
            </a:lvl3pPr>
            <a:lvl4pPr lvl="3" rtl="0">
              <a:spcBef>
                <a:spcPts val="320"/>
              </a:spcBef>
              <a:spcAft>
                <a:spcPts val="0"/>
              </a:spcAft>
              <a:buSzPts val="1600"/>
              <a:buNone/>
              <a:defRPr/>
            </a:lvl4pPr>
            <a:lvl5pPr lvl="4" rtl="0">
              <a:spcBef>
                <a:spcPts val="320"/>
              </a:spcBef>
              <a:spcAft>
                <a:spcPts val="0"/>
              </a:spcAft>
              <a:buSzPts val="1600"/>
              <a:buNone/>
              <a:defRPr/>
            </a:lvl5pPr>
            <a:lvl6pPr lvl="5" rtl="0">
              <a:spcBef>
                <a:spcPts val="400"/>
              </a:spcBef>
              <a:spcAft>
                <a:spcPts val="0"/>
              </a:spcAft>
              <a:buSzPts val="2000"/>
              <a:buNone/>
              <a:defRPr/>
            </a:lvl6pPr>
            <a:lvl7pPr lvl="6" rtl="0">
              <a:spcBef>
                <a:spcPts val="400"/>
              </a:spcBef>
              <a:spcAft>
                <a:spcPts val="0"/>
              </a:spcAft>
              <a:buSzPts val="2000"/>
              <a:buNone/>
              <a:defRPr/>
            </a:lvl7pPr>
            <a:lvl8pPr lvl="7" rtl="0">
              <a:spcBef>
                <a:spcPts val="400"/>
              </a:spcBef>
              <a:spcAft>
                <a:spcPts val="0"/>
              </a:spcAft>
              <a:buSzPts val="2000"/>
              <a:buNone/>
              <a:defRPr/>
            </a:lvl8pPr>
            <a:lvl9pPr lvl="8" rtl="0">
              <a:spcBef>
                <a:spcPts val="400"/>
              </a:spcBef>
              <a:spcAft>
                <a:spcPts val="0"/>
              </a:spcAft>
              <a:buSzPts val="2000"/>
              <a:buNone/>
              <a:defRPr/>
            </a:lvl9pPr>
          </a:lstStyle>
          <a:p>
            <a:endParaRPr/>
          </a:p>
        </p:txBody>
      </p:sp>
    </p:spTree>
    <p:extLst>
      <p:ext uri="{BB962C8B-B14F-4D97-AF65-F5344CB8AC3E}">
        <p14:creationId xmlns:p14="http://schemas.microsoft.com/office/powerpoint/2010/main" val="195777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EB26BD-86E4-4F98-A414-EC65C984349C}"/>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AC7EACE3-4F65-427F-92D9-A2DC486B162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0051E4A-12E4-476E-B137-CE6C8993CC32}"/>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65D4689-E4EE-4F2D-A39B-4AB5B76B457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2B09E5F-F211-41AF-9178-534C3509F1CC}"/>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55E2711-BCA3-4206-A2F8-1C777017F6F2}"/>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8" name="Espace réservé du pied de page 7">
            <a:extLst>
              <a:ext uri="{FF2B5EF4-FFF2-40B4-BE49-F238E27FC236}">
                <a16:creationId xmlns:a16="http://schemas.microsoft.com/office/drawing/2014/main" id="{29D1A6AF-A2CF-43B3-80E9-97D85E6960B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1818CB3B-61E6-4B8F-87B8-4E0DC55401E6}"/>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195319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1A3A39-8678-4906-A6D6-8B69426F23AC}"/>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C4ABCADA-67ED-4C9F-8DD9-434B86A812BE}"/>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4" name="Espace réservé du pied de page 3">
            <a:extLst>
              <a:ext uri="{FF2B5EF4-FFF2-40B4-BE49-F238E27FC236}">
                <a16:creationId xmlns:a16="http://schemas.microsoft.com/office/drawing/2014/main" id="{0C5F80A9-33FD-44D0-9F01-F16BCCF9166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F61F854E-60DB-4833-8D2E-DEB27626FBB2}"/>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274527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17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3BFAE5-1F93-4B6B-BE2F-C095FBCB98A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4CAAE4E-911E-43C2-8154-8CB79FCA5CE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730B891-F141-4C7F-A305-DC8CA51C44A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95E7F8C-F6CF-4C0A-B1CF-FDCCBC61E946}"/>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B95BE0A3-AE93-4FA9-A66E-05728863FEA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7BCE257D-ECBC-48C3-BA3E-1F9A433953AE}"/>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410099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84B0A-B034-4B0B-B9DE-ED85B443AB1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1C8ADF-E1D3-4A95-85C1-9BEA900038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55ABAC0-64FA-4E7A-9BB7-00ADF6E56D9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90FC37B-6A99-471D-80B1-54E1BC1C52A7}"/>
              </a:ext>
            </a:extLst>
          </p:cNvPr>
          <p:cNvSpPr>
            <a:spLocks noGrp="1"/>
          </p:cNvSpPr>
          <p:nvPr>
            <p:ph type="dt" sz="half" idx="10"/>
          </p:nvPr>
        </p:nvSpPr>
        <p:spPr>
          <a:xfrm>
            <a:off x="838200" y="6356350"/>
            <a:ext cx="2743200" cy="365125"/>
          </a:xfrm>
          <a:prstGeom prst="rect">
            <a:avLst/>
          </a:prstGeom>
        </p:spPr>
        <p:txBody>
          <a:bodyPr/>
          <a:lstStyle/>
          <a:p>
            <a:fld id="{5E19E350-94BF-41D2-9F76-CA10B7C15188}" type="datetimeFigureOut">
              <a:rPr lang="fr-FR" smtClean="0"/>
              <a:t>20/01/2024</a:t>
            </a:fld>
            <a:endParaRPr lang="fr-FR"/>
          </a:p>
        </p:txBody>
      </p:sp>
      <p:sp>
        <p:nvSpPr>
          <p:cNvPr id="6" name="Espace réservé du pied de page 5">
            <a:extLst>
              <a:ext uri="{FF2B5EF4-FFF2-40B4-BE49-F238E27FC236}">
                <a16:creationId xmlns:a16="http://schemas.microsoft.com/office/drawing/2014/main" id="{19B4C202-E232-405A-8E0F-0A4CA47333E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83CCBA46-965E-411A-A41E-3090B98153DA}"/>
              </a:ext>
            </a:extLst>
          </p:cNvPr>
          <p:cNvSpPr>
            <a:spLocks noGrp="1"/>
          </p:cNvSpPr>
          <p:nvPr>
            <p:ph type="sldNum" sz="quarter" idx="12"/>
          </p:nvPr>
        </p:nvSpPr>
        <p:spPr>
          <a:xfrm>
            <a:off x="8610600" y="6356350"/>
            <a:ext cx="2743200" cy="365125"/>
          </a:xfrm>
          <a:prstGeom prst="rect">
            <a:avLst/>
          </a:prstGeom>
        </p:spPr>
        <p:txBody>
          <a:bodyPr/>
          <a:lstStyle/>
          <a:p>
            <a:fld id="{A412D89D-4CB5-4814-AD74-C5466E577423}" type="slidenum">
              <a:rPr lang="fr-FR" smtClean="0"/>
              <a:t>‹#›</a:t>
            </a:fld>
            <a:endParaRPr lang="fr-FR"/>
          </a:p>
        </p:txBody>
      </p:sp>
    </p:spTree>
    <p:extLst>
      <p:ext uri="{BB962C8B-B14F-4D97-AF65-F5344CB8AC3E}">
        <p14:creationId xmlns:p14="http://schemas.microsoft.com/office/powerpoint/2010/main" val="420819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936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55"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7C95D81-F649-4E56-BCDB-18DBC424FBEC}"/>
              </a:ext>
            </a:extLst>
          </p:cNvPr>
          <p:cNvSpPr>
            <a:spLocks noGrp="1"/>
          </p:cNvSpPr>
          <p:nvPr>
            <p:ph type="title"/>
          </p:nvPr>
        </p:nvSpPr>
        <p:spPr>
          <a:xfrm>
            <a:off x="578913" y="0"/>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9E1B7DA-C32F-4A76-8450-26D893E35372}"/>
              </a:ext>
            </a:extLst>
          </p:cNvPr>
          <p:cNvSpPr>
            <a:spLocks noGrp="1"/>
          </p:cNvSpPr>
          <p:nvPr>
            <p:ph type="body" idx="1"/>
          </p:nvPr>
        </p:nvSpPr>
        <p:spPr>
          <a:xfrm>
            <a:off x="578913" y="1887818"/>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ZoneTexte 6">
            <a:extLst>
              <a:ext uri="{FF2B5EF4-FFF2-40B4-BE49-F238E27FC236}">
                <a16:creationId xmlns:a16="http://schemas.microsoft.com/office/drawing/2014/main" id="{E2921057-DEE0-C94F-8CC2-2A3D567B5F5F}"/>
              </a:ext>
            </a:extLst>
          </p:cNvPr>
          <p:cNvSpPr txBox="1"/>
          <p:nvPr userDrawn="1"/>
        </p:nvSpPr>
        <p:spPr>
          <a:xfrm>
            <a:off x="0" y="395953"/>
            <a:ext cx="695399" cy="584775"/>
          </a:xfrm>
          <a:prstGeom prst="rect">
            <a:avLst/>
          </a:prstGeom>
          <a:noFill/>
        </p:spPr>
        <p:txBody>
          <a:bodyPr wrap="square" rtlCol="0">
            <a:spAutoFit/>
          </a:bodyPr>
          <a:lstStyle/>
          <a:p>
            <a:r>
              <a:rPr lang="fr-FR" sz="3200">
                <a:solidFill>
                  <a:srgbClr val="FCBF07"/>
                </a:solidFill>
              </a:rPr>
              <a:t>●●</a:t>
            </a:r>
          </a:p>
        </p:txBody>
      </p:sp>
      <p:sp>
        <p:nvSpPr>
          <p:cNvPr id="10" name="Rectangle 9">
            <a:extLst>
              <a:ext uri="{FF2B5EF4-FFF2-40B4-BE49-F238E27FC236}">
                <a16:creationId xmlns:a16="http://schemas.microsoft.com/office/drawing/2014/main" id="{7CEB7559-2366-0D40-B40E-D492E1B72186}"/>
              </a:ext>
            </a:extLst>
          </p:cNvPr>
          <p:cNvSpPr/>
          <p:nvPr userDrawn="1"/>
        </p:nvSpPr>
        <p:spPr>
          <a:xfrm>
            <a:off x="695400" y="1026925"/>
            <a:ext cx="934163" cy="42194"/>
          </a:xfrm>
          <a:prstGeom prst="rect">
            <a:avLst/>
          </a:prstGeom>
          <a:solidFill>
            <a:srgbClr val="20AAE5"/>
          </a:solidFill>
          <a:ln w="22225">
            <a:solidFill>
              <a:srgbClr val="05AE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rgbClr val="20AAE5"/>
              </a:solidFill>
            </a:endParaRPr>
          </a:p>
        </p:txBody>
      </p:sp>
      <p:pic>
        <p:nvPicPr>
          <p:cNvPr id="8" name="Image 7">
            <a:extLst>
              <a:ext uri="{FF2B5EF4-FFF2-40B4-BE49-F238E27FC236}">
                <a16:creationId xmlns:a16="http://schemas.microsoft.com/office/drawing/2014/main" id="{0A9CE96B-A123-3F49-9DB9-FCD9996EA534}"/>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10041337" y="6294083"/>
            <a:ext cx="1799590" cy="394335"/>
          </a:xfrm>
          <a:prstGeom prst="rect">
            <a:avLst/>
          </a:prstGeom>
        </p:spPr>
      </p:pic>
    </p:spTree>
    <p:extLst>
      <p:ext uri="{BB962C8B-B14F-4D97-AF65-F5344CB8AC3E}">
        <p14:creationId xmlns:p14="http://schemas.microsoft.com/office/powerpoint/2010/main" val="184995785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3600" b="1" kern="1200">
          <a:solidFill>
            <a:srgbClr val="002060"/>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D072A2-2BD6-4C68-9C4F-CA5EB42966AA}"/>
              </a:ext>
            </a:extLst>
          </p:cNvPr>
          <p:cNvSpPr>
            <a:spLocks noGrp="1"/>
          </p:cNvSpPr>
          <p:nvPr>
            <p:ph type="title"/>
          </p:nvPr>
        </p:nvSpPr>
        <p:spPr>
          <a:xfrm>
            <a:off x="623392" y="301993"/>
            <a:ext cx="10515600" cy="678735"/>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58B993E-D2DF-4D64-A84C-7DF7A6A3A1F7}"/>
              </a:ext>
            </a:extLst>
          </p:cNvPr>
          <p:cNvSpPr>
            <a:spLocks noGrp="1"/>
          </p:cNvSpPr>
          <p:nvPr>
            <p:ph type="body" idx="1"/>
          </p:nvPr>
        </p:nvSpPr>
        <p:spPr>
          <a:xfrm>
            <a:off x="802595" y="1772816"/>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ZoneTexte 7">
            <a:extLst>
              <a:ext uri="{FF2B5EF4-FFF2-40B4-BE49-F238E27FC236}">
                <a16:creationId xmlns:a16="http://schemas.microsoft.com/office/drawing/2014/main" id="{21CBC3DE-69F7-F543-9121-AB8D09EDAA92}"/>
              </a:ext>
            </a:extLst>
          </p:cNvPr>
          <p:cNvSpPr txBox="1"/>
          <p:nvPr userDrawn="1"/>
        </p:nvSpPr>
        <p:spPr>
          <a:xfrm>
            <a:off x="0" y="395953"/>
            <a:ext cx="695399" cy="584775"/>
          </a:xfrm>
          <a:prstGeom prst="rect">
            <a:avLst/>
          </a:prstGeom>
          <a:noFill/>
        </p:spPr>
        <p:txBody>
          <a:bodyPr wrap="square" rtlCol="0">
            <a:spAutoFit/>
          </a:bodyPr>
          <a:lstStyle/>
          <a:p>
            <a:r>
              <a:rPr lang="fr-FR" sz="3200">
                <a:solidFill>
                  <a:srgbClr val="FCBF07"/>
                </a:solidFill>
              </a:rPr>
              <a:t>●●</a:t>
            </a:r>
          </a:p>
        </p:txBody>
      </p:sp>
      <p:sp>
        <p:nvSpPr>
          <p:cNvPr id="10" name="Rectangle 9">
            <a:extLst>
              <a:ext uri="{FF2B5EF4-FFF2-40B4-BE49-F238E27FC236}">
                <a16:creationId xmlns:a16="http://schemas.microsoft.com/office/drawing/2014/main" id="{451C0907-A7AC-124C-ADD4-E14C9D3FC93B}"/>
              </a:ext>
            </a:extLst>
          </p:cNvPr>
          <p:cNvSpPr/>
          <p:nvPr userDrawn="1"/>
        </p:nvSpPr>
        <p:spPr>
          <a:xfrm>
            <a:off x="695400" y="1026925"/>
            <a:ext cx="934163" cy="42194"/>
          </a:xfrm>
          <a:prstGeom prst="rect">
            <a:avLst/>
          </a:prstGeom>
          <a:solidFill>
            <a:srgbClr val="20AAE5"/>
          </a:solidFill>
          <a:ln w="25400">
            <a:solidFill>
              <a:srgbClr val="05AE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rgbClr val="20AAE5"/>
              </a:solidFill>
            </a:endParaRPr>
          </a:p>
        </p:txBody>
      </p:sp>
      <p:pic>
        <p:nvPicPr>
          <p:cNvPr id="7" name="Image 6">
            <a:extLst>
              <a:ext uri="{FF2B5EF4-FFF2-40B4-BE49-F238E27FC236}">
                <a16:creationId xmlns:a16="http://schemas.microsoft.com/office/drawing/2014/main" id="{8908C355-017F-9144-B3D3-5FFDD44BB069}"/>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10041337" y="6294083"/>
            <a:ext cx="1799590" cy="394335"/>
          </a:xfrm>
          <a:prstGeom prst="rect">
            <a:avLst/>
          </a:prstGeom>
        </p:spPr>
      </p:pic>
    </p:spTree>
    <p:extLst>
      <p:ext uri="{BB962C8B-B14F-4D97-AF65-F5344CB8AC3E}">
        <p14:creationId xmlns:p14="http://schemas.microsoft.com/office/powerpoint/2010/main" val="220860345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3600" b="1" kern="1200">
          <a:solidFill>
            <a:srgbClr val="002060"/>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itre 3">
            <a:extLst>
              <a:ext uri="{FF2B5EF4-FFF2-40B4-BE49-F238E27FC236}">
                <a16:creationId xmlns:a16="http://schemas.microsoft.com/office/drawing/2014/main" id="{70166E91-2A0A-4BB7-9CFE-0B02B2D24020}"/>
              </a:ext>
            </a:extLst>
          </p:cNvPr>
          <p:cNvSpPr>
            <a:spLocks noGrp="1"/>
          </p:cNvSpPr>
          <p:nvPr>
            <p:ph type="title"/>
          </p:nvPr>
        </p:nvSpPr>
        <p:spPr>
          <a:xfrm>
            <a:off x="601345" y="181437"/>
            <a:ext cx="10515600" cy="845488"/>
          </a:xfrm>
          <a:prstGeom prst="rect">
            <a:avLst/>
          </a:prstGeom>
        </p:spPr>
        <p:txBody>
          <a:bodyPr vert="horz" lIns="91440" tIns="45720" rIns="91440" bIns="45720" rtlCol="0" anchor="ctr">
            <a:normAutofit/>
          </a:bodyPr>
          <a:lstStyle/>
          <a:p>
            <a:r>
              <a:rPr lang="fr-FR"/>
              <a:t>Modifiez le style du titre</a:t>
            </a:r>
          </a:p>
        </p:txBody>
      </p:sp>
      <p:sp>
        <p:nvSpPr>
          <p:cNvPr id="8" name="ZoneTexte 7">
            <a:extLst>
              <a:ext uri="{FF2B5EF4-FFF2-40B4-BE49-F238E27FC236}">
                <a16:creationId xmlns:a16="http://schemas.microsoft.com/office/drawing/2014/main" id="{5CB27027-346E-C644-A539-C45BA2DE3633}"/>
              </a:ext>
            </a:extLst>
          </p:cNvPr>
          <p:cNvSpPr txBox="1"/>
          <p:nvPr userDrawn="1"/>
        </p:nvSpPr>
        <p:spPr>
          <a:xfrm>
            <a:off x="0" y="395953"/>
            <a:ext cx="695399" cy="584775"/>
          </a:xfrm>
          <a:prstGeom prst="rect">
            <a:avLst/>
          </a:prstGeom>
          <a:noFill/>
        </p:spPr>
        <p:txBody>
          <a:bodyPr wrap="square" rtlCol="0">
            <a:spAutoFit/>
          </a:bodyPr>
          <a:lstStyle/>
          <a:p>
            <a:r>
              <a:rPr lang="fr-FR" sz="3200">
                <a:solidFill>
                  <a:srgbClr val="FCBF07"/>
                </a:solidFill>
              </a:rPr>
              <a:t>●●</a:t>
            </a:r>
          </a:p>
        </p:txBody>
      </p:sp>
      <p:pic>
        <p:nvPicPr>
          <p:cNvPr id="7" name="Image 6">
            <a:extLst>
              <a:ext uri="{FF2B5EF4-FFF2-40B4-BE49-F238E27FC236}">
                <a16:creationId xmlns:a16="http://schemas.microsoft.com/office/drawing/2014/main" id="{FE357460-107E-1E44-AB7A-31FE7EF724FC}"/>
              </a:ext>
            </a:extLst>
          </p:cNvPr>
          <p:cNvPicPr/>
          <p:nvPr userDrawn="1"/>
        </p:nvPicPr>
        <p:blipFill>
          <a:blip r:embed="rId15" cstate="print">
            <a:extLst>
              <a:ext uri="{28A0092B-C50C-407E-A947-70E740481C1C}">
                <a14:useLocalDpi xmlns:a14="http://schemas.microsoft.com/office/drawing/2010/main" val="0"/>
              </a:ext>
            </a:extLst>
          </a:blip>
          <a:stretch>
            <a:fillRect/>
          </a:stretch>
        </p:blipFill>
        <p:spPr>
          <a:xfrm>
            <a:off x="10041337" y="6294083"/>
            <a:ext cx="1799590" cy="394335"/>
          </a:xfrm>
          <a:prstGeom prst="rect">
            <a:avLst/>
          </a:prstGeom>
        </p:spPr>
      </p:pic>
      <p:sp>
        <p:nvSpPr>
          <p:cNvPr id="9" name="Rectangle 8">
            <a:extLst>
              <a:ext uri="{FF2B5EF4-FFF2-40B4-BE49-F238E27FC236}">
                <a16:creationId xmlns:a16="http://schemas.microsoft.com/office/drawing/2014/main" id="{DA017F4C-6385-CA4D-B6B4-3F9F35C7F285}"/>
              </a:ext>
            </a:extLst>
          </p:cNvPr>
          <p:cNvSpPr/>
          <p:nvPr userDrawn="1"/>
        </p:nvSpPr>
        <p:spPr>
          <a:xfrm>
            <a:off x="695400" y="1026925"/>
            <a:ext cx="934163" cy="60616"/>
          </a:xfrm>
          <a:prstGeom prst="rect">
            <a:avLst/>
          </a:prstGeom>
          <a:solidFill>
            <a:srgbClr val="2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solidFill>
                <a:srgbClr val="20AAE5"/>
              </a:solidFill>
            </a:endParaRPr>
          </a:p>
        </p:txBody>
      </p:sp>
    </p:spTree>
    <p:extLst>
      <p:ext uri="{BB962C8B-B14F-4D97-AF65-F5344CB8AC3E}">
        <p14:creationId xmlns:p14="http://schemas.microsoft.com/office/powerpoint/2010/main" val="3818612735"/>
      </p:ext>
    </p:extLst>
  </p:cSld>
  <p:clrMap bg1="lt1" tx1="dk1" bg2="lt2" tx2="dk2" accent1="accent1" accent2="accent2" accent3="accent3" accent4="accent4" accent5="accent5" accent6="accent6" hlink="hlink" folHlink="folHlink"/>
  <p:sldLayoutIdLst>
    <p:sldLayoutId id="2147483758" r:id="rId1"/>
    <p:sldLayoutId id="2147483757"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47" r:id="rId12"/>
    <p:sldLayoutId id="2147483753" r:id="rId13"/>
  </p:sldLayoutIdLst>
  <p:txStyles>
    <p:titleStyle>
      <a:lvl1pPr algn="l" defTabSz="914400" rtl="0" eaLnBrk="1" latinLnBrk="0" hangingPunct="1">
        <a:spcBef>
          <a:spcPct val="0"/>
        </a:spcBef>
        <a:buNone/>
        <a:defRPr sz="3600" b="1" kern="1200">
          <a:solidFill>
            <a:srgbClr val="232F3F"/>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F24EAA7-18D4-474B-B2E5-6D68F4782E54}"/>
              </a:ext>
            </a:extLst>
          </p:cNvPr>
          <p:cNvSpPr txBox="1"/>
          <p:nvPr/>
        </p:nvSpPr>
        <p:spPr>
          <a:xfrm>
            <a:off x="1088571" y="841829"/>
            <a:ext cx="0" cy="0"/>
          </a:xfrm>
          <a:prstGeom prst="rect">
            <a:avLst/>
          </a:prstGeom>
        </p:spPr>
        <p:txBody>
          <a:bodyPr wrap="none" rtlCol="0">
            <a:normAutofit fontScale="25000" lnSpcReduction="20000"/>
          </a:bodyPr>
          <a:lstStyle/>
          <a:p>
            <a:pPr algn="l"/>
            <a:endParaRPr lang="fr-FR"/>
          </a:p>
        </p:txBody>
      </p:sp>
      <p:sp>
        <p:nvSpPr>
          <p:cNvPr id="3" name="ZoneTexte 2">
            <a:extLst>
              <a:ext uri="{FF2B5EF4-FFF2-40B4-BE49-F238E27FC236}">
                <a16:creationId xmlns:a16="http://schemas.microsoft.com/office/drawing/2014/main" id="{4C202069-4563-874D-861B-490C625F4A44}"/>
              </a:ext>
            </a:extLst>
          </p:cNvPr>
          <p:cNvSpPr txBox="1"/>
          <p:nvPr/>
        </p:nvSpPr>
        <p:spPr>
          <a:xfrm>
            <a:off x="7578436" y="4987636"/>
            <a:ext cx="0" cy="0"/>
          </a:xfrm>
          <a:prstGeom prst="rect">
            <a:avLst/>
          </a:prstGeom>
        </p:spPr>
        <p:txBody>
          <a:bodyPr wrap="none" rtlCol="0">
            <a:normAutofit fontScale="25000" lnSpcReduction="20000"/>
          </a:bodyPr>
          <a:lstStyle/>
          <a:p>
            <a:pPr algn="l"/>
            <a:endParaRPr lang="fr-FR"/>
          </a:p>
        </p:txBody>
      </p:sp>
      <p:sp>
        <p:nvSpPr>
          <p:cNvPr id="5" name="ZoneTexte 4">
            <a:extLst>
              <a:ext uri="{FF2B5EF4-FFF2-40B4-BE49-F238E27FC236}">
                <a16:creationId xmlns:a16="http://schemas.microsoft.com/office/drawing/2014/main" id="{B467AC5F-96F1-6B45-B75C-D545C267D617}"/>
              </a:ext>
            </a:extLst>
          </p:cNvPr>
          <p:cNvSpPr txBox="1"/>
          <p:nvPr/>
        </p:nvSpPr>
        <p:spPr>
          <a:xfrm>
            <a:off x="9277815" y="657922"/>
            <a:ext cx="0" cy="0"/>
          </a:xfrm>
          <a:prstGeom prst="rect">
            <a:avLst/>
          </a:prstGeom>
        </p:spPr>
        <p:txBody>
          <a:bodyPr wrap="none" rtlCol="0">
            <a:normAutofit fontScale="25000" lnSpcReduction="20000"/>
          </a:bodyPr>
          <a:lstStyle/>
          <a:p>
            <a:pPr algn="l"/>
            <a:endParaRPr lang="fr-FR"/>
          </a:p>
        </p:txBody>
      </p:sp>
      <p:pic>
        <p:nvPicPr>
          <p:cNvPr id="7" name="Image 6">
            <a:extLst>
              <a:ext uri="{FF2B5EF4-FFF2-40B4-BE49-F238E27FC236}">
                <a16:creationId xmlns:a16="http://schemas.microsoft.com/office/drawing/2014/main" id="{9642B43A-DD0B-1044-A093-F56635CACB9D}"/>
              </a:ext>
            </a:extLst>
          </p:cNvPr>
          <p:cNvPicPr>
            <a:picLocks noChangeAspect="1"/>
          </p:cNvPicPr>
          <p:nvPr/>
        </p:nvPicPr>
        <p:blipFill>
          <a:blip r:embed="rId2"/>
          <a:stretch>
            <a:fillRect/>
          </a:stretch>
        </p:blipFill>
        <p:spPr>
          <a:xfrm>
            <a:off x="794701" y="1608653"/>
            <a:ext cx="5449190" cy="1134372"/>
          </a:xfrm>
          <a:prstGeom prst="rect">
            <a:avLst/>
          </a:prstGeom>
        </p:spPr>
      </p:pic>
      <p:sp>
        <p:nvSpPr>
          <p:cNvPr id="6" name="ZoneTexte 5">
            <a:extLst>
              <a:ext uri="{FF2B5EF4-FFF2-40B4-BE49-F238E27FC236}">
                <a16:creationId xmlns:a16="http://schemas.microsoft.com/office/drawing/2014/main" id="{DE72EBE0-5662-51D6-900D-606E07FA77BF}"/>
              </a:ext>
            </a:extLst>
          </p:cNvPr>
          <p:cNvSpPr txBox="1"/>
          <p:nvPr/>
        </p:nvSpPr>
        <p:spPr>
          <a:xfrm>
            <a:off x="729761" y="4114976"/>
            <a:ext cx="8053754" cy="2743024"/>
          </a:xfrm>
          <a:prstGeom prst="rect">
            <a:avLst/>
          </a:prstGeom>
        </p:spPr>
        <p:txBody>
          <a:bodyPr wrap="square" rtlCol="0">
            <a:normAutofit/>
          </a:bodyPr>
          <a:lstStyle/>
          <a:p>
            <a:pPr algn="l"/>
            <a:r>
              <a:rPr lang="fr-FR" sz="4800" dirty="0" err="1">
                <a:solidFill>
                  <a:srgbClr val="FCBF02"/>
                </a:solidFill>
                <a:latin typeface="Lato Black" panose="020F0502020204030203" pitchFamily="34" charset="0"/>
                <a:ea typeface="Lato Black" panose="020F0502020204030203" pitchFamily="34" charset="0"/>
                <a:cs typeface="Lato Black" panose="020F0502020204030203" pitchFamily="34" charset="0"/>
              </a:rPr>
              <a:t>Take</a:t>
            </a:r>
            <a:r>
              <a:rPr lang="fr-FR" sz="4800" dirty="0">
                <a:solidFill>
                  <a:srgbClr val="FCBF02"/>
                </a:solidFill>
                <a:latin typeface="Lato Black" panose="020F0502020204030203" pitchFamily="34" charset="0"/>
                <a:ea typeface="Lato Black" panose="020F0502020204030203" pitchFamily="34" charset="0"/>
                <a:cs typeface="Lato Black" panose="020F0502020204030203" pitchFamily="34" charset="0"/>
              </a:rPr>
              <a:t> Home Challenge</a:t>
            </a:r>
          </a:p>
          <a:p>
            <a:pPr algn="l"/>
            <a:endParaRPr lang="fr-FR" sz="2400" i="1" dirty="0">
              <a:solidFill>
                <a:schemeClr val="bg1"/>
              </a:solidFill>
              <a:latin typeface="Century Gothic" panose="020B0502020202020204" pitchFamily="34" charset="0"/>
            </a:endParaRPr>
          </a:p>
          <a:p>
            <a:pPr algn="l"/>
            <a:r>
              <a:rPr lang="fr-FR" sz="2400" i="1" dirty="0" err="1">
                <a:solidFill>
                  <a:schemeClr val="bg1"/>
                </a:solidFill>
                <a:latin typeface="Century Gothic" panose="020B0502020202020204" pitchFamily="34" charset="0"/>
              </a:rPr>
              <a:t>Role</a:t>
            </a:r>
            <a:r>
              <a:rPr lang="fr-FR" sz="2400" i="1" dirty="0">
                <a:solidFill>
                  <a:schemeClr val="bg1"/>
                </a:solidFill>
                <a:latin typeface="Century Gothic" panose="020B0502020202020204" pitchFamily="34" charset="0"/>
              </a:rPr>
              <a:t>: Software </a:t>
            </a:r>
            <a:r>
              <a:rPr lang="fr-FR" sz="2400" i="1" dirty="0" err="1">
                <a:solidFill>
                  <a:schemeClr val="bg1"/>
                </a:solidFill>
                <a:latin typeface="Century Gothic" panose="020B0502020202020204" pitchFamily="34" charset="0"/>
              </a:rPr>
              <a:t>Engineer</a:t>
            </a:r>
            <a:endParaRPr lang="fr-FR" sz="2400" i="1" dirty="0">
              <a:solidFill>
                <a:schemeClr val="bg1"/>
              </a:solidFill>
              <a:latin typeface="Century Gothic" panose="020B0502020202020204" pitchFamily="34" charset="0"/>
            </a:endParaRPr>
          </a:p>
          <a:p>
            <a:pPr algn="l"/>
            <a:r>
              <a:rPr lang="fr-FR" sz="2400" i="1" dirty="0">
                <a:solidFill>
                  <a:schemeClr val="bg1"/>
                </a:solidFill>
                <a:latin typeface="Century Gothic" panose="020B0502020202020204" pitchFamily="34" charset="0"/>
              </a:rPr>
              <a:t>Level: Junior</a:t>
            </a:r>
          </a:p>
        </p:txBody>
      </p:sp>
    </p:spTree>
    <p:extLst>
      <p:ext uri="{BB962C8B-B14F-4D97-AF65-F5344CB8AC3E}">
        <p14:creationId xmlns:p14="http://schemas.microsoft.com/office/powerpoint/2010/main" val="37455574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ea typeface="Lato Black" charset="0"/>
                <a:cs typeface="Helvetica" panose="020B0604020202020204" pitchFamily="34" charset="0"/>
              </a:rPr>
              <a:t>Backend </a:t>
            </a:r>
            <a:endParaRPr lang="fr-FR" dirty="0">
              <a:ea typeface="Lato Black" charset="0"/>
              <a:cs typeface="Helvetica" panose="020B0604020202020204" pitchFamily="34" charset="0"/>
            </a:endParaRPr>
          </a:p>
        </p:txBody>
      </p:sp>
      <p:sp>
        <p:nvSpPr>
          <p:cNvPr id="11" name="TextBox 10">
            <a:extLst>
              <a:ext uri="{FF2B5EF4-FFF2-40B4-BE49-F238E27FC236}">
                <a16:creationId xmlns:a16="http://schemas.microsoft.com/office/drawing/2014/main" id="{A55C5AFD-5CF0-8473-1D64-0CB4C8F96BEF}"/>
              </a:ext>
            </a:extLst>
          </p:cNvPr>
          <p:cNvSpPr txBox="1"/>
          <p:nvPr/>
        </p:nvSpPr>
        <p:spPr>
          <a:xfrm>
            <a:off x="663524" y="1709928"/>
            <a:ext cx="3405191" cy="2295144"/>
          </a:xfrm>
          <a:prstGeom prst="rect">
            <a:avLst/>
          </a:prstGeom>
        </p:spPr>
        <p:txBody>
          <a:bodyPr wrap="square" rtlCol="0">
            <a:normAutofit/>
          </a:bodyPr>
          <a:lstStyle/>
          <a:p>
            <a:pPr algn="ctr"/>
            <a:r>
              <a:rPr lang="fr-FR" dirty="0"/>
              <a:t>Figure 3. API </a:t>
            </a:r>
            <a:r>
              <a:rPr lang="fr-FR" dirty="0" err="1"/>
              <a:t>Endpoints</a:t>
            </a:r>
            <a:endParaRPr lang="fr-FR" dirty="0"/>
          </a:p>
          <a:p>
            <a:pPr algn="ctr"/>
            <a:endParaRPr lang="en-US" dirty="0"/>
          </a:p>
          <a:p>
            <a:pPr algn="ctr"/>
            <a:r>
              <a:rPr lang="en-US" dirty="0"/>
              <a:t>Notice we are using the </a:t>
            </a:r>
          </a:p>
          <a:p>
            <a:pPr algn="ctr"/>
            <a:r>
              <a:rPr lang="en-US" dirty="0" err="1"/>
              <a:t>CrossOrigin</a:t>
            </a:r>
            <a:r>
              <a:rPr lang="en-US" dirty="0"/>
              <a:t> decorator to avoid the Cross origin issue from the front app</a:t>
            </a:r>
            <a:endParaRPr lang="fr-FR" dirty="0"/>
          </a:p>
        </p:txBody>
      </p:sp>
      <p:pic>
        <p:nvPicPr>
          <p:cNvPr id="6" name="Picture 5">
            <a:extLst>
              <a:ext uri="{FF2B5EF4-FFF2-40B4-BE49-F238E27FC236}">
                <a16:creationId xmlns:a16="http://schemas.microsoft.com/office/drawing/2014/main" id="{23DE4C2E-473D-EFBD-3E36-D0C684A01A06}"/>
              </a:ext>
            </a:extLst>
          </p:cNvPr>
          <p:cNvPicPr>
            <a:picLocks noChangeAspect="1"/>
          </p:cNvPicPr>
          <p:nvPr/>
        </p:nvPicPr>
        <p:blipFill>
          <a:blip r:embed="rId2"/>
          <a:stretch>
            <a:fillRect/>
          </a:stretch>
        </p:blipFill>
        <p:spPr>
          <a:xfrm>
            <a:off x="4482757" y="381975"/>
            <a:ext cx="7417732" cy="5442753"/>
          </a:xfrm>
          <a:prstGeom prst="rect">
            <a:avLst/>
          </a:prstGeom>
        </p:spPr>
      </p:pic>
    </p:spTree>
    <p:extLst>
      <p:ext uri="{BB962C8B-B14F-4D97-AF65-F5344CB8AC3E}">
        <p14:creationId xmlns:p14="http://schemas.microsoft.com/office/powerpoint/2010/main" val="173375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ea typeface="Lato Black" charset="0"/>
                <a:cs typeface="Helvetica" panose="020B0604020202020204" pitchFamily="34" charset="0"/>
              </a:rPr>
              <a:t>Backend </a:t>
            </a:r>
            <a:endParaRPr lang="fr-FR" dirty="0">
              <a:ea typeface="Lato Black" charset="0"/>
              <a:cs typeface="Helvetica" panose="020B0604020202020204" pitchFamily="34" charset="0"/>
            </a:endParaRPr>
          </a:p>
        </p:txBody>
      </p:sp>
      <p:sp>
        <p:nvSpPr>
          <p:cNvPr id="11" name="TextBox 10">
            <a:extLst>
              <a:ext uri="{FF2B5EF4-FFF2-40B4-BE49-F238E27FC236}">
                <a16:creationId xmlns:a16="http://schemas.microsoft.com/office/drawing/2014/main" id="{A55C5AFD-5CF0-8473-1D64-0CB4C8F96BEF}"/>
              </a:ext>
            </a:extLst>
          </p:cNvPr>
          <p:cNvSpPr txBox="1"/>
          <p:nvPr/>
        </p:nvSpPr>
        <p:spPr>
          <a:xfrm>
            <a:off x="663524" y="1709928"/>
            <a:ext cx="3405191" cy="2295144"/>
          </a:xfrm>
          <a:prstGeom prst="rect">
            <a:avLst/>
          </a:prstGeom>
        </p:spPr>
        <p:txBody>
          <a:bodyPr wrap="square" rtlCol="0">
            <a:normAutofit/>
          </a:bodyPr>
          <a:lstStyle/>
          <a:p>
            <a:pPr algn="ctr"/>
            <a:r>
              <a:rPr lang="fr-FR" dirty="0"/>
              <a:t>Figure 4. User Class </a:t>
            </a:r>
            <a:r>
              <a:rPr lang="fr-FR" dirty="0" err="1"/>
              <a:t>Schema</a:t>
            </a:r>
            <a:endParaRPr lang="fr-FR" dirty="0"/>
          </a:p>
          <a:p>
            <a:pPr algn="ctr"/>
            <a:endParaRPr lang="en-US" dirty="0"/>
          </a:p>
          <a:p>
            <a:pPr algn="ctr"/>
            <a:r>
              <a:rPr lang="en-US" dirty="0"/>
              <a:t>Notice we are using the </a:t>
            </a:r>
          </a:p>
          <a:p>
            <a:pPr algn="ctr"/>
            <a:r>
              <a:rPr lang="en-US" dirty="0"/>
              <a:t>Indexed decorator to verify the uniqueness of the </a:t>
            </a:r>
            <a:r>
              <a:rPr lang="en-US" dirty="0" err="1"/>
              <a:t>studentEmail</a:t>
            </a:r>
            <a:r>
              <a:rPr lang="en-US" dirty="0"/>
              <a:t> property</a:t>
            </a:r>
            <a:endParaRPr lang="fr-FR" dirty="0"/>
          </a:p>
        </p:txBody>
      </p:sp>
      <p:pic>
        <p:nvPicPr>
          <p:cNvPr id="3" name="Picture 2">
            <a:extLst>
              <a:ext uri="{FF2B5EF4-FFF2-40B4-BE49-F238E27FC236}">
                <a16:creationId xmlns:a16="http://schemas.microsoft.com/office/drawing/2014/main" id="{8A77901C-6F3A-00A4-9051-ED99B7E59441}"/>
              </a:ext>
            </a:extLst>
          </p:cNvPr>
          <p:cNvPicPr>
            <a:picLocks noChangeAspect="1"/>
          </p:cNvPicPr>
          <p:nvPr/>
        </p:nvPicPr>
        <p:blipFill>
          <a:blip r:embed="rId2"/>
          <a:stretch>
            <a:fillRect/>
          </a:stretch>
        </p:blipFill>
        <p:spPr>
          <a:xfrm>
            <a:off x="5284666" y="381975"/>
            <a:ext cx="6559434" cy="5536770"/>
          </a:xfrm>
          <a:prstGeom prst="rect">
            <a:avLst/>
          </a:prstGeom>
        </p:spPr>
      </p:pic>
    </p:spTree>
    <p:extLst>
      <p:ext uri="{BB962C8B-B14F-4D97-AF65-F5344CB8AC3E}">
        <p14:creationId xmlns:p14="http://schemas.microsoft.com/office/powerpoint/2010/main" val="301693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Frontend </a:t>
            </a:r>
            <a:endParaRPr lang="fr-FR" dirty="0">
              <a:ea typeface="Lato Black" charset="0"/>
              <a:cs typeface="Helvetica" panose="020B0604020202020204" pitchFamily="34" charset="0"/>
            </a:endParaRPr>
          </a:p>
        </p:txBody>
      </p:sp>
      <p:sp>
        <p:nvSpPr>
          <p:cNvPr id="11" name="TextBox 10">
            <a:extLst>
              <a:ext uri="{FF2B5EF4-FFF2-40B4-BE49-F238E27FC236}">
                <a16:creationId xmlns:a16="http://schemas.microsoft.com/office/drawing/2014/main" id="{A55C5AFD-5CF0-8473-1D64-0CB4C8F96BEF}"/>
              </a:ext>
            </a:extLst>
          </p:cNvPr>
          <p:cNvSpPr txBox="1"/>
          <p:nvPr/>
        </p:nvSpPr>
        <p:spPr>
          <a:xfrm>
            <a:off x="663524" y="1709928"/>
            <a:ext cx="3405191" cy="2295144"/>
          </a:xfrm>
          <a:prstGeom prst="rect">
            <a:avLst/>
          </a:prstGeom>
        </p:spPr>
        <p:txBody>
          <a:bodyPr wrap="square" rtlCol="0">
            <a:normAutofit/>
          </a:bodyPr>
          <a:lstStyle/>
          <a:p>
            <a:pPr algn="ctr"/>
            <a:r>
              <a:rPr lang="fr-FR" dirty="0"/>
              <a:t>Figure 5. </a:t>
            </a:r>
            <a:r>
              <a:rPr lang="fr-FR" dirty="0" err="1"/>
              <a:t>Minimalist</a:t>
            </a:r>
            <a:r>
              <a:rPr lang="fr-FR" dirty="0"/>
              <a:t> </a:t>
            </a:r>
            <a:r>
              <a:rPr lang="fr-FR" dirty="0" err="1"/>
              <a:t>looking</a:t>
            </a:r>
            <a:r>
              <a:rPr lang="fr-FR" dirty="0"/>
              <a:t> landing page </a:t>
            </a:r>
            <a:r>
              <a:rPr lang="fr-FR" dirty="0" err="1"/>
              <a:t>with</a:t>
            </a:r>
            <a:r>
              <a:rPr lang="fr-FR" dirty="0"/>
              <a:t> all the </a:t>
            </a:r>
            <a:r>
              <a:rPr lang="fr-FR" dirty="0" err="1"/>
              <a:t>users</a:t>
            </a:r>
            <a:endParaRPr lang="fr-FR" dirty="0"/>
          </a:p>
          <a:p>
            <a:pPr algn="ctr"/>
            <a:endParaRPr lang="fr-FR" dirty="0"/>
          </a:p>
          <a:p>
            <a:pPr algn="ctr"/>
            <a:r>
              <a:rPr lang="fr-FR" dirty="0"/>
              <a:t>Note </a:t>
            </a:r>
            <a:r>
              <a:rPr lang="fr-FR" dirty="0" err="1"/>
              <a:t>that</a:t>
            </a:r>
            <a:r>
              <a:rPr lang="fr-FR" dirty="0"/>
              <a:t> </a:t>
            </a:r>
            <a:r>
              <a:rPr lang="fr-FR" dirty="0" err="1"/>
              <a:t>these</a:t>
            </a:r>
            <a:r>
              <a:rPr lang="fr-FR" dirty="0"/>
              <a:t> </a:t>
            </a:r>
            <a:r>
              <a:rPr lang="fr-FR" dirty="0" err="1"/>
              <a:t>users</a:t>
            </a:r>
            <a:r>
              <a:rPr lang="fr-FR" dirty="0"/>
              <a:t> are </a:t>
            </a:r>
            <a:r>
              <a:rPr lang="fr-FR" dirty="0" err="1"/>
              <a:t>being</a:t>
            </a:r>
            <a:r>
              <a:rPr lang="fr-FR" dirty="0"/>
              <a:t> </a:t>
            </a:r>
            <a:r>
              <a:rPr lang="fr-FR" dirty="0" err="1"/>
              <a:t>fetched</a:t>
            </a:r>
            <a:r>
              <a:rPr lang="fr-FR" dirty="0"/>
              <a:t> </a:t>
            </a:r>
            <a:r>
              <a:rPr lang="fr-FR" dirty="0" err="1"/>
              <a:t>from</a:t>
            </a:r>
            <a:r>
              <a:rPr lang="fr-FR" dirty="0"/>
              <a:t> the DB </a:t>
            </a:r>
            <a:r>
              <a:rPr lang="fr-FR" dirty="0" err="1"/>
              <a:t>inside</a:t>
            </a:r>
            <a:r>
              <a:rPr lang="fr-FR" dirty="0"/>
              <a:t> a </a:t>
            </a:r>
            <a:r>
              <a:rPr lang="fr-FR" dirty="0" err="1"/>
              <a:t>useEffect</a:t>
            </a:r>
            <a:r>
              <a:rPr lang="fr-FR" dirty="0"/>
              <a:t> block (</a:t>
            </a:r>
            <a:r>
              <a:rPr lang="fr-FR" dirty="0" err="1"/>
              <a:t>see</a:t>
            </a:r>
            <a:r>
              <a:rPr lang="fr-FR" dirty="0"/>
              <a:t> </a:t>
            </a:r>
            <a:r>
              <a:rPr lang="fr-FR" dirty="0" err="1"/>
              <a:t>Fig</a:t>
            </a:r>
            <a:r>
              <a:rPr lang="fr-FR" dirty="0"/>
              <a:t> 7b.).</a:t>
            </a:r>
          </a:p>
        </p:txBody>
      </p:sp>
      <p:pic>
        <p:nvPicPr>
          <p:cNvPr id="4" name="Picture 3">
            <a:extLst>
              <a:ext uri="{FF2B5EF4-FFF2-40B4-BE49-F238E27FC236}">
                <a16:creationId xmlns:a16="http://schemas.microsoft.com/office/drawing/2014/main" id="{DA36EE48-7EA9-33F3-39C6-D81576E3EFD4}"/>
              </a:ext>
            </a:extLst>
          </p:cNvPr>
          <p:cNvPicPr>
            <a:picLocks noChangeAspect="1"/>
          </p:cNvPicPr>
          <p:nvPr/>
        </p:nvPicPr>
        <p:blipFill>
          <a:blip r:embed="rId2"/>
          <a:stretch>
            <a:fillRect/>
          </a:stretch>
        </p:blipFill>
        <p:spPr>
          <a:xfrm>
            <a:off x="4182685" y="381974"/>
            <a:ext cx="7877691" cy="5159289"/>
          </a:xfrm>
          <a:prstGeom prst="rect">
            <a:avLst/>
          </a:prstGeom>
        </p:spPr>
      </p:pic>
    </p:spTree>
    <p:extLst>
      <p:ext uri="{BB962C8B-B14F-4D97-AF65-F5344CB8AC3E}">
        <p14:creationId xmlns:p14="http://schemas.microsoft.com/office/powerpoint/2010/main" val="143868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Frontend </a:t>
            </a:r>
            <a:endParaRPr lang="fr-FR" dirty="0">
              <a:ea typeface="Lato Black" charset="0"/>
              <a:cs typeface="Helvetica" panose="020B0604020202020204" pitchFamily="34" charset="0"/>
            </a:endParaRPr>
          </a:p>
        </p:txBody>
      </p:sp>
      <p:sp>
        <p:nvSpPr>
          <p:cNvPr id="11" name="TextBox 10">
            <a:extLst>
              <a:ext uri="{FF2B5EF4-FFF2-40B4-BE49-F238E27FC236}">
                <a16:creationId xmlns:a16="http://schemas.microsoft.com/office/drawing/2014/main" id="{A55C5AFD-5CF0-8473-1D64-0CB4C8F96BEF}"/>
              </a:ext>
            </a:extLst>
          </p:cNvPr>
          <p:cNvSpPr txBox="1"/>
          <p:nvPr/>
        </p:nvSpPr>
        <p:spPr>
          <a:xfrm>
            <a:off x="663524" y="1709928"/>
            <a:ext cx="3405191" cy="2295144"/>
          </a:xfrm>
          <a:prstGeom prst="rect">
            <a:avLst/>
          </a:prstGeom>
        </p:spPr>
        <p:txBody>
          <a:bodyPr wrap="square" rtlCol="0">
            <a:normAutofit/>
          </a:bodyPr>
          <a:lstStyle/>
          <a:p>
            <a:pPr algn="ctr"/>
            <a:r>
              <a:rPr lang="fr-FR" dirty="0"/>
              <a:t>Figure 6. Setup routes in the front end application</a:t>
            </a:r>
          </a:p>
        </p:txBody>
      </p:sp>
      <p:pic>
        <p:nvPicPr>
          <p:cNvPr id="3" name="Picture 2">
            <a:extLst>
              <a:ext uri="{FF2B5EF4-FFF2-40B4-BE49-F238E27FC236}">
                <a16:creationId xmlns:a16="http://schemas.microsoft.com/office/drawing/2014/main" id="{124D80CE-93E9-7697-6D4A-5442534550A9}"/>
              </a:ext>
            </a:extLst>
          </p:cNvPr>
          <p:cNvPicPr>
            <a:picLocks noChangeAspect="1"/>
          </p:cNvPicPr>
          <p:nvPr/>
        </p:nvPicPr>
        <p:blipFill>
          <a:blip r:embed="rId2"/>
          <a:stretch>
            <a:fillRect/>
          </a:stretch>
        </p:blipFill>
        <p:spPr>
          <a:xfrm>
            <a:off x="5215131" y="227076"/>
            <a:ext cx="6011037" cy="5636462"/>
          </a:xfrm>
          <a:prstGeom prst="rect">
            <a:avLst/>
          </a:prstGeom>
        </p:spPr>
      </p:pic>
    </p:spTree>
    <p:extLst>
      <p:ext uri="{BB962C8B-B14F-4D97-AF65-F5344CB8AC3E}">
        <p14:creationId xmlns:p14="http://schemas.microsoft.com/office/powerpoint/2010/main" val="378715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Frontend </a:t>
            </a:r>
            <a:endParaRPr lang="fr-FR" dirty="0">
              <a:ea typeface="Lato Black" charset="0"/>
              <a:cs typeface="Helvetica" panose="020B0604020202020204" pitchFamily="34" charset="0"/>
            </a:endParaRPr>
          </a:p>
        </p:txBody>
      </p:sp>
      <p:sp>
        <p:nvSpPr>
          <p:cNvPr id="11" name="TextBox 10">
            <a:extLst>
              <a:ext uri="{FF2B5EF4-FFF2-40B4-BE49-F238E27FC236}">
                <a16:creationId xmlns:a16="http://schemas.microsoft.com/office/drawing/2014/main" id="{A55C5AFD-5CF0-8473-1D64-0CB4C8F96BEF}"/>
              </a:ext>
            </a:extLst>
          </p:cNvPr>
          <p:cNvSpPr txBox="1"/>
          <p:nvPr/>
        </p:nvSpPr>
        <p:spPr>
          <a:xfrm>
            <a:off x="434158" y="1956816"/>
            <a:ext cx="4392857" cy="438912"/>
          </a:xfrm>
          <a:prstGeom prst="rect">
            <a:avLst/>
          </a:prstGeom>
        </p:spPr>
        <p:txBody>
          <a:bodyPr wrap="square" rtlCol="0">
            <a:normAutofit fontScale="85000" lnSpcReduction="10000"/>
          </a:bodyPr>
          <a:lstStyle/>
          <a:p>
            <a:pPr algn="ctr"/>
            <a:r>
              <a:rPr lang="fr-FR" dirty="0"/>
              <a:t>Figure 7a. Example of api call </a:t>
            </a:r>
            <a:r>
              <a:rPr lang="fr-FR" dirty="0" err="1"/>
              <a:t>from</a:t>
            </a:r>
            <a:r>
              <a:rPr lang="fr-FR" dirty="0"/>
              <a:t> the </a:t>
            </a:r>
            <a:r>
              <a:rPr lang="fr-FR" dirty="0" err="1"/>
              <a:t>useEffect</a:t>
            </a:r>
            <a:r>
              <a:rPr lang="fr-FR" dirty="0"/>
              <a:t> block</a:t>
            </a:r>
          </a:p>
        </p:txBody>
      </p:sp>
      <p:pic>
        <p:nvPicPr>
          <p:cNvPr id="4" name="Picture 3">
            <a:extLst>
              <a:ext uri="{FF2B5EF4-FFF2-40B4-BE49-F238E27FC236}">
                <a16:creationId xmlns:a16="http://schemas.microsoft.com/office/drawing/2014/main" id="{8820AC4E-7933-B1D7-135D-BFB25C5BB8D0}"/>
              </a:ext>
            </a:extLst>
          </p:cNvPr>
          <p:cNvPicPr>
            <a:picLocks noChangeAspect="1"/>
          </p:cNvPicPr>
          <p:nvPr/>
        </p:nvPicPr>
        <p:blipFill>
          <a:blip r:embed="rId2"/>
          <a:stretch>
            <a:fillRect/>
          </a:stretch>
        </p:blipFill>
        <p:spPr>
          <a:xfrm>
            <a:off x="434158" y="2557272"/>
            <a:ext cx="4648200" cy="2895600"/>
          </a:xfrm>
          <a:prstGeom prst="rect">
            <a:avLst/>
          </a:prstGeom>
        </p:spPr>
      </p:pic>
      <p:pic>
        <p:nvPicPr>
          <p:cNvPr id="6" name="Picture 5">
            <a:extLst>
              <a:ext uri="{FF2B5EF4-FFF2-40B4-BE49-F238E27FC236}">
                <a16:creationId xmlns:a16="http://schemas.microsoft.com/office/drawing/2014/main" id="{E02CE0FE-4EA7-B209-8F65-E497FCD13D8F}"/>
              </a:ext>
            </a:extLst>
          </p:cNvPr>
          <p:cNvPicPr>
            <a:picLocks noChangeAspect="1"/>
          </p:cNvPicPr>
          <p:nvPr/>
        </p:nvPicPr>
        <p:blipFill>
          <a:blip r:embed="rId3"/>
          <a:stretch>
            <a:fillRect/>
          </a:stretch>
        </p:blipFill>
        <p:spPr>
          <a:xfrm>
            <a:off x="5877561" y="310962"/>
            <a:ext cx="5880281" cy="5141910"/>
          </a:xfrm>
          <a:prstGeom prst="rect">
            <a:avLst/>
          </a:prstGeom>
        </p:spPr>
      </p:pic>
      <p:sp>
        <p:nvSpPr>
          <p:cNvPr id="7" name="TextBox 6">
            <a:extLst>
              <a:ext uri="{FF2B5EF4-FFF2-40B4-BE49-F238E27FC236}">
                <a16:creationId xmlns:a16="http://schemas.microsoft.com/office/drawing/2014/main" id="{F3B279E7-524C-4654-E1A5-20FC4F5170C0}"/>
              </a:ext>
            </a:extLst>
          </p:cNvPr>
          <p:cNvSpPr txBox="1"/>
          <p:nvPr/>
        </p:nvSpPr>
        <p:spPr>
          <a:xfrm>
            <a:off x="6040374" y="5552108"/>
            <a:ext cx="5432476" cy="438912"/>
          </a:xfrm>
          <a:prstGeom prst="rect">
            <a:avLst/>
          </a:prstGeom>
        </p:spPr>
        <p:txBody>
          <a:bodyPr wrap="square" rtlCol="0">
            <a:normAutofit/>
          </a:bodyPr>
          <a:lstStyle/>
          <a:p>
            <a:pPr algn="ctr"/>
            <a:r>
              <a:rPr lang="fr-FR" dirty="0"/>
              <a:t>Figure 7b. </a:t>
            </a:r>
            <a:r>
              <a:rPr lang="fr-FR" dirty="0" err="1"/>
              <a:t>Consuming</a:t>
            </a:r>
            <a:r>
              <a:rPr lang="fr-FR" dirty="0"/>
              <a:t> the data by mapping </a:t>
            </a:r>
            <a:r>
              <a:rPr lang="fr-FR" dirty="0" err="1"/>
              <a:t>through</a:t>
            </a:r>
            <a:r>
              <a:rPr lang="fr-FR" dirty="0"/>
              <a:t> </a:t>
            </a:r>
            <a:r>
              <a:rPr lang="fr-FR" dirty="0" err="1"/>
              <a:t>it</a:t>
            </a:r>
            <a:endParaRPr lang="fr-FR" dirty="0"/>
          </a:p>
        </p:txBody>
      </p:sp>
    </p:spTree>
    <p:extLst>
      <p:ext uri="{BB962C8B-B14F-4D97-AF65-F5344CB8AC3E}">
        <p14:creationId xmlns:p14="http://schemas.microsoft.com/office/powerpoint/2010/main" val="105687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36ACD06-4CE7-0C94-422E-6D2F49CB7719}"/>
              </a:ext>
            </a:extLst>
          </p:cNvPr>
          <p:cNvSpPr txBox="1"/>
          <p:nvPr/>
        </p:nvSpPr>
        <p:spPr>
          <a:xfrm>
            <a:off x="2998177" y="2057488"/>
            <a:ext cx="8053754" cy="2743024"/>
          </a:xfrm>
          <a:prstGeom prst="rect">
            <a:avLst/>
          </a:prstGeom>
        </p:spPr>
        <p:txBody>
          <a:bodyPr wrap="square" rtlCol="0">
            <a:normAutofit lnSpcReduction="10000"/>
          </a:bodyPr>
          <a:lstStyle/>
          <a:p>
            <a:pPr algn="l"/>
            <a:r>
              <a:rPr lang="fr-FR" sz="8000" dirty="0" err="1">
                <a:solidFill>
                  <a:srgbClr val="FCBF02"/>
                </a:solidFill>
                <a:latin typeface="Lato Black" panose="020F0502020204030203" pitchFamily="34" charset="0"/>
                <a:ea typeface="Lato Black" panose="020F0502020204030203" pitchFamily="34" charset="0"/>
                <a:cs typeface="Lato Black" panose="020F0502020204030203" pitchFamily="34" charset="0"/>
              </a:rPr>
              <a:t>Thanks</a:t>
            </a:r>
            <a:endParaRPr lang="fr-FR" sz="4800" dirty="0">
              <a:solidFill>
                <a:srgbClr val="FCBF02"/>
              </a:solidFill>
              <a:latin typeface="Lato Black" panose="020F0502020204030203" pitchFamily="34" charset="0"/>
              <a:ea typeface="Lato Black" panose="020F0502020204030203" pitchFamily="34" charset="0"/>
              <a:cs typeface="Lato Black" panose="020F0502020204030203" pitchFamily="34" charset="0"/>
            </a:endParaRPr>
          </a:p>
          <a:p>
            <a:pPr algn="l"/>
            <a:endParaRPr lang="fr-FR" sz="2400" i="1" dirty="0">
              <a:solidFill>
                <a:schemeClr val="bg1"/>
              </a:solidFill>
              <a:latin typeface="Century Gothic" panose="020B0502020202020204" pitchFamily="34" charset="0"/>
            </a:endParaRPr>
          </a:p>
          <a:p>
            <a:pPr algn="l"/>
            <a:endParaRPr lang="fr-FR" sz="2400" i="1" dirty="0">
              <a:solidFill>
                <a:schemeClr val="bg1"/>
              </a:solidFill>
              <a:latin typeface="Century Gothic" panose="020B0502020202020204" pitchFamily="34" charset="0"/>
            </a:endParaRPr>
          </a:p>
          <a:p>
            <a:pPr algn="l"/>
            <a:r>
              <a:rPr lang="fr-FR" sz="2400" i="1" dirty="0">
                <a:solidFill>
                  <a:schemeClr val="bg1"/>
                </a:solidFill>
                <a:latin typeface="Century Gothic" panose="020B0502020202020204" pitchFamily="34" charset="0"/>
              </a:rPr>
              <a:t>This document </a:t>
            </a:r>
            <a:r>
              <a:rPr lang="fr-FR" sz="2400" i="1" dirty="0" err="1">
                <a:solidFill>
                  <a:schemeClr val="bg1"/>
                </a:solidFill>
                <a:latin typeface="Century Gothic" panose="020B0502020202020204" pitchFamily="34" charset="0"/>
              </a:rPr>
              <a:t>includes</a:t>
            </a:r>
            <a:r>
              <a:rPr lang="fr-FR" sz="2400" i="1" dirty="0">
                <a:solidFill>
                  <a:schemeClr val="bg1"/>
                </a:solidFill>
                <a:latin typeface="Century Gothic" panose="020B0502020202020204" pitchFamily="34" charset="0"/>
              </a:rPr>
              <a:t> </a:t>
            </a:r>
            <a:r>
              <a:rPr lang="fr-FR" sz="2400" i="1" dirty="0" err="1">
                <a:solidFill>
                  <a:schemeClr val="bg1"/>
                </a:solidFill>
                <a:latin typeface="Century Gothic" panose="020B0502020202020204" pitchFamily="34" charset="0"/>
              </a:rPr>
              <a:t>icons</a:t>
            </a:r>
            <a:r>
              <a:rPr lang="fr-FR" sz="2400" i="1" dirty="0">
                <a:solidFill>
                  <a:schemeClr val="bg1"/>
                </a:solidFill>
                <a:latin typeface="Century Gothic" panose="020B0502020202020204" pitchFamily="34" charset="0"/>
              </a:rPr>
              <a:t> by </a:t>
            </a:r>
            <a:r>
              <a:rPr lang="fr-FR" sz="2400" i="1" dirty="0" err="1">
                <a:solidFill>
                  <a:schemeClr val="bg1"/>
                </a:solidFill>
                <a:latin typeface="Century Gothic" panose="020B0502020202020204" pitchFamily="34" charset="0"/>
              </a:rPr>
              <a:t>Flaticon</a:t>
            </a:r>
            <a:r>
              <a:rPr lang="fr-FR" sz="2400" i="1" dirty="0">
                <a:solidFill>
                  <a:schemeClr val="bg1"/>
                </a:solidFill>
                <a:latin typeface="Century Gothic" panose="020B0502020202020204" pitchFamily="34" charset="0"/>
              </a:rPr>
              <a:t> and </a:t>
            </a:r>
            <a:r>
              <a:rPr lang="fr-FR" sz="2400" i="1" dirty="0" err="1">
                <a:solidFill>
                  <a:schemeClr val="bg1"/>
                </a:solidFill>
                <a:latin typeface="Century Gothic" panose="020B0502020202020204" pitchFamily="34" charset="0"/>
              </a:rPr>
              <a:t>infographics</a:t>
            </a:r>
            <a:r>
              <a:rPr lang="fr-FR" sz="2400" i="1" dirty="0">
                <a:solidFill>
                  <a:schemeClr val="bg1"/>
                </a:solidFill>
                <a:latin typeface="Century Gothic" panose="020B0502020202020204" pitchFamily="34" charset="0"/>
              </a:rPr>
              <a:t> &amp; images by </a:t>
            </a:r>
            <a:r>
              <a:rPr lang="fr-FR" sz="2400" i="1" dirty="0" err="1">
                <a:solidFill>
                  <a:schemeClr val="bg1"/>
                </a:solidFill>
                <a:latin typeface="Century Gothic" panose="020B0502020202020204" pitchFamily="34" charset="0"/>
              </a:rPr>
              <a:t>Freepik</a:t>
            </a:r>
            <a:r>
              <a:rPr lang="fr-FR" sz="2400" i="1" dirty="0">
                <a:solidFill>
                  <a:schemeClr val="bg1"/>
                </a:solidFill>
                <a:latin typeface="Century Gothic" panose="020B0502020202020204" pitchFamily="34" charset="0"/>
              </a:rPr>
              <a:t> </a:t>
            </a:r>
          </a:p>
        </p:txBody>
      </p:sp>
      <p:pic>
        <p:nvPicPr>
          <p:cNvPr id="4" name="Image 3">
            <a:extLst>
              <a:ext uri="{FF2B5EF4-FFF2-40B4-BE49-F238E27FC236}">
                <a16:creationId xmlns:a16="http://schemas.microsoft.com/office/drawing/2014/main" id="{157887C8-B5AB-79F5-B16D-8A9D08CC45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0069" y="1802422"/>
            <a:ext cx="1468316" cy="1468316"/>
          </a:xfrm>
          <a:prstGeom prst="rect">
            <a:avLst/>
          </a:prstGeom>
        </p:spPr>
      </p:pic>
    </p:spTree>
    <p:extLst>
      <p:ext uri="{BB962C8B-B14F-4D97-AF65-F5344CB8AC3E}">
        <p14:creationId xmlns:p14="http://schemas.microsoft.com/office/powerpoint/2010/main" val="30798667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B5A7F74B-3C78-410F-B80B-3A50CA28E59E}"/>
              </a:ext>
            </a:extLst>
          </p:cNvPr>
          <p:cNvSpPr/>
          <p:nvPr/>
        </p:nvSpPr>
        <p:spPr>
          <a:xfrm>
            <a:off x="1723293" y="3553665"/>
            <a:ext cx="9398976" cy="1754326"/>
          </a:xfrm>
          <a:prstGeom prst="rect">
            <a:avLst/>
          </a:prstGeom>
        </p:spPr>
        <p:txBody>
          <a:bodyPr wrap="square">
            <a:spAutoFit/>
          </a:bodyPr>
          <a:lstStyle/>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The goal of this challenge is to help us understand your </a:t>
            </a:r>
            <a:r>
              <a:rPr lang="en-US" sz="1200" b="1" dirty="0">
                <a:solidFill>
                  <a:srgbClr val="222956"/>
                </a:solidFill>
                <a:highlight>
                  <a:srgbClr val="FCBF02"/>
                </a:highlight>
                <a:latin typeface="Century Gothic" panose="020B0502020202020204" pitchFamily="34" charset="0"/>
              </a:rPr>
              <a:t>software engineering abilities</a:t>
            </a:r>
            <a:r>
              <a:rPr lang="en-US" sz="1200" dirty="0">
                <a:solidFill>
                  <a:srgbClr val="222956"/>
                </a:solidFill>
                <a:latin typeface="Century Gothic" panose="020B0502020202020204" pitchFamily="34" charset="0"/>
              </a:rPr>
              <a:t>. Challenges, like this take home project, are intended to demonstrate the extent of a candidate's skills on their potential future role. Through this exercise, we want to get an overview of your technological knowledge, your ability to propose solutions or approaches based on the constraints inherent in the business context and the approach you will adopt when faced with a problem.</a:t>
            </a:r>
          </a:p>
          <a:p>
            <a:pPr algn="just" fontAlgn="auto">
              <a:lnSpc>
                <a:spcPct val="100000"/>
              </a:lnSpc>
              <a:spcBef>
                <a:spcPts val="0"/>
              </a:spcBef>
              <a:spcAft>
                <a:spcPts val="0"/>
              </a:spcAft>
            </a:pPr>
            <a:endParaRPr lang="en-US" sz="1200" dirty="0">
              <a:solidFill>
                <a:srgbClr val="222956"/>
              </a:solidFill>
              <a:latin typeface="Century Gothic" panose="020B0502020202020204" pitchFamily="34" charset="0"/>
            </a:endParaRPr>
          </a:p>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We do not expect you to spend </a:t>
            </a:r>
            <a:r>
              <a:rPr lang="en-US" sz="1200" b="1" dirty="0">
                <a:solidFill>
                  <a:srgbClr val="222956"/>
                </a:solidFill>
                <a:highlight>
                  <a:srgbClr val="FCBF02"/>
                </a:highlight>
                <a:latin typeface="Century Gothic" panose="020B0502020202020204" pitchFamily="34" charset="0"/>
              </a:rPr>
              <a:t>more than a 4 hours</a:t>
            </a:r>
            <a:r>
              <a:rPr lang="en-US" sz="1200" b="1" dirty="0">
                <a:solidFill>
                  <a:srgbClr val="222956"/>
                </a:solidFill>
                <a:latin typeface="Century Gothic" panose="020B0502020202020204" pitchFamily="34" charset="0"/>
              </a:rPr>
              <a:t> </a:t>
            </a:r>
            <a:r>
              <a:rPr lang="en-US" sz="1200" dirty="0">
                <a:solidFill>
                  <a:srgbClr val="222956"/>
                </a:solidFill>
                <a:latin typeface="Century Gothic" panose="020B0502020202020204" pitchFamily="34" charset="0"/>
              </a:rPr>
              <a:t>completing the exercise. There's no hard time limit so work on it at your convenience. Take your time and submit a solution you feel proud of and ready to discuss with us.</a:t>
            </a:r>
          </a:p>
          <a:p>
            <a:pPr algn="just" fontAlgn="auto">
              <a:lnSpc>
                <a:spcPct val="100000"/>
              </a:lnSpc>
              <a:spcBef>
                <a:spcPts val="0"/>
              </a:spcBef>
              <a:spcAft>
                <a:spcPts val="0"/>
              </a:spcAft>
            </a:pPr>
            <a:endParaRPr lang="en-US" sz="1200" dirty="0">
              <a:solidFill>
                <a:srgbClr val="222956"/>
              </a:solidFill>
              <a:latin typeface="Century Gothic" panose="020B0502020202020204" pitchFamily="34" charset="0"/>
            </a:endParaRPr>
          </a:p>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Also, questions are definitely welcome, so ask away!</a:t>
            </a:r>
            <a:endParaRPr lang="fr-FR" sz="1200" kern="0" dirty="0">
              <a:solidFill>
                <a:srgbClr val="222956"/>
              </a:solidFill>
              <a:latin typeface="Century Gothic" panose="020B0502020202020204" pitchFamily="34" charset="0"/>
            </a:endParaRPr>
          </a:p>
        </p:txBody>
      </p:sp>
      <p:sp>
        <p:nvSpPr>
          <p:cNvPr id="123" name="Google Shape;153;p22">
            <a:extLst>
              <a:ext uri="{FF2B5EF4-FFF2-40B4-BE49-F238E27FC236}">
                <a16:creationId xmlns:a16="http://schemas.microsoft.com/office/drawing/2014/main" id="{5D68ACAF-DDCD-4592-91B7-8E169902D791}"/>
              </a:ext>
            </a:extLst>
          </p:cNvPr>
          <p:cNvSpPr txBox="1">
            <a:spLocks/>
          </p:cNvSpPr>
          <p:nvPr/>
        </p:nvSpPr>
        <p:spPr>
          <a:xfrm>
            <a:off x="738402" y="2950822"/>
            <a:ext cx="6115361" cy="3620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None/>
              <a:defRPr sz="1400" b="0" i="0" u="none" strike="noStrike" cap="none">
                <a:solidFill>
                  <a:srgbClr val="222956"/>
                </a:solidFill>
                <a:latin typeface="Century Gothic"/>
                <a:ea typeface="Century Gothic"/>
                <a:cs typeface="Century Gothic"/>
                <a:sym typeface="Century Gothic"/>
              </a:defRPr>
            </a:lvl1pPr>
            <a:lvl2pPr marL="914400" marR="0" lvl="1"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marL="0" indent="0"/>
            <a:r>
              <a:rPr lang="en-US" sz="1600" b="1" dirty="0"/>
              <a:t>Purpose</a:t>
            </a:r>
            <a:endParaRPr lang="en-US" sz="1600" b="1" dirty="0">
              <a:solidFill>
                <a:srgbClr val="FF0000"/>
              </a:solidFill>
            </a:endParaRPr>
          </a:p>
        </p:txBody>
      </p:sp>
      <p:sp>
        <p:nvSpPr>
          <p:cNvPr id="124" name="Ellipse 123">
            <a:extLst>
              <a:ext uri="{FF2B5EF4-FFF2-40B4-BE49-F238E27FC236}">
                <a16:creationId xmlns:a16="http://schemas.microsoft.com/office/drawing/2014/main" id="{BC915FCC-426E-47F3-9124-95A0899E6289}"/>
              </a:ext>
            </a:extLst>
          </p:cNvPr>
          <p:cNvSpPr/>
          <p:nvPr/>
        </p:nvSpPr>
        <p:spPr>
          <a:xfrm>
            <a:off x="563025" y="3118954"/>
            <a:ext cx="146957" cy="146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Welcome</a:t>
            </a:r>
            <a:endParaRPr lang="fr-FR" dirty="0">
              <a:ea typeface="Lato Black" charset="0"/>
              <a:cs typeface="Helvetica" panose="020B0604020202020204" pitchFamily="34" charset="0"/>
            </a:endParaRPr>
          </a:p>
        </p:txBody>
      </p:sp>
      <p:sp>
        <p:nvSpPr>
          <p:cNvPr id="7" name="Rectangle 6">
            <a:extLst>
              <a:ext uri="{FF2B5EF4-FFF2-40B4-BE49-F238E27FC236}">
                <a16:creationId xmlns:a16="http://schemas.microsoft.com/office/drawing/2014/main" id="{563F2204-6EDA-E6B1-B8E4-3C4F7082CB44}"/>
              </a:ext>
            </a:extLst>
          </p:cNvPr>
          <p:cNvSpPr/>
          <p:nvPr/>
        </p:nvSpPr>
        <p:spPr>
          <a:xfrm>
            <a:off x="1723293" y="1884174"/>
            <a:ext cx="9398976" cy="646331"/>
          </a:xfrm>
          <a:prstGeom prst="rect">
            <a:avLst/>
          </a:prstGeom>
        </p:spPr>
        <p:txBody>
          <a:bodyPr wrap="square" lIns="91440" tIns="45720" rIns="91440" bIns="45720" anchor="t">
            <a:spAutoFit/>
          </a:bodyPr>
          <a:lstStyle/>
          <a:p>
            <a:pPr algn="just"/>
            <a:r>
              <a:rPr lang="en-US" sz="1200" dirty="0">
                <a:solidFill>
                  <a:srgbClr val="222956"/>
                </a:solidFill>
                <a:latin typeface="Century Gothic"/>
              </a:rPr>
              <a:t>Before we begin, we would like to </a:t>
            </a:r>
            <a:r>
              <a:rPr lang="en-US" sz="1200" b="1" dirty="0">
                <a:solidFill>
                  <a:srgbClr val="222956"/>
                </a:solidFill>
                <a:highlight>
                  <a:srgbClr val="FCBF02"/>
                </a:highlight>
                <a:latin typeface="Century Gothic"/>
              </a:rPr>
              <a:t>thank you</a:t>
            </a:r>
            <a:r>
              <a:rPr lang="en-US" sz="1200" dirty="0">
                <a:solidFill>
                  <a:srgbClr val="222956"/>
                </a:solidFill>
                <a:latin typeface="Century Gothic"/>
              </a:rPr>
              <a:t>. We know that these challenges take time and we thank you for your time. We take care to read all the technical responses sent to us and we make sure to give you feedback, regardless of the outcome of your recruitment process.</a:t>
            </a:r>
            <a:endParaRPr lang="fr-FR" sz="1200" kern="0" dirty="0">
              <a:solidFill>
                <a:srgbClr val="222956"/>
              </a:solidFill>
              <a:latin typeface="Century Gothic"/>
            </a:endParaRPr>
          </a:p>
        </p:txBody>
      </p:sp>
      <p:sp>
        <p:nvSpPr>
          <p:cNvPr id="8" name="Google Shape;153;p22">
            <a:extLst>
              <a:ext uri="{FF2B5EF4-FFF2-40B4-BE49-F238E27FC236}">
                <a16:creationId xmlns:a16="http://schemas.microsoft.com/office/drawing/2014/main" id="{87AAC443-1D1A-4AF0-CEC4-854A5AD26945}"/>
              </a:ext>
            </a:extLst>
          </p:cNvPr>
          <p:cNvSpPr txBox="1">
            <a:spLocks/>
          </p:cNvSpPr>
          <p:nvPr/>
        </p:nvSpPr>
        <p:spPr>
          <a:xfrm>
            <a:off x="738402" y="1344135"/>
            <a:ext cx="6115361" cy="362004"/>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None/>
              <a:defRPr sz="1400" b="0" i="0" u="none" strike="noStrike" cap="none">
                <a:solidFill>
                  <a:srgbClr val="222956"/>
                </a:solidFill>
                <a:latin typeface="Century Gothic"/>
                <a:ea typeface="Century Gothic"/>
                <a:cs typeface="Century Gothic"/>
                <a:sym typeface="Century Gothic"/>
              </a:defRPr>
            </a:lvl1pPr>
            <a:lvl2pPr marL="914400" marR="0" lvl="1"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marL="0" indent="0"/>
            <a:r>
              <a:rPr lang="en-US" sz="1600" b="1" dirty="0"/>
              <a:t>Foreword</a:t>
            </a:r>
            <a:endParaRPr lang="en-US" sz="1600" b="1" dirty="0">
              <a:solidFill>
                <a:srgbClr val="FF0000"/>
              </a:solidFill>
            </a:endParaRPr>
          </a:p>
        </p:txBody>
      </p:sp>
      <p:sp>
        <p:nvSpPr>
          <p:cNvPr id="9" name="Ellipse 8">
            <a:extLst>
              <a:ext uri="{FF2B5EF4-FFF2-40B4-BE49-F238E27FC236}">
                <a16:creationId xmlns:a16="http://schemas.microsoft.com/office/drawing/2014/main" id="{79EEC3AC-16F7-CB4E-C4FE-791EAA86435E}"/>
              </a:ext>
            </a:extLst>
          </p:cNvPr>
          <p:cNvSpPr/>
          <p:nvPr/>
        </p:nvSpPr>
        <p:spPr>
          <a:xfrm>
            <a:off x="563025" y="1449463"/>
            <a:ext cx="146957" cy="146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pic>
        <p:nvPicPr>
          <p:cNvPr id="13" name="Image 12">
            <a:extLst>
              <a:ext uri="{FF2B5EF4-FFF2-40B4-BE49-F238E27FC236}">
                <a16:creationId xmlns:a16="http://schemas.microsoft.com/office/drawing/2014/main" id="{FCB796C4-AC66-6625-00B6-13E7AC26B6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518" y="4095411"/>
            <a:ext cx="496799" cy="496799"/>
          </a:xfrm>
          <a:prstGeom prst="rect">
            <a:avLst/>
          </a:prstGeom>
        </p:spPr>
      </p:pic>
      <p:pic>
        <p:nvPicPr>
          <p:cNvPr id="19" name="Image 18">
            <a:extLst>
              <a:ext uri="{FF2B5EF4-FFF2-40B4-BE49-F238E27FC236}">
                <a16:creationId xmlns:a16="http://schemas.microsoft.com/office/drawing/2014/main" id="{BCA60506-700B-F385-3B28-1F44AF9761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519" y="1936470"/>
            <a:ext cx="496799" cy="496799"/>
          </a:xfrm>
          <a:prstGeom prst="rect">
            <a:avLst/>
          </a:prstGeom>
        </p:spPr>
      </p:pic>
    </p:spTree>
    <p:extLst>
      <p:ext uri="{BB962C8B-B14F-4D97-AF65-F5344CB8AC3E}">
        <p14:creationId xmlns:p14="http://schemas.microsoft.com/office/powerpoint/2010/main" val="411573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B5A7F74B-3C78-410F-B80B-3A50CA28E59E}"/>
              </a:ext>
            </a:extLst>
          </p:cNvPr>
          <p:cNvSpPr/>
          <p:nvPr/>
        </p:nvSpPr>
        <p:spPr>
          <a:xfrm>
            <a:off x="1732085" y="2314585"/>
            <a:ext cx="8141676" cy="830997"/>
          </a:xfrm>
          <a:prstGeom prst="rect">
            <a:avLst/>
          </a:prstGeom>
        </p:spPr>
        <p:txBody>
          <a:bodyPr wrap="square">
            <a:spAutoFit/>
          </a:bodyPr>
          <a:lstStyle/>
          <a:p>
            <a:pPr algn="just"/>
            <a:r>
              <a:rPr lang="en-US" sz="1200" dirty="0">
                <a:solidFill>
                  <a:srgbClr val="222956"/>
                </a:solidFill>
                <a:latin typeface="Century Gothic" panose="020B0502020202020204" pitchFamily="34" charset="0"/>
              </a:rPr>
              <a:t>Write a REST API using Spring and the reactive paradigm. The REST API must be connected to a SQL or NoSQL database and have to expose 2 routes: list all the users in the database or get a user by its unique identifier. The user model is expected to contain at least a unique identifier, a name and creation datetime of the user in the database.</a:t>
            </a:r>
            <a:endParaRPr lang="fr-FR" sz="1200" kern="0" dirty="0">
              <a:solidFill>
                <a:srgbClr val="222956"/>
              </a:solidFill>
              <a:latin typeface="Century Gothic" panose="020B0502020202020204" pitchFamily="34" charset="0"/>
            </a:endParaRPr>
          </a:p>
        </p:txBody>
      </p:sp>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Description</a:t>
            </a:r>
            <a:endParaRPr lang="fr-FR" dirty="0">
              <a:ea typeface="Lato Black" charset="0"/>
              <a:cs typeface="Helvetica" panose="020B0604020202020204" pitchFamily="34" charset="0"/>
            </a:endParaRPr>
          </a:p>
        </p:txBody>
      </p:sp>
      <p:sp>
        <p:nvSpPr>
          <p:cNvPr id="7" name="Rectangle 6">
            <a:extLst>
              <a:ext uri="{FF2B5EF4-FFF2-40B4-BE49-F238E27FC236}">
                <a16:creationId xmlns:a16="http://schemas.microsoft.com/office/drawing/2014/main" id="{563F2204-6EDA-E6B1-B8E4-3C4F7082CB44}"/>
              </a:ext>
            </a:extLst>
          </p:cNvPr>
          <p:cNvSpPr/>
          <p:nvPr/>
        </p:nvSpPr>
        <p:spPr>
          <a:xfrm>
            <a:off x="1723293" y="1277505"/>
            <a:ext cx="8493369" cy="461665"/>
          </a:xfrm>
          <a:prstGeom prst="rect">
            <a:avLst/>
          </a:prstGeom>
        </p:spPr>
        <p:txBody>
          <a:bodyPr wrap="square">
            <a:spAutoFit/>
          </a:bodyPr>
          <a:lstStyle/>
          <a:p>
            <a:pPr algn="just"/>
            <a:r>
              <a:rPr lang="en-US" sz="1200" i="1" dirty="0">
                <a:solidFill>
                  <a:srgbClr val="222956"/>
                </a:solidFill>
                <a:latin typeface="Century Gothic" panose="020B0502020202020204" pitchFamily="34" charset="0"/>
              </a:rPr>
              <a:t>You are part of a team responsible for the development of new services for your customers. For the next sprints, you and your team will be in charge of the UI and the API. The first features are related to the user management</a:t>
            </a:r>
          </a:p>
        </p:txBody>
      </p:sp>
      <p:sp>
        <p:nvSpPr>
          <p:cNvPr id="3" name="Rectangle 2">
            <a:extLst>
              <a:ext uri="{FF2B5EF4-FFF2-40B4-BE49-F238E27FC236}">
                <a16:creationId xmlns:a16="http://schemas.microsoft.com/office/drawing/2014/main" id="{D4DD0F87-40BF-0A0D-5844-7B7C85A71B39}"/>
              </a:ext>
            </a:extLst>
          </p:cNvPr>
          <p:cNvSpPr/>
          <p:nvPr/>
        </p:nvSpPr>
        <p:spPr>
          <a:xfrm>
            <a:off x="1723293" y="3268800"/>
            <a:ext cx="8141676" cy="276999"/>
          </a:xfrm>
          <a:prstGeom prst="rect">
            <a:avLst/>
          </a:prstGeom>
        </p:spPr>
        <p:txBody>
          <a:bodyPr wrap="square">
            <a:spAutoFit/>
          </a:bodyPr>
          <a:lstStyle/>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Create a Docker image to package the API </a:t>
            </a:r>
          </a:p>
        </p:txBody>
      </p:sp>
      <p:sp>
        <p:nvSpPr>
          <p:cNvPr id="4" name="Rectangle 3">
            <a:extLst>
              <a:ext uri="{FF2B5EF4-FFF2-40B4-BE49-F238E27FC236}">
                <a16:creationId xmlns:a16="http://schemas.microsoft.com/office/drawing/2014/main" id="{7CD183CA-43EE-500C-2EEB-2F256CC77BDC}"/>
              </a:ext>
            </a:extLst>
          </p:cNvPr>
          <p:cNvSpPr/>
          <p:nvPr/>
        </p:nvSpPr>
        <p:spPr>
          <a:xfrm>
            <a:off x="1723293" y="4392554"/>
            <a:ext cx="8141676" cy="276999"/>
          </a:xfrm>
          <a:prstGeom prst="rect">
            <a:avLst/>
          </a:prstGeom>
        </p:spPr>
        <p:txBody>
          <a:bodyPr wrap="square" lIns="91440" tIns="45720" rIns="91440" bIns="45720" anchor="t">
            <a:spAutoFit/>
          </a:bodyPr>
          <a:lstStyle/>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Create a Docker image to package the UI </a:t>
            </a:r>
          </a:p>
        </p:txBody>
      </p:sp>
      <p:sp>
        <p:nvSpPr>
          <p:cNvPr id="5" name="Rectangle 4">
            <a:extLst>
              <a:ext uri="{FF2B5EF4-FFF2-40B4-BE49-F238E27FC236}">
                <a16:creationId xmlns:a16="http://schemas.microsoft.com/office/drawing/2014/main" id="{E854B753-0578-0723-AEA3-7FF5F0EA5461}"/>
              </a:ext>
            </a:extLst>
          </p:cNvPr>
          <p:cNvSpPr/>
          <p:nvPr/>
        </p:nvSpPr>
        <p:spPr>
          <a:xfrm>
            <a:off x="1732085" y="5506112"/>
            <a:ext cx="8141676" cy="1015663"/>
          </a:xfrm>
          <a:prstGeom prst="rect">
            <a:avLst/>
          </a:prstGeom>
        </p:spPr>
        <p:txBody>
          <a:bodyPr wrap="square">
            <a:spAutoFit/>
          </a:bodyPr>
          <a:lstStyle/>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In these slides, explain:</a:t>
            </a:r>
          </a:p>
          <a:p>
            <a:pPr marL="171450" indent="-171450" algn="just" fontAlgn="auto">
              <a:lnSpc>
                <a:spcPct val="100000"/>
              </a:lnSpc>
              <a:spcBef>
                <a:spcPts val="0"/>
              </a:spcBef>
              <a:spcAft>
                <a:spcPts val="0"/>
              </a:spcAft>
              <a:buFont typeface="Arial" panose="020B0604020202020204" pitchFamily="34" charset="0"/>
              <a:buChar char="•"/>
            </a:pPr>
            <a:r>
              <a:rPr lang="en-US" sz="1200" dirty="0">
                <a:solidFill>
                  <a:srgbClr val="222956"/>
                </a:solidFill>
                <a:latin typeface="Century Gothic" panose="020B0502020202020204" pitchFamily="34" charset="0"/>
              </a:rPr>
              <a:t>what are the limitation of your actual solution</a:t>
            </a:r>
          </a:p>
          <a:p>
            <a:pPr marL="171450" indent="-171450" algn="just" fontAlgn="auto">
              <a:lnSpc>
                <a:spcPct val="100000"/>
              </a:lnSpc>
              <a:spcBef>
                <a:spcPts val="0"/>
              </a:spcBef>
              <a:spcAft>
                <a:spcPts val="0"/>
              </a:spcAft>
              <a:buFont typeface="Arial" panose="020B0604020202020204" pitchFamily="34" charset="0"/>
              <a:buChar char="•"/>
            </a:pPr>
            <a:r>
              <a:rPr lang="en-US" sz="1200" dirty="0">
                <a:solidFill>
                  <a:srgbClr val="222956"/>
                </a:solidFill>
                <a:latin typeface="Century Gothic" panose="020B0502020202020204" pitchFamily="34" charset="0"/>
              </a:rPr>
              <a:t>how you can improve it, using an other technology or an other pattern</a:t>
            </a:r>
          </a:p>
          <a:p>
            <a:pPr marL="171450" indent="-171450" algn="just">
              <a:buFont typeface="Arial" panose="020B0604020202020204" pitchFamily="34" charset="0"/>
              <a:buChar char="•"/>
            </a:pPr>
            <a:r>
              <a:rPr lang="en-US" sz="1200" dirty="0">
                <a:solidFill>
                  <a:srgbClr val="222956"/>
                </a:solidFill>
                <a:latin typeface="Century Gothic" panose="020B0502020202020204" pitchFamily="34" charset="0"/>
              </a:rPr>
              <a:t>how you can setup this kind of solution at scale in production with a detailed architecture</a:t>
            </a:r>
          </a:p>
          <a:p>
            <a:pPr algn="just" fontAlgn="auto">
              <a:lnSpc>
                <a:spcPct val="100000"/>
              </a:lnSpc>
              <a:spcBef>
                <a:spcPts val="0"/>
              </a:spcBef>
              <a:spcAft>
                <a:spcPts val="0"/>
              </a:spcAft>
            </a:pPr>
            <a:endParaRPr lang="en-US" sz="1200" dirty="0">
              <a:solidFill>
                <a:srgbClr val="222956"/>
              </a:solidFill>
              <a:latin typeface="Century Gothic" panose="020B0502020202020204" pitchFamily="34" charset="0"/>
            </a:endParaRPr>
          </a:p>
        </p:txBody>
      </p:sp>
      <p:pic>
        <p:nvPicPr>
          <p:cNvPr id="11" name="Image 10">
            <a:extLst>
              <a:ext uri="{FF2B5EF4-FFF2-40B4-BE49-F238E27FC236}">
                <a16:creationId xmlns:a16="http://schemas.microsoft.com/office/drawing/2014/main" id="{262176E6-5123-97A2-D0A1-DC7B862623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518" y="1406794"/>
            <a:ext cx="496799" cy="496799"/>
          </a:xfrm>
          <a:prstGeom prst="rect">
            <a:avLst/>
          </a:prstGeom>
        </p:spPr>
      </p:pic>
      <p:sp>
        <p:nvSpPr>
          <p:cNvPr id="14" name="Titre 1">
            <a:extLst>
              <a:ext uri="{FF2B5EF4-FFF2-40B4-BE49-F238E27FC236}">
                <a16:creationId xmlns:a16="http://schemas.microsoft.com/office/drawing/2014/main" id="{C12C59B7-7422-AF1A-9A3E-662B069A32BF}"/>
              </a:ext>
            </a:extLst>
          </p:cNvPr>
          <p:cNvSpPr txBox="1">
            <a:spLocks/>
          </p:cNvSpPr>
          <p:nvPr/>
        </p:nvSpPr>
        <p:spPr>
          <a:xfrm>
            <a:off x="1226494" y="2311723"/>
            <a:ext cx="496799" cy="496799"/>
          </a:xfrm>
          <a:prstGeom prst="rect">
            <a:avLst/>
          </a:prstGeom>
          <a:noFill/>
          <a:ln>
            <a:noFill/>
          </a:ln>
        </p:spPr>
        <p:txBody>
          <a:bodyPr spcFirstLastPara="1" wrap="square" lIns="91425" tIns="45700" rIns="91425" bIns="45700" anchor="ctr" anchorCtr="0">
            <a:normAutofit fontScale="82500" lnSpcReduction="200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solidFill>
                  <a:srgbClr val="FCBF02"/>
                </a:solidFill>
                <a:ea typeface="Lato Black" charset="0"/>
                <a:cs typeface="Helvetica" panose="020B0604020202020204" pitchFamily="34" charset="0"/>
              </a:rPr>
              <a:t>1</a:t>
            </a:r>
            <a:endParaRPr lang="fr-FR" dirty="0">
              <a:solidFill>
                <a:srgbClr val="FCBF02"/>
              </a:solidFill>
              <a:ea typeface="Lato Black" charset="0"/>
              <a:cs typeface="Helvetica" panose="020B0604020202020204" pitchFamily="34" charset="0"/>
            </a:endParaRPr>
          </a:p>
        </p:txBody>
      </p:sp>
      <p:sp>
        <p:nvSpPr>
          <p:cNvPr id="15" name="Titre 1">
            <a:extLst>
              <a:ext uri="{FF2B5EF4-FFF2-40B4-BE49-F238E27FC236}">
                <a16:creationId xmlns:a16="http://schemas.microsoft.com/office/drawing/2014/main" id="{37EF8E36-3F16-1FD7-7603-9DC6DEC13708}"/>
              </a:ext>
            </a:extLst>
          </p:cNvPr>
          <p:cNvSpPr txBox="1">
            <a:spLocks/>
          </p:cNvSpPr>
          <p:nvPr/>
        </p:nvSpPr>
        <p:spPr>
          <a:xfrm>
            <a:off x="1226494" y="3179945"/>
            <a:ext cx="496799" cy="496799"/>
          </a:xfrm>
          <a:prstGeom prst="rect">
            <a:avLst/>
          </a:prstGeom>
          <a:noFill/>
          <a:ln>
            <a:noFill/>
          </a:ln>
        </p:spPr>
        <p:txBody>
          <a:bodyPr spcFirstLastPara="1" wrap="square" lIns="91425" tIns="45700" rIns="91425" bIns="45700" anchor="ctr" anchorCtr="0">
            <a:normAutofit fontScale="82500" lnSpcReduction="200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solidFill>
                  <a:srgbClr val="FCBF02"/>
                </a:solidFill>
                <a:ea typeface="Lato Black" charset="0"/>
                <a:cs typeface="Helvetica" panose="020B0604020202020204" pitchFamily="34" charset="0"/>
              </a:rPr>
              <a:t>2</a:t>
            </a:r>
            <a:endParaRPr lang="fr-FR" dirty="0">
              <a:solidFill>
                <a:srgbClr val="FCBF02"/>
              </a:solidFill>
              <a:ea typeface="Lato Black" charset="0"/>
              <a:cs typeface="Helvetica" panose="020B0604020202020204" pitchFamily="34" charset="0"/>
            </a:endParaRPr>
          </a:p>
        </p:txBody>
      </p:sp>
      <p:sp>
        <p:nvSpPr>
          <p:cNvPr id="16" name="Titre 1">
            <a:extLst>
              <a:ext uri="{FF2B5EF4-FFF2-40B4-BE49-F238E27FC236}">
                <a16:creationId xmlns:a16="http://schemas.microsoft.com/office/drawing/2014/main" id="{0E13F222-57BD-1F0A-00A8-2DC529E89881}"/>
              </a:ext>
            </a:extLst>
          </p:cNvPr>
          <p:cNvSpPr txBox="1">
            <a:spLocks/>
          </p:cNvSpPr>
          <p:nvPr/>
        </p:nvSpPr>
        <p:spPr>
          <a:xfrm>
            <a:off x="1226495" y="3761868"/>
            <a:ext cx="496799" cy="496799"/>
          </a:xfrm>
          <a:prstGeom prst="rect">
            <a:avLst/>
          </a:prstGeom>
          <a:noFill/>
          <a:ln>
            <a:noFill/>
          </a:ln>
        </p:spPr>
        <p:txBody>
          <a:bodyPr spcFirstLastPara="1" wrap="square" lIns="91425" tIns="45700" rIns="91425" bIns="45700" anchor="ctr" anchorCtr="0">
            <a:normAutofit fontScale="82500" lnSpcReduction="200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solidFill>
                  <a:srgbClr val="FCBF02"/>
                </a:solidFill>
                <a:ea typeface="Lato Black" charset="0"/>
                <a:cs typeface="Helvetica" panose="020B0604020202020204" pitchFamily="34" charset="0"/>
              </a:rPr>
              <a:t>3</a:t>
            </a:r>
            <a:endParaRPr lang="fr-FR" dirty="0">
              <a:solidFill>
                <a:srgbClr val="FCBF02"/>
              </a:solidFill>
              <a:ea typeface="Lato Black" charset="0"/>
              <a:cs typeface="Helvetica" panose="020B0604020202020204" pitchFamily="34" charset="0"/>
            </a:endParaRPr>
          </a:p>
        </p:txBody>
      </p:sp>
      <p:sp>
        <p:nvSpPr>
          <p:cNvPr id="17" name="Titre 1">
            <a:extLst>
              <a:ext uri="{FF2B5EF4-FFF2-40B4-BE49-F238E27FC236}">
                <a16:creationId xmlns:a16="http://schemas.microsoft.com/office/drawing/2014/main" id="{C3FC3A90-50B1-048A-8B95-2680190B790A}"/>
              </a:ext>
            </a:extLst>
          </p:cNvPr>
          <p:cNvSpPr txBox="1">
            <a:spLocks/>
          </p:cNvSpPr>
          <p:nvPr/>
        </p:nvSpPr>
        <p:spPr>
          <a:xfrm>
            <a:off x="1235286" y="4314119"/>
            <a:ext cx="496799" cy="496799"/>
          </a:xfrm>
          <a:prstGeom prst="rect">
            <a:avLst/>
          </a:prstGeom>
          <a:noFill/>
          <a:ln>
            <a:noFill/>
          </a:ln>
        </p:spPr>
        <p:txBody>
          <a:bodyPr spcFirstLastPara="1" wrap="square" lIns="91425" tIns="45700" rIns="91425" bIns="45700" anchor="ctr" anchorCtr="0">
            <a:normAutofit fontScale="82500" lnSpcReduction="200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solidFill>
                  <a:srgbClr val="FCBF02"/>
                </a:solidFill>
                <a:ea typeface="Lato Black" charset="0"/>
                <a:cs typeface="Helvetica" panose="020B0604020202020204" pitchFamily="34" charset="0"/>
              </a:rPr>
              <a:t>4</a:t>
            </a:r>
            <a:endParaRPr lang="fr-FR" dirty="0">
              <a:solidFill>
                <a:srgbClr val="FCBF02"/>
              </a:solidFill>
              <a:ea typeface="Lato Black" charset="0"/>
              <a:cs typeface="Helvetica" panose="020B0604020202020204" pitchFamily="34" charset="0"/>
            </a:endParaRPr>
          </a:p>
        </p:txBody>
      </p:sp>
      <p:sp>
        <p:nvSpPr>
          <p:cNvPr id="18" name="Titre 1">
            <a:extLst>
              <a:ext uri="{FF2B5EF4-FFF2-40B4-BE49-F238E27FC236}">
                <a16:creationId xmlns:a16="http://schemas.microsoft.com/office/drawing/2014/main" id="{778CF8E1-1B13-51B2-E1C6-8EE3073FD501}"/>
              </a:ext>
            </a:extLst>
          </p:cNvPr>
          <p:cNvSpPr txBox="1">
            <a:spLocks/>
          </p:cNvSpPr>
          <p:nvPr/>
        </p:nvSpPr>
        <p:spPr>
          <a:xfrm>
            <a:off x="1244078" y="5470978"/>
            <a:ext cx="496799" cy="496799"/>
          </a:xfrm>
          <a:prstGeom prst="rect">
            <a:avLst/>
          </a:prstGeom>
          <a:noFill/>
          <a:ln>
            <a:noFill/>
          </a:ln>
        </p:spPr>
        <p:txBody>
          <a:bodyPr spcFirstLastPara="1" wrap="square" lIns="91425" tIns="45700" rIns="91425" bIns="45700" anchor="ctr" anchorCtr="0">
            <a:normAutofit fontScale="82500" lnSpcReduction="200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fr-FR" dirty="0">
                <a:solidFill>
                  <a:srgbClr val="FCBF02"/>
                </a:solidFill>
                <a:ea typeface="Lato Black" charset="0"/>
                <a:cs typeface="Helvetica" panose="020B0604020202020204" pitchFamily="34" charset="0"/>
              </a:rPr>
              <a:t>6</a:t>
            </a:r>
          </a:p>
        </p:txBody>
      </p:sp>
      <p:sp>
        <p:nvSpPr>
          <p:cNvPr id="6" name="Rectangle 5">
            <a:extLst>
              <a:ext uri="{FF2B5EF4-FFF2-40B4-BE49-F238E27FC236}">
                <a16:creationId xmlns:a16="http://schemas.microsoft.com/office/drawing/2014/main" id="{2E4E7E4E-24AD-8A73-6637-142625E341E3}"/>
              </a:ext>
            </a:extLst>
          </p:cNvPr>
          <p:cNvSpPr/>
          <p:nvPr/>
        </p:nvSpPr>
        <p:spPr>
          <a:xfrm>
            <a:off x="1723293" y="3757650"/>
            <a:ext cx="8141676" cy="461665"/>
          </a:xfrm>
          <a:prstGeom prst="rect">
            <a:avLst/>
          </a:prstGeom>
        </p:spPr>
        <p:txBody>
          <a:bodyPr wrap="square">
            <a:spAutoFit/>
          </a:bodyPr>
          <a:lstStyle/>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Develop a simple UI using Angular or React to interact with the API. The home page have to list all the users in a list or a table. On a click on of the user, the details of the user is displayed</a:t>
            </a:r>
          </a:p>
        </p:txBody>
      </p:sp>
      <p:sp>
        <p:nvSpPr>
          <p:cNvPr id="8" name="Rectangle 7">
            <a:extLst>
              <a:ext uri="{FF2B5EF4-FFF2-40B4-BE49-F238E27FC236}">
                <a16:creationId xmlns:a16="http://schemas.microsoft.com/office/drawing/2014/main" id="{65CFD844-99FD-0F05-B9FC-878330E74062}"/>
              </a:ext>
            </a:extLst>
          </p:cNvPr>
          <p:cNvSpPr/>
          <p:nvPr/>
        </p:nvSpPr>
        <p:spPr>
          <a:xfrm>
            <a:off x="1723293" y="4982678"/>
            <a:ext cx="8141676" cy="276999"/>
          </a:xfrm>
          <a:prstGeom prst="rect">
            <a:avLst/>
          </a:prstGeom>
        </p:spPr>
        <p:txBody>
          <a:bodyPr wrap="square" lIns="91440" tIns="45720" rIns="91440" bIns="45720" anchor="t">
            <a:spAutoFit/>
          </a:bodyPr>
          <a:lstStyle/>
          <a:p>
            <a:pPr algn="just" fontAlgn="auto">
              <a:lnSpc>
                <a:spcPct val="100000"/>
              </a:lnSpc>
              <a:spcBef>
                <a:spcPts val="0"/>
              </a:spcBef>
              <a:spcAft>
                <a:spcPts val="0"/>
              </a:spcAft>
            </a:pPr>
            <a:r>
              <a:rPr lang="en-US" sz="1200" dirty="0">
                <a:solidFill>
                  <a:srgbClr val="222956"/>
                </a:solidFill>
                <a:latin typeface="Century Gothic" panose="020B0502020202020204" pitchFamily="34" charset="0"/>
              </a:rPr>
              <a:t>Create a Docker compose to deploy the whole project</a:t>
            </a:r>
          </a:p>
        </p:txBody>
      </p:sp>
      <p:sp>
        <p:nvSpPr>
          <p:cNvPr id="9" name="Titre 1">
            <a:extLst>
              <a:ext uri="{FF2B5EF4-FFF2-40B4-BE49-F238E27FC236}">
                <a16:creationId xmlns:a16="http://schemas.microsoft.com/office/drawing/2014/main" id="{023EE4C2-7EE7-47F3-725E-B865AC069EB0}"/>
              </a:ext>
            </a:extLst>
          </p:cNvPr>
          <p:cNvSpPr txBox="1">
            <a:spLocks/>
          </p:cNvSpPr>
          <p:nvPr/>
        </p:nvSpPr>
        <p:spPr>
          <a:xfrm>
            <a:off x="1235286" y="4882144"/>
            <a:ext cx="496799" cy="496799"/>
          </a:xfrm>
          <a:prstGeom prst="rect">
            <a:avLst/>
          </a:prstGeom>
          <a:noFill/>
          <a:ln>
            <a:noFill/>
          </a:ln>
        </p:spPr>
        <p:txBody>
          <a:bodyPr spcFirstLastPara="1" wrap="square" lIns="91425" tIns="45700" rIns="91425" bIns="45700" anchor="ctr" anchorCtr="0">
            <a:normAutofit fontScale="82500" lnSpcReduction="200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solidFill>
                  <a:srgbClr val="FCBF02"/>
                </a:solidFill>
                <a:ea typeface="Lato Black" charset="0"/>
                <a:cs typeface="Helvetica" panose="020B0604020202020204" pitchFamily="34" charset="0"/>
              </a:rPr>
              <a:t>5</a:t>
            </a:r>
            <a:endParaRPr lang="fr-FR" dirty="0">
              <a:solidFill>
                <a:srgbClr val="FCBF02"/>
              </a:solidFill>
              <a:ea typeface="Lato Black" charset="0"/>
              <a:cs typeface="Helvetica" panose="020B0604020202020204" pitchFamily="34" charset="0"/>
            </a:endParaRPr>
          </a:p>
        </p:txBody>
      </p:sp>
    </p:spTree>
    <p:extLst>
      <p:ext uri="{BB962C8B-B14F-4D97-AF65-F5344CB8AC3E}">
        <p14:creationId xmlns:p14="http://schemas.microsoft.com/office/powerpoint/2010/main" val="350557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3;p22">
            <a:extLst>
              <a:ext uri="{FF2B5EF4-FFF2-40B4-BE49-F238E27FC236}">
                <a16:creationId xmlns:a16="http://schemas.microsoft.com/office/drawing/2014/main" id="{31C814B7-4CA5-4CE9-914E-22B103ECC0A6}"/>
              </a:ext>
            </a:extLst>
          </p:cNvPr>
          <p:cNvSpPr txBox="1">
            <a:spLocks noGrp="1"/>
          </p:cNvSpPr>
          <p:nvPr>
            <p:ph type="subTitle" idx="1"/>
          </p:nvPr>
        </p:nvSpPr>
        <p:spPr>
          <a:xfrm>
            <a:off x="738402" y="3513885"/>
            <a:ext cx="2597465" cy="362004"/>
          </a:xfrm>
          <a:prstGeom prst="rect">
            <a:avLst/>
          </a:prstGeom>
        </p:spPr>
        <p:txBody>
          <a:bodyPr spcFirstLastPara="1" wrap="square" lIns="91425" tIns="45700" rIns="91425" bIns="45700" anchor="t" anchorCtr="0">
            <a:normAutofit lnSpcReduction="10000"/>
          </a:bodyPr>
          <a:lstStyle/>
          <a:p>
            <a:pPr marL="0" lvl="0" indent="0" algn="l" rtl="0">
              <a:spcBef>
                <a:spcPts val="480"/>
              </a:spcBef>
              <a:spcAft>
                <a:spcPts val="0"/>
              </a:spcAft>
              <a:buNone/>
            </a:pPr>
            <a:r>
              <a:rPr lang="fr-FR" b="1" dirty="0" err="1"/>
              <a:t>Deliverables</a:t>
            </a:r>
            <a:endParaRPr b="1" dirty="0">
              <a:solidFill>
                <a:srgbClr val="FF0000"/>
              </a:solidFill>
            </a:endParaRPr>
          </a:p>
        </p:txBody>
      </p:sp>
      <p:sp>
        <p:nvSpPr>
          <p:cNvPr id="6" name="Ellipse 5">
            <a:extLst>
              <a:ext uri="{FF2B5EF4-FFF2-40B4-BE49-F238E27FC236}">
                <a16:creationId xmlns:a16="http://schemas.microsoft.com/office/drawing/2014/main" id="{1EEE0D2C-16D9-4ECB-8B04-AFDE533DF996}"/>
              </a:ext>
            </a:extLst>
          </p:cNvPr>
          <p:cNvSpPr/>
          <p:nvPr/>
        </p:nvSpPr>
        <p:spPr>
          <a:xfrm>
            <a:off x="563025" y="3621408"/>
            <a:ext cx="146957" cy="146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Rectangle 121">
            <a:extLst>
              <a:ext uri="{FF2B5EF4-FFF2-40B4-BE49-F238E27FC236}">
                <a16:creationId xmlns:a16="http://schemas.microsoft.com/office/drawing/2014/main" id="{B5A7F74B-3C78-410F-B80B-3A50CA28E59E}"/>
              </a:ext>
            </a:extLst>
          </p:cNvPr>
          <p:cNvSpPr/>
          <p:nvPr/>
        </p:nvSpPr>
        <p:spPr>
          <a:xfrm>
            <a:off x="905928" y="1778519"/>
            <a:ext cx="8501844" cy="1615827"/>
          </a:xfrm>
          <a:prstGeom prst="rect">
            <a:avLst/>
          </a:prstGeom>
        </p:spPr>
        <p:txBody>
          <a:bodyPr wrap="square">
            <a:spAutoFit/>
          </a:bodyPr>
          <a:lstStyle/>
          <a:p>
            <a:pPr marL="171450" indent="-171450" algn="just" fontAlgn="auto">
              <a:lnSpc>
                <a:spcPct val="100000"/>
              </a:lnSpc>
              <a:spcBef>
                <a:spcPts val="0"/>
              </a:spcBef>
              <a:spcAft>
                <a:spcPts val="0"/>
              </a:spcAft>
              <a:buFont typeface="Arial" panose="020B0604020202020204" pitchFamily="34" charset="0"/>
              <a:buChar char="•"/>
            </a:pPr>
            <a:r>
              <a:rPr lang="en-US" sz="1100" dirty="0">
                <a:solidFill>
                  <a:srgbClr val="222956"/>
                </a:solidFill>
                <a:latin typeface="Century Gothic" panose="020B0502020202020204" pitchFamily="34" charset="0"/>
              </a:rPr>
              <a:t>you can add the dependencies of your choice but </a:t>
            </a:r>
            <a:r>
              <a:rPr lang="en-US" sz="1100" b="1" dirty="0">
                <a:solidFill>
                  <a:srgbClr val="222956"/>
                </a:solidFill>
                <a:highlight>
                  <a:srgbClr val="FCBF02"/>
                </a:highlight>
                <a:latin typeface="Century Gothic" panose="020B0502020202020204" pitchFamily="34" charset="0"/>
              </a:rPr>
              <a:t>you must use Spring for the API, and React or Angular for the UI</a:t>
            </a:r>
          </a:p>
          <a:p>
            <a:pPr marL="171450" indent="-171450" algn="just" fontAlgn="auto">
              <a:lnSpc>
                <a:spcPct val="100000"/>
              </a:lnSpc>
              <a:spcBef>
                <a:spcPts val="0"/>
              </a:spcBef>
              <a:spcAft>
                <a:spcPts val="0"/>
              </a:spcAft>
              <a:buFont typeface="Arial" panose="020B0604020202020204" pitchFamily="34" charset="0"/>
              <a:buChar char="•"/>
            </a:pPr>
            <a:r>
              <a:rPr lang="en-US" sz="1100" dirty="0">
                <a:solidFill>
                  <a:srgbClr val="222956"/>
                </a:solidFill>
                <a:latin typeface="Century Gothic" panose="020B0502020202020204" pitchFamily="34" charset="0"/>
              </a:rPr>
              <a:t>you can use all the technological solutions/frameworks that seem useful to you</a:t>
            </a:r>
          </a:p>
          <a:p>
            <a:pPr marL="171450" indent="-171450" algn="just" fontAlgn="auto">
              <a:lnSpc>
                <a:spcPct val="100000"/>
              </a:lnSpc>
              <a:spcBef>
                <a:spcPts val="0"/>
              </a:spcBef>
              <a:spcAft>
                <a:spcPts val="0"/>
              </a:spcAft>
              <a:buFont typeface="Arial" panose="020B0604020202020204" pitchFamily="34" charset="0"/>
              <a:buChar char="•"/>
            </a:pPr>
            <a:r>
              <a:rPr lang="en-US" sz="1100" dirty="0">
                <a:solidFill>
                  <a:srgbClr val="222956"/>
                </a:solidFill>
                <a:latin typeface="Century Gothic" panose="020B0502020202020204" pitchFamily="34" charset="0"/>
              </a:rPr>
              <a:t>feel free to use this presentation if you want to add schemas, drawing… </a:t>
            </a:r>
          </a:p>
          <a:p>
            <a:pPr marL="171450" indent="-171450" algn="just" fontAlgn="auto">
              <a:lnSpc>
                <a:spcPct val="100000"/>
              </a:lnSpc>
              <a:spcBef>
                <a:spcPts val="0"/>
              </a:spcBef>
              <a:spcAft>
                <a:spcPts val="0"/>
              </a:spcAft>
              <a:buFont typeface="Arial" panose="020B0604020202020204" pitchFamily="34" charset="0"/>
              <a:buChar char="•"/>
            </a:pPr>
            <a:r>
              <a:rPr lang="en-US" sz="1100" dirty="0">
                <a:solidFill>
                  <a:srgbClr val="222956"/>
                </a:solidFill>
                <a:latin typeface="Century Gothic" panose="020B0502020202020204" pitchFamily="34" charset="0"/>
              </a:rPr>
              <a:t>you will be challenged on the </a:t>
            </a:r>
            <a:r>
              <a:rPr lang="en-US" sz="1100" b="1" dirty="0">
                <a:solidFill>
                  <a:srgbClr val="222956"/>
                </a:solidFill>
                <a:highlight>
                  <a:srgbClr val="FCBF02"/>
                </a:highlight>
                <a:latin typeface="Century Gothic" panose="020B0502020202020204" pitchFamily="34" charset="0"/>
              </a:rPr>
              <a:t>quality of your code and the organization of your solution</a:t>
            </a:r>
            <a:r>
              <a:rPr lang="en-US" sz="1100" dirty="0">
                <a:solidFill>
                  <a:srgbClr val="222956"/>
                </a:solidFill>
                <a:latin typeface="Century Gothic" panose="020B0502020202020204" pitchFamily="34" charset="0"/>
              </a:rPr>
              <a:t>, but also on the documentation, the architecture and overall solution design, the relevance of the technical choices, the appropriate use of source control...</a:t>
            </a:r>
          </a:p>
          <a:p>
            <a:pPr marL="171450" indent="-171450" algn="just">
              <a:buFont typeface="Arial" panose="020B0604020202020204" pitchFamily="34" charset="0"/>
              <a:buChar char="•"/>
            </a:pPr>
            <a:r>
              <a:rPr lang="en-US" sz="1100" dirty="0">
                <a:solidFill>
                  <a:srgbClr val="222956"/>
                </a:solidFill>
                <a:latin typeface="Century Gothic" panose="020B0502020202020204" pitchFamily="34" charset="0"/>
              </a:rPr>
              <a:t>you are expected to be able to </a:t>
            </a:r>
            <a:r>
              <a:rPr lang="en-US" sz="1100" b="1" dirty="0">
                <a:solidFill>
                  <a:srgbClr val="222956"/>
                </a:solidFill>
                <a:highlight>
                  <a:srgbClr val="FCBF02"/>
                </a:highlight>
                <a:latin typeface="Century Gothic" panose="020B0502020202020204" pitchFamily="34" charset="0"/>
              </a:rPr>
              <a:t>explain your solution in a face-to-face interview</a:t>
            </a:r>
            <a:r>
              <a:rPr lang="en-US" sz="1100" dirty="0">
                <a:solidFill>
                  <a:srgbClr val="222956"/>
                </a:solidFill>
                <a:latin typeface="Century Gothic" panose="020B0502020202020204" pitchFamily="34" charset="0"/>
              </a:rPr>
              <a:t>. During the interview, you’ll have also to be able to justify the technical choices, your implementation and the advantages and limitations of your solution.</a:t>
            </a:r>
          </a:p>
          <a:p>
            <a:pPr marL="171450" indent="-171450" algn="just" fontAlgn="auto">
              <a:lnSpc>
                <a:spcPct val="100000"/>
              </a:lnSpc>
              <a:spcBef>
                <a:spcPts val="0"/>
              </a:spcBef>
              <a:spcAft>
                <a:spcPts val="0"/>
              </a:spcAft>
              <a:buFont typeface="Arial" panose="020B0604020202020204" pitchFamily="34" charset="0"/>
              <a:buChar char="•"/>
            </a:pPr>
            <a:endParaRPr lang="fr-FR" sz="1100" kern="0" dirty="0">
              <a:solidFill>
                <a:srgbClr val="222956"/>
              </a:solidFill>
              <a:latin typeface="Century Gothic" panose="020B0502020202020204" pitchFamily="34" charset="0"/>
            </a:endParaRPr>
          </a:p>
        </p:txBody>
      </p:sp>
      <p:sp>
        <p:nvSpPr>
          <p:cNvPr id="123" name="Google Shape;153;p22">
            <a:extLst>
              <a:ext uri="{FF2B5EF4-FFF2-40B4-BE49-F238E27FC236}">
                <a16:creationId xmlns:a16="http://schemas.microsoft.com/office/drawing/2014/main" id="{5D68ACAF-DDCD-4592-91B7-8E169902D791}"/>
              </a:ext>
            </a:extLst>
          </p:cNvPr>
          <p:cNvSpPr txBox="1">
            <a:spLocks/>
          </p:cNvSpPr>
          <p:nvPr/>
        </p:nvSpPr>
        <p:spPr>
          <a:xfrm>
            <a:off x="738402" y="1349685"/>
            <a:ext cx="6115361" cy="362004"/>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None/>
              <a:defRPr sz="1400" b="0" i="0" u="none" strike="noStrike" cap="none">
                <a:solidFill>
                  <a:srgbClr val="222956"/>
                </a:solidFill>
                <a:latin typeface="Century Gothic"/>
                <a:ea typeface="Century Gothic"/>
                <a:cs typeface="Century Gothic"/>
                <a:sym typeface="Century Gothic"/>
              </a:defRPr>
            </a:lvl1pPr>
            <a:lvl2pPr marL="914400" marR="0" lvl="1"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marL="0" indent="0"/>
            <a:r>
              <a:rPr lang="en-US" b="1" dirty="0"/>
              <a:t>Rules</a:t>
            </a:r>
            <a:endParaRPr lang="en-US" b="1" dirty="0">
              <a:solidFill>
                <a:srgbClr val="FF0000"/>
              </a:solidFill>
            </a:endParaRPr>
          </a:p>
        </p:txBody>
      </p:sp>
      <p:sp>
        <p:nvSpPr>
          <p:cNvPr id="124" name="Ellipse 123">
            <a:extLst>
              <a:ext uri="{FF2B5EF4-FFF2-40B4-BE49-F238E27FC236}">
                <a16:creationId xmlns:a16="http://schemas.microsoft.com/office/drawing/2014/main" id="{BC915FCC-426E-47F3-9124-95A0899E6289}"/>
              </a:ext>
            </a:extLst>
          </p:cNvPr>
          <p:cNvSpPr/>
          <p:nvPr/>
        </p:nvSpPr>
        <p:spPr>
          <a:xfrm>
            <a:off x="563025" y="1457208"/>
            <a:ext cx="146957" cy="146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How? </a:t>
            </a:r>
            <a:endParaRPr lang="fr-FR" dirty="0">
              <a:ea typeface="Lato Black" charset="0"/>
              <a:cs typeface="Helvetica" panose="020B0604020202020204" pitchFamily="34" charset="0"/>
            </a:endParaRPr>
          </a:p>
        </p:txBody>
      </p:sp>
      <p:sp>
        <p:nvSpPr>
          <p:cNvPr id="2" name="Rectangle 1">
            <a:extLst>
              <a:ext uri="{FF2B5EF4-FFF2-40B4-BE49-F238E27FC236}">
                <a16:creationId xmlns:a16="http://schemas.microsoft.com/office/drawing/2014/main" id="{709BE0AE-2C14-C635-6613-8BFC5CCB3A17}"/>
              </a:ext>
            </a:extLst>
          </p:cNvPr>
          <p:cNvSpPr/>
          <p:nvPr/>
        </p:nvSpPr>
        <p:spPr>
          <a:xfrm>
            <a:off x="905928" y="4054143"/>
            <a:ext cx="8501845" cy="1615827"/>
          </a:xfrm>
          <a:prstGeom prst="rect">
            <a:avLst/>
          </a:prstGeom>
        </p:spPr>
        <p:txBody>
          <a:bodyPr wrap="square">
            <a:spAutoFit/>
          </a:bodyPr>
          <a:lstStyle/>
          <a:p>
            <a:pPr marL="171450" indent="-171450" algn="just" fontAlgn="auto">
              <a:lnSpc>
                <a:spcPct val="100000"/>
              </a:lnSpc>
              <a:spcBef>
                <a:spcPts val="0"/>
              </a:spcBef>
              <a:spcAft>
                <a:spcPts val="0"/>
              </a:spcAft>
              <a:buBlip>
                <a:blip r:embed="rId2"/>
              </a:buBlip>
            </a:pPr>
            <a:r>
              <a:rPr lang="en-US" sz="1100" dirty="0">
                <a:solidFill>
                  <a:srgbClr val="222956"/>
                </a:solidFill>
                <a:latin typeface="Century Gothic" panose="020B0502020202020204" pitchFamily="34" charset="0"/>
              </a:rPr>
              <a:t>your application should be able to be run “as-is”</a:t>
            </a:r>
          </a:p>
          <a:p>
            <a:pPr marL="171450" indent="-171450" algn="just" fontAlgn="auto">
              <a:lnSpc>
                <a:spcPct val="100000"/>
              </a:lnSpc>
              <a:spcBef>
                <a:spcPts val="0"/>
              </a:spcBef>
              <a:spcAft>
                <a:spcPts val="0"/>
              </a:spcAft>
              <a:buBlip>
                <a:blip r:embed="rId2"/>
              </a:buBlip>
            </a:pPr>
            <a:r>
              <a:rPr lang="en-US" sz="1100" dirty="0">
                <a:solidFill>
                  <a:srgbClr val="222956"/>
                </a:solidFill>
                <a:latin typeface="Century Gothic" panose="020B0502020202020204" pitchFamily="34" charset="0"/>
              </a:rPr>
              <a:t>all source code should be able to be built in a Linux environment.</a:t>
            </a:r>
          </a:p>
          <a:p>
            <a:pPr marL="171450" indent="-171450" algn="just" fontAlgn="auto">
              <a:lnSpc>
                <a:spcPct val="100000"/>
              </a:lnSpc>
              <a:spcBef>
                <a:spcPts val="0"/>
              </a:spcBef>
              <a:spcAft>
                <a:spcPts val="0"/>
              </a:spcAft>
              <a:buBlip>
                <a:blip r:embed="rId2"/>
              </a:buBlip>
            </a:pPr>
            <a:r>
              <a:rPr lang="en-US" sz="1100" dirty="0">
                <a:solidFill>
                  <a:srgbClr val="222956"/>
                </a:solidFill>
                <a:latin typeface="Century Gothic" panose="020B0502020202020204" pitchFamily="34" charset="0"/>
              </a:rPr>
              <a:t>include database scripts with DDL you deem necessary and any other </a:t>
            </a:r>
            <a:r>
              <a:rPr lang="en-US" sz="1100" dirty="0" err="1">
                <a:solidFill>
                  <a:srgbClr val="222956"/>
                </a:solidFill>
                <a:latin typeface="Century Gothic" panose="020B0502020202020204" pitchFamily="34" charset="0"/>
              </a:rPr>
              <a:t>prequisites</a:t>
            </a:r>
            <a:endParaRPr lang="en-US" sz="1100" dirty="0">
              <a:solidFill>
                <a:srgbClr val="222956"/>
              </a:solidFill>
              <a:latin typeface="Century Gothic" panose="020B0502020202020204" pitchFamily="34" charset="0"/>
            </a:endParaRPr>
          </a:p>
          <a:p>
            <a:pPr marL="171450" indent="-171450" algn="just" fontAlgn="auto">
              <a:lnSpc>
                <a:spcPct val="100000"/>
              </a:lnSpc>
              <a:spcBef>
                <a:spcPts val="0"/>
              </a:spcBef>
              <a:spcAft>
                <a:spcPts val="0"/>
              </a:spcAft>
              <a:buBlip>
                <a:blip r:embed="rId2"/>
              </a:buBlip>
            </a:pPr>
            <a:r>
              <a:rPr lang="en-US" sz="1100" dirty="0">
                <a:solidFill>
                  <a:srgbClr val="222956"/>
                </a:solidFill>
                <a:latin typeface="Century Gothic" panose="020B0502020202020204" pitchFamily="34" charset="0"/>
              </a:rPr>
              <a:t>include any deployment instructions in a readme.md file. These can include manual steps that need to be run first.</a:t>
            </a:r>
          </a:p>
          <a:p>
            <a:pPr marL="171450" indent="-171450" algn="just" fontAlgn="auto">
              <a:lnSpc>
                <a:spcPct val="100000"/>
              </a:lnSpc>
              <a:spcBef>
                <a:spcPts val="0"/>
              </a:spcBef>
              <a:spcAft>
                <a:spcPts val="0"/>
              </a:spcAft>
              <a:buBlip>
                <a:blip r:embed="rId2"/>
              </a:buBlip>
            </a:pPr>
            <a:r>
              <a:rPr lang="en-US" sz="1100" dirty="0">
                <a:solidFill>
                  <a:srgbClr val="222956"/>
                </a:solidFill>
                <a:latin typeface="Century Gothic" panose="020B0502020202020204" pitchFamily="34" charset="0"/>
              </a:rPr>
              <a:t>also in a readme.md file, explain:</a:t>
            </a:r>
          </a:p>
          <a:p>
            <a:pPr marL="628650" lvl="1" indent="-171450" algn="just">
              <a:buBlip>
                <a:blip r:embed="rId2"/>
              </a:buBlip>
            </a:pPr>
            <a:r>
              <a:rPr lang="en-US" sz="1100" dirty="0">
                <a:solidFill>
                  <a:srgbClr val="222956"/>
                </a:solidFill>
                <a:latin typeface="Century Gothic" panose="020B0502020202020204" pitchFamily="34" charset="0"/>
              </a:rPr>
              <a:t>how you can deploy this kind of application in production</a:t>
            </a:r>
          </a:p>
          <a:p>
            <a:pPr marL="628650" lvl="1" indent="-171450" algn="just">
              <a:buBlip>
                <a:blip r:embed="rId2"/>
              </a:buBlip>
            </a:pPr>
            <a:r>
              <a:rPr lang="en-US" sz="1100" dirty="0">
                <a:solidFill>
                  <a:srgbClr val="222956"/>
                </a:solidFill>
                <a:latin typeface="Century Gothic" panose="020B0502020202020204" pitchFamily="34" charset="0"/>
              </a:rPr>
              <a:t>what are the limitation of this solution</a:t>
            </a:r>
          </a:p>
          <a:p>
            <a:pPr marL="628650" lvl="1" indent="-171450" algn="just">
              <a:buBlip>
                <a:blip r:embed="rId2"/>
              </a:buBlip>
            </a:pPr>
            <a:r>
              <a:rPr lang="en-US" sz="1100" dirty="0">
                <a:solidFill>
                  <a:srgbClr val="222956"/>
                </a:solidFill>
                <a:latin typeface="Century Gothic" panose="020B0502020202020204" pitchFamily="34" charset="0"/>
              </a:rPr>
              <a:t>how you can improve it, using an other technology or an other pattern</a:t>
            </a:r>
          </a:p>
          <a:p>
            <a:pPr marL="628650" lvl="1" indent="-171450" algn="just">
              <a:buBlip>
                <a:blip r:embed="rId2"/>
              </a:buBlip>
            </a:pPr>
            <a:r>
              <a:rPr lang="en-US" sz="1100" dirty="0">
                <a:solidFill>
                  <a:srgbClr val="222956"/>
                </a:solidFill>
                <a:latin typeface="Century Gothic" panose="020B0502020202020204" pitchFamily="34" charset="0"/>
              </a:rPr>
              <a:t>what are the advantages and disadvantages of using the reactive programming paradigm</a:t>
            </a:r>
            <a:endParaRPr lang="fr-FR" sz="1100" kern="0" dirty="0">
              <a:solidFill>
                <a:srgbClr val="222956"/>
              </a:solidFill>
              <a:latin typeface="Century Gothic" panose="020B0502020202020204" pitchFamily="34" charset="0"/>
            </a:endParaRPr>
          </a:p>
        </p:txBody>
      </p:sp>
    </p:spTree>
    <p:extLst>
      <p:ext uri="{BB962C8B-B14F-4D97-AF65-F5344CB8AC3E}">
        <p14:creationId xmlns:p14="http://schemas.microsoft.com/office/powerpoint/2010/main" val="202907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3" y="381975"/>
            <a:ext cx="9825699"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Your solution</a:t>
            </a:r>
            <a:endParaRPr lang="fr-FR" dirty="0">
              <a:ea typeface="Lato Black" charset="0"/>
              <a:cs typeface="Helvetica" panose="020B0604020202020204" pitchFamily="34" charset="0"/>
            </a:endParaRPr>
          </a:p>
        </p:txBody>
      </p:sp>
      <p:sp>
        <p:nvSpPr>
          <p:cNvPr id="4" name="Google Shape;153;p22">
            <a:extLst>
              <a:ext uri="{FF2B5EF4-FFF2-40B4-BE49-F238E27FC236}">
                <a16:creationId xmlns:a16="http://schemas.microsoft.com/office/drawing/2014/main" id="{D99BE6C0-EDE4-14CC-CA24-10EFD70BCDD4}"/>
              </a:ext>
            </a:extLst>
          </p:cNvPr>
          <p:cNvSpPr txBox="1">
            <a:spLocks/>
          </p:cNvSpPr>
          <p:nvPr/>
        </p:nvSpPr>
        <p:spPr>
          <a:xfrm>
            <a:off x="738402" y="1551908"/>
            <a:ext cx="6115361" cy="362004"/>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None/>
              <a:defRPr sz="1400" b="0" i="0" u="none" strike="noStrike" cap="none">
                <a:solidFill>
                  <a:srgbClr val="222956"/>
                </a:solidFill>
                <a:latin typeface="Century Gothic"/>
                <a:ea typeface="Century Gothic"/>
                <a:cs typeface="Century Gothic"/>
                <a:sym typeface="Century Gothic"/>
              </a:defRPr>
            </a:lvl1pPr>
            <a:lvl2pPr marL="914400" marR="0" lvl="1"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2pPr>
            <a:lvl3pPr marL="1371600" marR="0" lvl="2" indent="-3429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marL="0" indent="0"/>
            <a:r>
              <a:rPr lang="en-US" b="1" dirty="0"/>
              <a:t>Feel free to use this slide or create new slides to explain your solution</a:t>
            </a:r>
            <a:endParaRPr lang="en-US" b="1" dirty="0">
              <a:solidFill>
                <a:srgbClr val="FF0000"/>
              </a:solidFill>
            </a:endParaRPr>
          </a:p>
        </p:txBody>
      </p:sp>
      <p:sp>
        <p:nvSpPr>
          <p:cNvPr id="5" name="Ellipse 4">
            <a:extLst>
              <a:ext uri="{FF2B5EF4-FFF2-40B4-BE49-F238E27FC236}">
                <a16:creationId xmlns:a16="http://schemas.microsoft.com/office/drawing/2014/main" id="{04E05922-A1B6-0E2C-D8CB-72F9002742A4}"/>
              </a:ext>
            </a:extLst>
          </p:cNvPr>
          <p:cNvSpPr/>
          <p:nvPr/>
        </p:nvSpPr>
        <p:spPr>
          <a:xfrm>
            <a:off x="563025" y="1659431"/>
            <a:ext cx="146957" cy="146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81D2191C-99C7-FEBB-EE63-FD8FC446A63E}"/>
              </a:ext>
            </a:extLst>
          </p:cNvPr>
          <p:cNvSpPr/>
          <p:nvPr/>
        </p:nvSpPr>
        <p:spPr>
          <a:xfrm>
            <a:off x="1723293" y="2438117"/>
            <a:ext cx="9398976" cy="276999"/>
          </a:xfrm>
          <a:prstGeom prst="rect">
            <a:avLst/>
          </a:prstGeom>
        </p:spPr>
        <p:txBody>
          <a:bodyPr wrap="square" anchor="ctr">
            <a:spAutoFit/>
          </a:bodyPr>
          <a:lstStyle/>
          <a:p>
            <a:pPr algn="just" fontAlgn="auto">
              <a:lnSpc>
                <a:spcPct val="100000"/>
              </a:lnSpc>
              <a:spcBef>
                <a:spcPts val="0"/>
              </a:spcBef>
              <a:spcAft>
                <a:spcPts val="0"/>
              </a:spcAft>
            </a:pPr>
            <a:r>
              <a:rPr lang="en-US" sz="1200" kern="0" dirty="0">
                <a:solidFill>
                  <a:srgbClr val="222956"/>
                </a:solidFill>
                <a:latin typeface="Century Gothic" panose="020B0502020202020204" pitchFamily="34" charset="0"/>
              </a:rPr>
              <a:t>Add architecture schemas or database DDL…</a:t>
            </a:r>
            <a:endParaRPr lang="fr-FR" sz="1200" kern="0" dirty="0">
              <a:solidFill>
                <a:srgbClr val="222956"/>
              </a:solidFill>
              <a:latin typeface="Century Gothic" panose="020B0502020202020204" pitchFamily="34" charset="0"/>
            </a:endParaRPr>
          </a:p>
        </p:txBody>
      </p:sp>
      <p:pic>
        <p:nvPicPr>
          <p:cNvPr id="10" name="Image 9">
            <a:extLst>
              <a:ext uri="{FF2B5EF4-FFF2-40B4-BE49-F238E27FC236}">
                <a16:creationId xmlns:a16="http://schemas.microsoft.com/office/drawing/2014/main" id="{7C67456A-EDB0-294A-D616-25C94A6CB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518" y="2305746"/>
            <a:ext cx="496799" cy="496799"/>
          </a:xfrm>
          <a:prstGeom prst="rect">
            <a:avLst/>
          </a:prstGeom>
        </p:spPr>
      </p:pic>
      <p:sp>
        <p:nvSpPr>
          <p:cNvPr id="12" name="Rectangle 11">
            <a:extLst>
              <a:ext uri="{FF2B5EF4-FFF2-40B4-BE49-F238E27FC236}">
                <a16:creationId xmlns:a16="http://schemas.microsoft.com/office/drawing/2014/main" id="{A7DC2906-BC28-D909-9310-03D6535FF768}"/>
              </a:ext>
            </a:extLst>
          </p:cNvPr>
          <p:cNvSpPr/>
          <p:nvPr/>
        </p:nvSpPr>
        <p:spPr>
          <a:xfrm>
            <a:off x="1723293" y="3230693"/>
            <a:ext cx="9398976" cy="276999"/>
          </a:xfrm>
          <a:prstGeom prst="rect">
            <a:avLst/>
          </a:prstGeom>
        </p:spPr>
        <p:txBody>
          <a:bodyPr wrap="square" anchor="ctr">
            <a:spAutoFit/>
          </a:bodyPr>
          <a:lstStyle/>
          <a:p>
            <a:pPr algn="just" fontAlgn="auto">
              <a:lnSpc>
                <a:spcPct val="100000"/>
              </a:lnSpc>
              <a:spcBef>
                <a:spcPts val="0"/>
              </a:spcBef>
              <a:spcAft>
                <a:spcPts val="0"/>
              </a:spcAft>
            </a:pPr>
            <a:r>
              <a:rPr lang="en-US" sz="1200" kern="0" dirty="0">
                <a:solidFill>
                  <a:srgbClr val="222956"/>
                </a:solidFill>
                <a:latin typeface="Century Gothic" panose="020B0502020202020204" pitchFamily="34" charset="0"/>
              </a:rPr>
              <a:t>Add code portions if you want to focus on a specific item…</a:t>
            </a:r>
            <a:endParaRPr lang="fr-FR" sz="1200" kern="0" dirty="0">
              <a:solidFill>
                <a:srgbClr val="222956"/>
              </a:solidFill>
              <a:latin typeface="Century Gothic" panose="020B0502020202020204" pitchFamily="34" charset="0"/>
            </a:endParaRPr>
          </a:p>
        </p:txBody>
      </p:sp>
      <p:pic>
        <p:nvPicPr>
          <p:cNvPr id="16" name="Image 15">
            <a:extLst>
              <a:ext uri="{FF2B5EF4-FFF2-40B4-BE49-F238E27FC236}">
                <a16:creationId xmlns:a16="http://schemas.microsoft.com/office/drawing/2014/main" id="{90D31A95-2549-13AB-F005-87C958F222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518" y="3102644"/>
            <a:ext cx="492477" cy="492477"/>
          </a:xfrm>
          <a:prstGeom prst="rect">
            <a:avLst/>
          </a:prstGeom>
        </p:spPr>
      </p:pic>
      <p:pic>
        <p:nvPicPr>
          <p:cNvPr id="18" name="Image 17">
            <a:extLst>
              <a:ext uri="{FF2B5EF4-FFF2-40B4-BE49-F238E27FC236}">
                <a16:creationId xmlns:a16="http://schemas.microsoft.com/office/drawing/2014/main" id="{A9F24FF0-FC73-3C09-B1E5-172C011A0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8" y="3995094"/>
            <a:ext cx="492477" cy="492477"/>
          </a:xfrm>
          <a:prstGeom prst="rect">
            <a:avLst/>
          </a:prstGeom>
        </p:spPr>
      </p:pic>
      <p:sp>
        <p:nvSpPr>
          <p:cNvPr id="19" name="Rectangle 18">
            <a:extLst>
              <a:ext uri="{FF2B5EF4-FFF2-40B4-BE49-F238E27FC236}">
                <a16:creationId xmlns:a16="http://schemas.microsoft.com/office/drawing/2014/main" id="{C565235B-EA52-1D00-E8CD-CF79908116EF}"/>
              </a:ext>
            </a:extLst>
          </p:cNvPr>
          <p:cNvSpPr/>
          <p:nvPr/>
        </p:nvSpPr>
        <p:spPr>
          <a:xfrm>
            <a:off x="1723293" y="4088863"/>
            <a:ext cx="9398976" cy="276999"/>
          </a:xfrm>
          <a:prstGeom prst="rect">
            <a:avLst/>
          </a:prstGeom>
        </p:spPr>
        <p:txBody>
          <a:bodyPr wrap="square" anchor="ctr">
            <a:spAutoFit/>
          </a:bodyPr>
          <a:lstStyle/>
          <a:p>
            <a:pPr algn="just" fontAlgn="auto">
              <a:lnSpc>
                <a:spcPct val="100000"/>
              </a:lnSpc>
              <a:spcBef>
                <a:spcPts val="0"/>
              </a:spcBef>
              <a:spcAft>
                <a:spcPts val="0"/>
              </a:spcAft>
            </a:pPr>
            <a:r>
              <a:rPr lang="en-US" sz="1200" kern="0" dirty="0">
                <a:solidFill>
                  <a:srgbClr val="222956"/>
                </a:solidFill>
                <a:latin typeface="Century Gothic" panose="020B0502020202020204" pitchFamily="34" charset="0"/>
              </a:rPr>
              <a:t>Or anything else!</a:t>
            </a:r>
            <a:endParaRPr lang="fr-FR" sz="1200" kern="0" dirty="0">
              <a:solidFill>
                <a:srgbClr val="222956"/>
              </a:solidFill>
              <a:latin typeface="Century Gothic" panose="020B0502020202020204" pitchFamily="34" charset="0"/>
            </a:endParaRPr>
          </a:p>
        </p:txBody>
      </p:sp>
    </p:spTree>
    <p:extLst>
      <p:ext uri="{BB962C8B-B14F-4D97-AF65-F5344CB8AC3E}">
        <p14:creationId xmlns:p14="http://schemas.microsoft.com/office/powerpoint/2010/main" val="148405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What next?</a:t>
            </a:r>
            <a:endParaRPr lang="fr-FR" dirty="0">
              <a:ea typeface="Lato Black" charset="0"/>
              <a:cs typeface="Helvetica" panose="020B0604020202020204" pitchFamily="34" charset="0"/>
            </a:endParaRPr>
          </a:p>
        </p:txBody>
      </p:sp>
      <p:sp>
        <p:nvSpPr>
          <p:cNvPr id="3" name="Rectangle 2">
            <a:extLst>
              <a:ext uri="{FF2B5EF4-FFF2-40B4-BE49-F238E27FC236}">
                <a16:creationId xmlns:a16="http://schemas.microsoft.com/office/drawing/2014/main" id="{FF422807-9FA4-23A9-9179-88C7862BA11D}"/>
              </a:ext>
            </a:extLst>
          </p:cNvPr>
          <p:cNvSpPr/>
          <p:nvPr/>
        </p:nvSpPr>
        <p:spPr>
          <a:xfrm>
            <a:off x="1723293" y="1884174"/>
            <a:ext cx="8950569" cy="830997"/>
          </a:xfrm>
          <a:prstGeom prst="rect">
            <a:avLst/>
          </a:prstGeom>
        </p:spPr>
        <p:txBody>
          <a:bodyPr wrap="square">
            <a:spAutoFit/>
          </a:bodyPr>
          <a:lstStyle/>
          <a:p>
            <a:pPr marL="171450" indent="-171450" algn="just" fontAlgn="auto">
              <a:lnSpc>
                <a:spcPct val="100000"/>
              </a:lnSpc>
              <a:spcBef>
                <a:spcPts val="0"/>
              </a:spcBef>
              <a:spcAft>
                <a:spcPts val="0"/>
              </a:spcAft>
              <a:buFont typeface="Arial" panose="020B0604020202020204" pitchFamily="34" charset="0"/>
              <a:buChar char="•"/>
            </a:pPr>
            <a:r>
              <a:rPr lang="en-US" sz="1200" dirty="0">
                <a:solidFill>
                  <a:srgbClr val="222956"/>
                </a:solidFill>
                <a:latin typeface="Century Gothic" panose="020B0502020202020204" pitchFamily="34" charset="0"/>
              </a:rPr>
              <a:t>invite our </a:t>
            </a:r>
            <a:r>
              <a:rPr lang="en-US" sz="1200" dirty="0" err="1">
                <a:solidFill>
                  <a:srgbClr val="222956"/>
                </a:solidFill>
                <a:latin typeface="Century Gothic" panose="020B0502020202020204" pitchFamily="34" charset="0"/>
              </a:rPr>
              <a:t>github</a:t>
            </a:r>
            <a:r>
              <a:rPr lang="en-US" sz="1200" dirty="0">
                <a:solidFill>
                  <a:srgbClr val="222956"/>
                </a:solidFill>
                <a:latin typeface="Century Gothic" panose="020B0502020202020204" pitchFamily="34" charset="0"/>
              </a:rPr>
              <a:t> user "</a:t>
            </a:r>
            <a:r>
              <a:rPr lang="en-US" sz="1200" dirty="0" err="1">
                <a:solidFill>
                  <a:srgbClr val="222956"/>
                </a:solidFill>
                <a:latin typeface="Century Gothic" panose="020B0502020202020204" pitchFamily="34" charset="0"/>
              </a:rPr>
              <a:t>littlebigcode-codereview</a:t>
            </a:r>
            <a:r>
              <a:rPr lang="en-US" sz="1200" dirty="0">
                <a:solidFill>
                  <a:srgbClr val="222956"/>
                </a:solidFill>
                <a:latin typeface="Century Gothic" panose="020B0502020202020204" pitchFamily="34" charset="0"/>
              </a:rPr>
              <a:t>" to be a collaborator on the repository</a:t>
            </a:r>
          </a:p>
          <a:p>
            <a:pPr marL="171450" indent="-171450" algn="just" fontAlgn="auto">
              <a:lnSpc>
                <a:spcPct val="100000"/>
              </a:lnSpc>
              <a:spcBef>
                <a:spcPts val="0"/>
              </a:spcBef>
              <a:spcAft>
                <a:spcPts val="0"/>
              </a:spcAft>
              <a:buFont typeface="Arial" panose="020B0604020202020204" pitchFamily="34" charset="0"/>
              <a:buChar char="•"/>
            </a:pPr>
            <a:r>
              <a:rPr lang="en-US" sz="1200" dirty="0">
                <a:solidFill>
                  <a:srgbClr val="222956"/>
                </a:solidFill>
                <a:latin typeface="Century Gothic" panose="020B0502020202020204" pitchFamily="34" charset="0"/>
              </a:rPr>
              <a:t>let us (your interview coordinator) know when you are ready to review</a:t>
            </a:r>
          </a:p>
          <a:p>
            <a:pPr marL="171450" indent="-171450" algn="just" fontAlgn="auto">
              <a:lnSpc>
                <a:spcPct val="100000"/>
              </a:lnSpc>
              <a:spcBef>
                <a:spcPts val="0"/>
              </a:spcBef>
              <a:spcAft>
                <a:spcPts val="0"/>
              </a:spcAft>
              <a:buFont typeface="Arial" panose="020B0604020202020204" pitchFamily="34" charset="0"/>
              <a:buChar char="•"/>
            </a:pPr>
            <a:r>
              <a:rPr lang="en-US" sz="1200" dirty="0">
                <a:solidFill>
                  <a:srgbClr val="222956"/>
                </a:solidFill>
                <a:latin typeface="Century Gothic" panose="020B0502020202020204" pitchFamily="34" charset="0"/>
              </a:rPr>
              <a:t>one of our coaches will contact you to discuss with you about your solution, your choice of solutions, the overall architecture... stay tuned!</a:t>
            </a:r>
            <a:endParaRPr lang="fr-FR" sz="1200" kern="0" dirty="0">
              <a:solidFill>
                <a:srgbClr val="222956"/>
              </a:solidFill>
              <a:latin typeface="Century Gothic" panose="020B0502020202020204" pitchFamily="34" charset="0"/>
            </a:endParaRPr>
          </a:p>
        </p:txBody>
      </p:sp>
      <p:pic>
        <p:nvPicPr>
          <p:cNvPr id="11" name="Image 10">
            <a:extLst>
              <a:ext uri="{FF2B5EF4-FFF2-40B4-BE49-F238E27FC236}">
                <a16:creationId xmlns:a16="http://schemas.microsoft.com/office/drawing/2014/main" id="{85454CE5-C71B-9425-9188-6A93CC5473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514" y="1878465"/>
            <a:ext cx="773723" cy="773723"/>
          </a:xfrm>
          <a:prstGeom prst="rect">
            <a:avLst/>
          </a:prstGeom>
        </p:spPr>
      </p:pic>
    </p:spTree>
    <p:extLst>
      <p:ext uri="{BB962C8B-B14F-4D97-AF65-F5344CB8AC3E}">
        <p14:creationId xmlns:p14="http://schemas.microsoft.com/office/powerpoint/2010/main" val="337380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F24EAA7-18D4-474B-B2E5-6D68F4782E54}"/>
              </a:ext>
            </a:extLst>
          </p:cNvPr>
          <p:cNvSpPr txBox="1"/>
          <p:nvPr/>
        </p:nvSpPr>
        <p:spPr>
          <a:xfrm>
            <a:off x="1088571" y="841829"/>
            <a:ext cx="0" cy="0"/>
          </a:xfrm>
          <a:prstGeom prst="rect">
            <a:avLst/>
          </a:prstGeom>
        </p:spPr>
        <p:txBody>
          <a:bodyPr wrap="none" rtlCol="0">
            <a:normAutofit fontScale="25000" lnSpcReduction="20000"/>
          </a:bodyPr>
          <a:lstStyle/>
          <a:p>
            <a:pPr algn="l"/>
            <a:endParaRPr lang="fr-FR"/>
          </a:p>
        </p:txBody>
      </p:sp>
      <p:sp>
        <p:nvSpPr>
          <p:cNvPr id="3" name="ZoneTexte 2">
            <a:extLst>
              <a:ext uri="{FF2B5EF4-FFF2-40B4-BE49-F238E27FC236}">
                <a16:creationId xmlns:a16="http://schemas.microsoft.com/office/drawing/2014/main" id="{4C202069-4563-874D-861B-490C625F4A44}"/>
              </a:ext>
            </a:extLst>
          </p:cNvPr>
          <p:cNvSpPr txBox="1"/>
          <p:nvPr/>
        </p:nvSpPr>
        <p:spPr>
          <a:xfrm>
            <a:off x="7578436" y="4987636"/>
            <a:ext cx="0" cy="0"/>
          </a:xfrm>
          <a:prstGeom prst="rect">
            <a:avLst/>
          </a:prstGeom>
        </p:spPr>
        <p:txBody>
          <a:bodyPr wrap="none" rtlCol="0">
            <a:normAutofit fontScale="25000" lnSpcReduction="20000"/>
          </a:bodyPr>
          <a:lstStyle/>
          <a:p>
            <a:pPr algn="l"/>
            <a:endParaRPr lang="fr-FR"/>
          </a:p>
        </p:txBody>
      </p:sp>
      <p:sp>
        <p:nvSpPr>
          <p:cNvPr id="5" name="ZoneTexte 4">
            <a:extLst>
              <a:ext uri="{FF2B5EF4-FFF2-40B4-BE49-F238E27FC236}">
                <a16:creationId xmlns:a16="http://schemas.microsoft.com/office/drawing/2014/main" id="{B467AC5F-96F1-6B45-B75C-D545C267D617}"/>
              </a:ext>
            </a:extLst>
          </p:cNvPr>
          <p:cNvSpPr txBox="1"/>
          <p:nvPr/>
        </p:nvSpPr>
        <p:spPr>
          <a:xfrm>
            <a:off x="9277815" y="657922"/>
            <a:ext cx="0" cy="0"/>
          </a:xfrm>
          <a:prstGeom prst="rect">
            <a:avLst/>
          </a:prstGeom>
        </p:spPr>
        <p:txBody>
          <a:bodyPr wrap="none" rtlCol="0">
            <a:normAutofit fontScale="25000" lnSpcReduction="20000"/>
          </a:bodyPr>
          <a:lstStyle/>
          <a:p>
            <a:pPr algn="l"/>
            <a:endParaRPr lang="fr-FR"/>
          </a:p>
        </p:txBody>
      </p:sp>
      <p:pic>
        <p:nvPicPr>
          <p:cNvPr id="7" name="Image 6">
            <a:extLst>
              <a:ext uri="{FF2B5EF4-FFF2-40B4-BE49-F238E27FC236}">
                <a16:creationId xmlns:a16="http://schemas.microsoft.com/office/drawing/2014/main" id="{9642B43A-DD0B-1044-A093-F56635CACB9D}"/>
              </a:ext>
            </a:extLst>
          </p:cNvPr>
          <p:cNvPicPr>
            <a:picLocks noChangeAspect="1"/>
          </p:cNvPicPr>
          <p:nvPr/>
        </p:nvPicPr>
        <p:blipFill>
          <a:blip r:embed="rId2"/>
          <a:stretch>
            <a:fillRect/>
          </a:stretch>
        </p:blipFill>
        <p:spPr>
          <a:xfrm>
            <a:off x="794701" y="1608653"/>
            <a:ext cx="5449190" cy="1134372"/>
          </a:xfrm>
          <a:prstGeom prst="rect">
            <a:avLst/>
          </a:prstGeom>
        </p:spPr>
      </p:pic>
      <p:sp>
        <p:nvSpPr>
          <p:cNvPr id="6" name="ZoneTexte 5">
            <a:extLst>
              <a:ext uri="{FF2B5EF4-FFF2-40B4-BE49-F238E27FC236}">
                <a16:creationId xmlns:a16="http://schemas.microsoft.com/office/drawing/2014/main" id="{DE72EBE0-5662-51D6-900D-606E07FA77BF}"/>
              </a:ext>
            </a:extLst>
          </p:cNvPr>
          <p:cNvSpPr txBox="1"/>
          <p:nvPr/>
        </p:nvSpPr>
        <p:spPr>
          <a:xfrm>
            <a:off x="729761" y="4114976"/>
            <a:ext cx="8053754" cy="2743024"/>
          </a:xfrm>
          <a:prstGeom prst="rect">
            <a:avLst/>
          </a:prstGeom>
        </p:spPr>
        <p:txBody>
          <a:bodyPr wrap="square" rtlCol="0">
            <a:normAutofit/>
          </a:bodyPr>
          <a:lstStyle/>
          <a:p>
            <a:pPr algn="l"/>
            <a:r>
              <a:rPr lang="fr-FR" sz="4800" dirty="0" err="1">
                <a:solidFill>
                  <a:srgbClr val="FCBF02"/>
                </a:solidFill>
                <a:latin typeface="Lato Black" panose="020F0502020204030203" pitchFamily="34" charset="0"/>
                <a:ea typeface="Lato Black" panose="020F0502020204030203" pitchFamily="34" charset="0"/>
                <a:cs typeface="Lato Black" panose="020F0502020204030203" pitchFamily="34" charset="0"/>
              </a:rPr>
              <a:t>Proposed</a:t>
            </a:r>
            <a:r>
              <a:rPr lang="fr-FR" sz="4800" dirty="0">
                <a:solidFill>
                  <a:srgbClr val="FCBF02"/>
                </a:solidFill>
                <a:latin typeface="Lato Black" panose="020F0502020204030203" pitchFamily="34" charset="0"/>
                <a:ea typeface="Lato Black" panose="020F0502020204030203" pitchFamily="34" charset="0"/>
                <a:cs typeface="Lato Black" panose="020F0502020204030203" pitchFamily="34" charset="0"/>
              </a:rPr>
              <a:t> Solution</a:t>
            </a:r>
          </a:p>
          <a:p>
            <a:pPr algn="l"/>
            <a:endParaRPr lang="fr-FR" sz="2400" i="1" dirty="0">
              <a:solidFill>
                <a:schemeClr val="bg1"/>
              </a:solidFill>
              <a:latin typeface="Century Gothic" panose="020B0502020202020204" pitchFamily="34" charset="0"/>
            </a:endParaRPr>
          </a:p>
          <a:p>
            <a:pPr algn="l"/>
            <a:r>
              <a:rPr lang="fr-FR" sz="2400" i="1" dirty="0" err="1">
                <a:solidFill>
                  <a:schemeClr val="bg1"/>
                </a:solidFill>
                <a:latin typeface="Century Gothic" panose="020B0502020202020204" pitchFamily="34" charset="0"/>
              </a:rPr>
              <a:t>Role</a:t>
            </a:r>
            <a:r>
              <a:rPr lang="fr-FR" sz="2400" i="1" dirty="0">
                <a:solidFill>
                  <a:schemeClr val="bg1"/>
                </a:solidFill>
                <a:latin typeface="Century Gothic" panose="020B0502020202020204" pitchFamily="34" charset="0"/>
              </a:rPr>
              <a:t>: Software </a:t>
            </a:r>
            <a:r>
              <a:rPr lang="fr-FR" sz="2400" i="1" dirty="0" err="1">
                <a:solidFill>
                  <a:schemeClr val="bg1"/>
                </a:solidFill>
                <a:latin typeface="Century Gothic" panose="020B0502020202020204" pitchFamily="34" charset="0"/>
              </a:rPr>
              <a:t>Engineer</a:t>
            </a:r>
            <a:endParaRPr lang="fr-FR" sz="2400" i="1" dirty="0">
              <a:solidFill>
                <a:schemeClr val="bg1"/>
              </a:solidFill>
              <a:latin typeface="Century Gothic" panose="020B0502020202020204" pitchFamily="34" charset="0"/>
            </a:endParaRPr>
          </a:p>
          <a:p>
            <a:pPr algn="l"/>
            <a:r>
              <a:rPr lang="fr-FR" sz="2400" i="1" dirty="0">
                <a:solidFill>
                  <a:schemeClr val="bg1"/>
                </a:solidFill>
                <a:latin typeface="Century Gothic" panose="020B0502020202020204" pitchFamily="34" charset="0"/>
              </a:rPr>
              <a:t>Level: Junior</a:t>
            </a:r>
          </a:p>
        </p:txBody>
      </p:sp>
    </p:spTree>
    <p:extLst>
      <p:ext uri="{BB962C8B-B14F-4D97-AF65-F5344CB8AC3E}">
        <p14:creationId xmlns:p14="http://schemas.microsoft.com/office/powerpoint/2010/main" val="35464890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Backend </a:t>
            </a:r>
            <a:endParaRPr lang="fr-FR" dirty="0">
              <a:ea typeface="Lato Black" charset="0"/>
              <a:cs typeface="Helvetica" panose="020B0604020202020204" pitchFamily="34" charset="0"/>
            </a:endParaRPr>
          </a:p>
        </p:txBody>
      </p:sp>
      <p:pic>
        <p:nvPicPr>
          <p:cNvPr id="8" name="Picture 7">
            <a:extLst>
              <a:ext uri="{FF2B5EF4-FFF2-40B4-BE49-F238E27FC236}">
                <a16:creationId xmlns:a16="http://schemas.microsoft.com/office/drawing/2014/main" id="{610E9103-10F5-A76D-2030-D7DCD2BC6C42}"/>
              </a:ext>
            </a:extLst>
          </p:cNvPr>
          <p:cNvPicPr>
            <a:picLocks noChangeAspect="1"/>
          </p:cNvPicPr>
          <p:nvPr/>
        </p:nvPicPr>
        <p:blipFill>
          <a:blip r:embed="rId2"/>
          <a:stretch>
            <a:fillRect/>
          </a:stretch>
        </p:blipFill>
        <p:spPr>
          <a:xfrm>
            <a:off x="1914177" y="1208356"/>
            <a:ext cx="8973705" cy="4441288"/>
          </a:xfrm>
          <a:prstGeom prst="rect">
            <a:avLst/>
          </a:prstGeom>
        </p:spPr>
      </p:pic>
      <p:sp>
        <p:nvSpPr>
          <p:cNvPr id="11" name="TextBox 10">
            <a:extLst>
              <a:ext uri="{FF2B5EF4-FFF2-40B4-BE49-F238E27FC236}">
                <a16:creationId xmlns:a16="http://schemas.microsoft.com/office/drawing/2014/main" id="{A55C5AFD-5CF0-8473-1D64-0CB4C8F96BEF}"/>
              </a:ext>
            </a:extLst>
          </p:cNvPr>
          <p:cNvSpPr txBox="1"/>
          <p:nvPr/>
        </p:nvSpPr>
        <p:spPr>
          <a:xfrm>
            <a:off x="3798862" y="5751576"/>
            <a:ext cx="4594276" cy="384048"/>
          </a:xfrm>
          <a:prstGeom prst="rect">
            <a:avLst/>
          </a:prstGeom>
        </p:spPr>
        <p:txBody>
          <a:bodyPr wrap="square" rtlCol="0">
            <a:normAutofit/>
          </a:bodyPr>
          <a:lstStyle/>
          <a:p>
            <a:pPr algn="ctr"/>
            <a:r>
              <a:rPr lang="fr-FR" dirty="0"/>
              <a:t>Figure 1. Spring </a:t>
            </a:r>
            <a:r>
              <a:rPr lang="fr-FR" dirty="0" err="1"/>
              <a:t>initalizr</a:t>
            </a:r>
            <a:r>
              <a:rPr lang="fr-FR" dirty="0"/>
              <a:t> </a:t>
            </a:r>
            <a:r>
              <a:rPr lang="fr-FR" dirty="0" err="1"/>
              <a:t>tool</a:t>
            </a:r>
            <a:r>
              <a:rPr lang="fr-FR" dirty="0"/>
              <a:t> to init the </a:t>
            </a:r>
            <a:r>
              <a:rPr lang="fr-FR" dirty="0" err="1"/>
              <a:t>project</a:t>
            </a:r>
            <a:endParaRPr lang="en-US" dirty="0"/>
          </a:p>
        </p:txBody>
      </p:sp>
    </p:spTree>
    <p:extLst>
      <p:ext uri="{BB962C8B-B14F-4D97-AF65-F5344CB8AC3E}">
        <p14:creationId xmlns:p14="http://schemas.microsoft.com/office/powerpoint/2010/main" val="183210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re 1">
            <a:extLst>
              <a:ext uri="{FF2B5EF4-FFF2-40B4-BE49-F238E27FC236}">
                <a16:creationId xmlns:a16="http://schemas.microsoft.com/office/drawing/2014/main" id="{15E91C2A-1581-4C10-811C-851368E2DD61}"/>
              </a:ext>
            </a:extLst>
          </p:cNvPr>
          <p:cNvSpPr txBox="1">
            <a:spLocks/>
          </p:cNvSpPr>
          <p:nvPr/>
        </p:nvSpPr>
        <p:spPr>
          <a:xfrm>
            <a:off x="663524" y="381975"/>
            <a:ext cx="7638466" cy="90088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232F3F"/>
              </a:buClr>
              <a:buSzPts val="3600"/>
              <a:buFont typeface="Century Gothic"/>
              <a:buNone/>
              <a:defRPr sz="3600" b="1" i="0" u="none" strike="noStrike" cap="none">
                <a:solidFill>
                  <a:srgbClr val="00206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ea typeface="Lato Black" charset="0"/>
                <a:cs typeface="Helvetica" panose="020B0604020202020204" pitchFamily="34" charset="0"/>
              </a:rPr>
              <a:t>Backend </a:t>
            </a:r>
            <a:endParaRPr lang="fr-FR" dirty="0">
              <a:ea typeface="Lato Black" charset="0"/>
              <a:cs typeface="Helvetica" panose="020B0604020202020204" pitchFamily="34" charset="0"/>
            </a:endParaRPr>
          </a:p>
        </p:txBody>
      </p:sp>
      <p:sp>
        <p:nvSpPr>
          <p:cNvPr id="11" name="TextBox 10">
            <a:extLst>
              <a:ext uri="{FF2B5EF4-FFF2-40B4-BE49-F238E27FC236}">
                <a16:creationId xmlns:a16="http://schemas.microsoft.com/office/drawing/2014/main" id="{A55C5AFD-5CF0-8473-1D64-0CB4C8F96BEF}"/>
              </a:ext>
            </a:extLst>
          </p:cNvPr>
          <p:cNvSpPr txBox="1"/>
          <p:nvPr/>
        </p:nvSpPr>
        <p:spPr>
          <a:xfrm>
            <a:off x="3798862" y="5495544"/>
            <a:ext cx="4594276" cy="384048"/>
          </a:xfrm>
          <a:prstGeom prst="rect">
            <a:avLst/>
          </a:prstGeom>
        </p:spPr>
        <p:txBody>
          <a:bodyPr wrap="square" rtlCol="0">
            <a:normAutofit/>
          </a:bodyPr>
          <a:lstStyle/>
          <a:p>
            <a:pPr algn="ctr"/>
            <a:r>
              <a:rPr lang="fr-FR" dirty="0"/>
              <a:t>Figure 2. </a:t>
            </a:r>
            <a:r>
              <a:rPr lang="fr-FR" dirty="0" err="1"/>
              <a:t>Database</a:t>
            </a:r>
            <a:r>
              <a:rPr lang="fr-FR" dirty="0"/>
              <a:t> Containers on Docker</a:t>
            </a:r>
            <a:endParaRPr lang="en-US" dirty="0"/>
          </a:p>
        </p:txBody>
      </p:sp>
      <p:pic>
        <p:nvPicPr>
          <p:cNvPr id="3" name="Picture 2">
            <a:extLst>
              <a:ext uri="{FF2B5EF4-FFF2-40B4-BE49-F238E27FC236}">
                <a16:creationId xmlns:a16="http://schemas.microsoft.com/office/drawing/2014/main" id="{AA0F81D7-1C6F-1008-F696-EE2DD77F4E2B}"/>
              </a:ext>
            </a:extLst>
          </p:cNvPr>
          <p:cNvPicPr>
            <a:picLocks noChangeAspect="1"/>
          </p:cNvPicPr>
          <p:nvPr/>
        </p:nvPicPr>
        <p:blipFill>
          <a:blip r:embed="rId2"/>
          <a:stretch>
            <a:fillRect/>
          </a:stretch>
        </p:blipFill>
        <p:spPr>
          <a:xfrm>
            <a:off x="1082700" y="1581911"/>
            <a:ext cx="10026600" cy="3522151"/>
          </a:xfrm>
          <a:prstGeom prst="rect">
            <a:avLst/>
          </a:prstGeom>
        </p:spPr>
      </p:pic>
    </p:spTree>
    <p:extLst>
      <p:ext uri="{BB962C8B-B14F-4D97-AF65-F5344CB8AC3E}">
        <p14:creationId xmlns:p14="http://schemas.microsoft.com/office/powerpoint/2010/main" val="3591848849"/>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rmAutofit/>
      </a:bodyPr>
      <a:lstStyle>
        <a:defPPr algn="l">
          <a:defRPr dirty="0" smtClean="0"/>
        </a:defPPr>
      </a:lstStyle>
    </a:txDef>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05a9117-ca1d-463a-bc5e-cb13bee8a959">
      <UserInfo>
        <DisplayName/>
        <AccountId xsi:nil="true"/>
        <AccountType/>
      </UserInfo>
    </SharedWithUsers>
    <MediaLengthInSeconds xmlns="f62d9564-71eb-418c-8e8d-37dd6c50bd0c" xsi:nil="true"/>
    <lcf76f155ced4ddcb4097134ff3c332f xmlns="f62d9564-71eb-418c-8e8d-37dd6c50bd0c">
      <Terms xmlns="http://schemas.microsoft.com/office/infopath/2007/PartnerControls"/>
    </lcf76f155ced4ddcb4097134ff3c332f>
    <TaxCatchAll xmlns="905a9117-ca1d-463a-bc5e-cb13bee8a95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ECF4D8DD88A94C81ECAC12342B3C4F" ma:contentTypeVersion="16" ma:contentTypeDescription="Crée un document." ma:contentTypeScope="" ma:versionID="54685970a171094b99711dac86037baf">
  <xsd:schema xmlns:xsd="http://www.w3.org/2001/XMLSchema" xmlns:xs="http://www.w3.org/2001/XMLSchema" xmlns:p="http://schemas.microsoft.com/office/2006/metadata/properties" xmlns:ns2="f62d9564-71eb-418c-8e8d-37dd6c50bd0c" xmlns:ns3="905a9117-ca1d-463a-bc5e-cb13bee8a959" targetNamespace="http://schemas.microsoft.com/office/2006/metadata/properties" ma:root="true" ma:fieldsID="a9d7ffeeed6b8ca608c20224c6b00bf6" ns2:_="" ns3:_="">
    <xsd:import namespace="f62d9564-71eb-418c-8e8d-37dd6c50bd0c"/>
    <xsd:import namespace="905a9117-ca1d-463a-bc5e-cb13bee8a95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2d9564-71eb-418c-8e8d-37dd6c50bd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9bcee687-a055-4ac2-86ec-ae974d65619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5a9117-ca1d-463a-bc5e-cb13bee8a959"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509eea38-2516-4dfa-8508-db5e0d86c4a4}" ma:internalName="TaxCatchAll" ma:showField="CatchAllData" ma:web="905a9117-ca1d-463a-bc5e-cb13bee8a9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309E03-915F-49CC-BBA1-020D419803A9}">
  <ds:schemaRefs>
    <ds:schemaRef ds:uri="905a9117-ca1d-463a-bc5e-cb13bee8a959"/>
    <ds:schemaRef ds:uri="http://schemas.openxmlformats.org/package/2006/metadata/core-properties"/>
    <ds:schemaRef ds:uri="http://purl.org/dc/dcmitype/"/>
    <ds:schemaRef ds:uri="http://schemas.microsoft.com/office/2006/documentManagement/types"/>
    <ds:schemaRef ds:uri="f62d9564-71eb-418c-8e8d-37dd6c50bd0c"/>
    <ds:schemaRef ds:uri="http://schemas.microsoft.com/office/infopath/2007/PartnerControls"/>
    <ds:schemaRef ds:uri="http://purl.org/dc/term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44EFF901-7957-477B-A76A-9D1A6872E2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2d9564-71eb-418c-8e8d-37dd6c50bd0c"/>
    <ds:schemaRef ds:uri="905a9117-ca1d-463a-bc5e-cb13bee8a9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86D32B-C236-410E-AB27-D35F8ED195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1827</TotalTime>
  <Words>951</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Arial</vt:lpstr>
      <vt:lpstr>Calibri</vt:lpstr>
      <vt:lpstr>Calibri Light</vt:lpstr>
      <vt:lpstr>Century Gothic</vt:lpstr>
      <vt:lpstr>Lato Black</vt:lpstr>
      <vt:lpstr>Lato Light</vt:lpstr>
      <vt:lpstr>Conception personnalisée</vt:lpstr>
      <vt:lpstr>2_Conception personnalisée</vt:lpstr>
      <vt:lpstr>1_Conception personnalisée</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Romain AGBO</dc:creator>
  <cp:lastModifiedBy>ahmed syed</cp:lastModifiedBy>
  <cp:revision>44</cp:revision>
  <dcterms:created xsi:type="dcterms:W3CDTF">2018-10-16T12:43:04Z</dcterms:created>
  <dcterms:modified xsi:type="dcterms:W3CDTF">2024-01-20T11:00:54Z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0x010100A0ECF4D8DD88A94C81ECAC12342B3C4F</vt:lpwstr>
  </property>
  <property fmtid="{D5CDD505-2E9C-101B-9397-08002B2CF9AE}" pid="3" name="AuthorIds_UIVersion_9216">
    <vt:lpwstr>13</vt:lpwstr>
  </property>
  <property fmtid="{D5CDD505-2E9C-101B-9397-08002B2CF9AE}" pid="4" name="AuthorIds_UIVersion_9728">
    <vt:lpwstr>15</vt:lpwstr>
  </property>
  <property fmtid="{D5CDD505-2E9C-101B-9397-08002B2CF9AE}" pid="5" name="AuthorIds_UIVersion_13312">
    <vt:lpwstr>14</vt:lpwstr>
  </property>
  <property fmtid="{D5CDD505-2E9C-101B-9397-08002B2CF9AE}" pid="6" name="Order">
    <vt:r8>4695000</vt:r8>
  </property>
  <property fmtid="{D5CDD505-2E9C-101B-9397-08002B2CF9AE}" pid="7" name="xd_Signature">
    <vt:bool>false</vt:bool>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y fmtid="{D5CDD505-2E9C-101B-9397-08002B2CF9AE}" pid="13" name="TriggerFlowInfo">
    <vt:lpwstr/>
  </property>
</Properties>
</file>