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8" r:id="rId5"/>
    <p:sldId id="319" r:id="rId6"/>
    <p:sldId id="320" r:id="rId7"/>
    <p:sldId id="259" r:id="rId8"/>
    <p:sldId id="321" r:id="rId9"/>
    <p:sldId id="326" r:id="rId10"/>
    <p:sldId id="322" r:id="rId11"/>
    <p:sldId id="323" r:id="rId12"/>
    <p:sldId id="329" r:id="rId13"/>
    <p:sldId id="324" r:id="rId14"/>
    <p:sldId id="327" r:id="rId15"/>
    <p:sldId id="328" r:id="rId16"/>
    <p:sldId id="330" r:id="rId17"/>
    <p:sldId id="331" r:id="rId18"/>
    <p:sldId id="332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92A"/>
    <a:srgbClr val="D88E3C"/>
    <a:srgbClr val="48AFD5"/>
    <a:srgbClr val="F1FBFC"/>
    <a:srgbClr val="0C1F20"/>
    <a:srgbClr val="E6F1F2"/>
    <a:srgbClr val="211824"/>
    <a:srgbClr val="151118"/>
    <a:srgbClr val="D9D2DC"/>
    <a:srgbClr val="E6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AEE9-2607-0367-C102-411BB9D0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45BCE-62B4-66DF-E2FF-1BE948B4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9645-1BC3-C09A-B784-AD3F9DA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256F-0A5A-D8FF-7119-E81C164F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181B-F4E8-C8B5-2D69-5616536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F44C-602D-7786-FDEA-437D1622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A3E9-F4E2-5799-CA54-F8938A9E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98A7-C038-16C8-ED01-A5BFA300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8EF8-4EF4-9C20-2430-DC48D3C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2E2E-EE4E-CAAB-AFE2-878B6388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E4711-C5A9-F28B-97A8-321B08BC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4D46-1CB3-FAA8-32CF-2D52A8D0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82A3-1C6F-54EF-607F-B3C334A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040D-5792-628A-6DAE-62AED3A0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CEB-F9C0-14BE-41CD-0A549F8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892-B0B6-186C-EDF5-6BC436E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7F4B-F834-0C58-F5E6-74399A86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F9A3-783E-FEF8-B464-42F65A0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F736-73D1-5BC5-61B3-063CB061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9978-DC62-2B63-E64D-69D5C41C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5030-0C2F-4BA8-4EBB-E98ED491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F864-ECB0-02E7-038D-61501107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A916-B812-67C8-B49E-86741CAE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0196-8D89-994C-536B-8FDF6D45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320A-5E42-5494-D856-1D0220A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73B-4784-0EAC-29E6-B72DE9A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E721-56D0-356C-4FDB-2F35CC78E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F59A-6504-5912-7A6F-F75F4C84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C53B-A372-30E9-B5E8-C015BFA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890-FDD6-E97B-A8BF-CF7007E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65CE-40EB-397F-AFA8-D4FB1EF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9F8-F0DD-A26C-F398-03980C8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322C-EAC3-3898-8313-22572515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18D67-1112-DCF3-E2D9-4923F808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35C-164D-821B-2D9F-A0427436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B077B-164D-3959-E558-6EC0B0DA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21BB-6840-56FA-ADBB-9084933F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9CC92-3CEF-C00C-FE13-CB65147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00C5-200E-D07F-AA04-6D1F50E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C4AA-D3A8-86B4-1995-1FA94AB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C25C-EAFD-0414-FEE2-E20A70FA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FAB6-A42C-0C1F-8E83-B18A283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806F-102D-4D97-CFE0-4AEB84C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37466-3C18-A428-6DD4-F6AF0BE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4CED3-2973-BC30-C3F2-BF51C2D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85580-E931-1957-EA3F-95BA70E7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5136-D1CC-6437-9C7E-2CC2C31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01F-45EC-3902-9BB4-C1FF9FE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0923-851A-F4DF-210C-EB2D95F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C618C-0B3B-FBDB-A668-2C45FF79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6728-FDC0-3850-E7A9-32228795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572A-DE0A-246F-D969-AF6F5CF9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2E4-0F89-4F1E-C073-B0EF65A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129E5-C4C0-DA5C-97BD-92687A98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BEE-A40E-D658-97BD-BBC621D0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0A8B-578D-629D-431F-59B4CD71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60FF-F9D3-227B-AF49-1470CA5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9255-8B81-1712-1784-6214F59D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04AD8-AC17-E5D5-418C-8EC81E10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021C-3177-7EBF-C7DD-DBB9110E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6654-6C55-E413-0437-13BEB424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1D26-BCB6-420A-A9B8-8D09D60E35B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2DAE-F0E7-66CE-6CF3-AB6AD8BB7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2C35-0074-E766-D127-DC44EFC9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3024403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15902728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15902728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19984782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CC1250-CA64-27BD-5F88-DA8111922C3C}"/>
              </a:ext>
            </a:extLst>
          </p:cNvPr>
          <p:cNvSpPr/>
          <p:nvPr/>
        </p:nvSpPr>
        <p:spPr>
          <a:xfrm>
            <a:off x="1646315" y="2978513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1421818" y="501157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3B439-469B-1924-E176-74F7ADB005A5}"/>
              </a:ext>
            </a:extLst>
          </p:cNvPr>
          <p:cNvSpPr txBox="1"/>
          <p:nvPr/>
        </p:nvSpPr>
        <p:spPr>
          <a:xfrm>
            <a:off x="-1719928" y="3276041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177866-6E31-9F32-4BC0-C6D7F04514DF}"/>
              </a:ext>
            </a:extLst>
          </p:cNvPr>
          <p:cNvSpPr/>
          <p:nvPr/>
        </p:nvSpPr>
        <p:spPr>
          <a:xfrm>
            <a:off x="762843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4AD4-D9CA-6F46-C559-E8B982E7CEB5}"/>
              </a:ext>
            </a:extLst>
          </p:cNvPr>
          <p:cNvSpPr txBox="1"/>
          <p:nvPr/>
        </p:nvSpPr>
        <p:spPr>
          <a:xfrm>
            <a:off x="4336002" y="323315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40180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1421818" y="511296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A8182C-C946-3369-A772-8F9032A419C0}"/>
              </a:ext>
            </a:extLst>
          </p:cNvPr>
          <p:cNvSpPr/>
          <p:nvPr/>
        </p:nvSpPr>
        <p:spPr>
          <a:xfrm>
            <a:off x="4788060" y="1396808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3B439-469B-1924-E176-74F7ADB005A5}"/>
              </a:ext>
            </a:extLst>
          </p:cNvPr>
          <p:cNvSpPr txBox="1"/>
          <p:nvPr/>
        </p:nvSpPr>
        <p:spPr>
          <a:xfrm>
            <a:off x="1421817" y="1694334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2D294-8374-8F7B-B690-BA60B5394E19}"/>
              </a:ext>
            </a:extLst>
          </p:cNvPr>
          <p:cNvSpPr txBox="1"/>
          <p:nvPr/>
        </p:nvSpPr>
        <p:spPr>
          <a:xfrm>
            <a:off x="2530333" y="3196938"/>
            <a:ext cx="9348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Learning how to work with react native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Setting up the working environment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Combining the separate tasks of members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Dividing the work equally</a:t>
            </a:r>
          </a:p>
        </p:txBody>
      </p:sp>
    </p:spTree>
    <p:extLst>
      <p:ext uri="{BB962C8B-B14F-4D97-AF65-F5344CB8AC3E}">
        <p14:creationId xmlns:p14="http://schemas.microsoft.com/office/powerpoint/2010/main" val="199178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7E24054-279D-564A-127D-589B734B366E}"/>
              </a:ext>
            </a:extLst>
          </p:cNvPr>
          <p:cNvSpPr/>
          <p:nvPr/>
        </p:nvSpPr>
        <p:spPr>
          <a:xfrm>
            <a:off x="1720124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1421818" y="501157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3B439-469B-1924-E176-74F7ADB005A5}"/>
              </a:ext>
            </a:extLst>
          </p:cNvPr>
          <p:cNvSpPr txBox="1"/>
          <p:nvPr/>
        </p:nvSpPr>
        <p:spPr>
          <a:xfrm>
            <a:off x="-1719928" y="3276041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177866-6E31-9F32-4BC0-C6D7F04514DF}"/>
              </a:ext>
            </a:extLst>
          </p:cNvPr>
          <p:cNvSpPr/>
          <p:nvPr/>
        </p:nvSpPr>
        <p:spPr>
          <a:xfrm>
            <a:off x="762843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4AD4-D9CA-6F46-C559-E8B982E7CEB5}"/>
              </a:ext>
            </a:extLst>
          </p:cNvPr>
          <p:cNvSpPr txBox="1"/>
          <p:nvPr/>
        </p:nvSpPr>
        <p:spPr>
          <a:xfrm>
            <a:off x="4336002" y="323315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41563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1421818" y="511296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A8182C-C946-3369-A772-8F9032A419C0}"/>
              </a:ext>
            </a:extLst>
          </p:cNvPr>
          <p:cNvSpPr/>
          <p:nvPr/>
        </p:nvSpPr>
        <p:spPr>
          <a:xfrm>
            <a:off x="4788061" y="1319317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3B439-469B-1924-E176-74F7ADB005A5}"/>
              </a:ext>
            </a:extLst>
          </p:cNvPr>
          <p:cNvSpPr txBox="1"/>
          <p:nvPr/>
        </p:nvSpPr>
        <p:spPr>
          <a:xfrm>
            <a:off x="1421818" y="1616843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2D294-8374-8F7B-B690-BA60B5394E19}"/>
              </a:ext>
            </a:extLst>
          </p:cNvPr>
          <p:cNvSpPr txBox="1"/>
          <p:nvPr/>
        </p:nvSpPr>
        <p:spPr>
          <a:xfrm>
            <a:off x="2026251" y="3205897"/>
            <a:ext cx="945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Deciding on the technologies to use for the backend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Linking backend with frontend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Dealing with different experiences with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mySQL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Communication between two teams.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D6DF8-9474-0414-3EBA-9A2B40ECADEC}"/>
              </a:ext>
            </a:extLst>
          </p:cNvPr>
          <p:cNvSpPr txBox="1"/>
          <p:nvPr/>
        </p:nvSpPr>
        <p:spPr>
          <a:xfrm>
            <a:off x="3570689" y="41273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AB56C4-E85A-8155-F7A9-CECA9B68D5D3}"/>
              </a:ext>
            </a:extLst>
          </p:cNvPr>
          <p:cNvSpPr/>
          <p:nvPr/>
        </p:nvSpPr>
        <p:spPr>
          <a:xfrm>
            <a:off x="164631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35F43-41D0-04BD-05AB-6A6D7C7ACC47}"/>
              </a:ext>
            </a:extLst>
          </p:cNvPr>
          <p:cNvSpPr txBox="1"/>
          <p:nvPr/>
        </p:nvSpPr>
        <p:spPr>
          <a:xfrm>
            <a:off x="-1719928" y="3276041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81456F-DBC0-0712-D55E-80637BF8F952}"/>
              </a:ext>
            </a:extLst>
          </p:cNvPr>
          <p:cNvSpPr/>
          <p:nvPr/>
        </p:nvSpPr>
        <p:spPr>
          <a:xfrm>
            <a:off x="762843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5F75-BDEE-5FCF-C98E-84C79958A70A}"/>
              </a:ext>
            </a:extLst>
          </p:cNvPr>
          <p:cNvSpPr txBox="1"/>
          <p:nvPr/>
        </p:nvSpPr>
        <p:spPr>
          <a:xfrm>
            <a:off x="4336002" y="323315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08123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D6DF8-9474-0414-3EBA-9A2B40ECADEC}"/>
              </a:ext>
            </a:extLst>
          </p:cNvPr>
          <p:cNvSpPr txBox="1"/>
          <p:nvPr/>
        </p:nvSpPr>
        <p:spPr>
          <a:xfrm>
            <a:off x="3570689" y="41273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AB56C4-E85A-8155-F7A9-CECA9B68D5D3}"/>
              </a:ext>
            </a:extLst>
          </p:cNvPr>
          <p:cNvSpPr/>
          <p:nvPr/>
        </p:nvSpPr>
        <p:spPr>
          <a:xfrm>
            <a:off x="4606492" y="1245049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35F43-41D0-04BD-05AB-6A6D7C7ACC47}"/>
              </a:ext>
            </a:extLst>
          </p:cNvPr>
          <p:cNvSpPr txBox="1"/>
          <p:nvPr/>
        </p:nvSpPr>
        <p:spPr>
          <a:xfrm>
            <a:off x="1240249" y="154257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5150-F990-1945-F5FD-DA5B0C94CBF2}"/>
              </a:ext>
            </a:extLst>
          </p:cNvPr>
          <p:cNvSpPr txBox="1"/>
          <p:nvPr/>
        </p:nvSpPr>
        <p:spPr>
          <a:xfrm>
            <a:off x="2003391" y="2969939"/>
            <a:ext cx="9348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Focused on pair programming to ease up the learning process and to solve the technical issues quickly.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Divided the page components to tasks for each developer.</a:t>
            </a:r>
          </a:p>
        </p:txBody>
      </p:sp>
    </p:spTree>
    <p:extLst>
      <p:ext uri="{BB962C8B-B14F-4D97-AF65-F5344CB8AC3E}">
        <p14:creationId xmlns:p14="http://schemas.microsoft.com/office/powerpoint/2010/main" val="290488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D6DF8-9474-0414-3EBA-9A2B40ECADEC}"/>
              </a:ext>
            </a:extLst>
          </p:cNvPr>
          <p:cNvSpPr txBox="1"/>
          <p:nvPr/>
        </p:nvSpPr>
        <p:spPr>
          <a:xfrm>
            <a:off x="3570689" y="41273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AB56C4-E85A-8155-F7A9-CECA9B68D5D3}"/>
              </a:ext>
            </a:extLst>
          </p:cNvPr>
          <p:cNvSpPr/>
          <p:nvPr/>
        </p:nvSpPr>
        <p:spPr>
          <a:xfrm>
            <a:off x="164631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35F43-41D0-04BD-05AB-6A6D7C7ACC47}"/>
              </a:ext>
            </a:extLst>
          </p:cNvPr>
          <p:cNvSpPr txBox="1"/>
          <p:nvPr/>
        </p:nvSpPr>
        <p:spPr>
          <a:xfrm>
            <a:off x="-1719928" y="3276041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81456F-DBC0-0712-D55E-80637BF8F952}"/>
              </a:ext>
            </a:extLst>
          </p:cNvPr>
          <p:cNvSpPr/>
          <p:nvPr/>
        </p:nvSpPr>
        <p:spPr>
          <a:xfrm>
            <a:off x="7628435" y="2978515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5F75-BDEE-5FCF-C98E-84C79958A70A}"/>
              </a:ext>
            </a:extLst>
          </p:cNvPr>
          <p:cNvSpPr txBox="1"/>
          <p:nvPr/>
        </p:nvSpPr>
        <p:spPr>
          <a:xfrm>
            <a:off x="4336002" y="323315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4047129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D6DF8-9474-0414-3EBA-9A2B40ECADEC}"/>
              </a:ext>
            </a:extLst>
          </p:cNvPr>
          <p:cNvSpPr txBox="1"/>
          <p:nvPr/>
        </p:nvSpPr>
        <p:spPr>
          <a:xfrm>
            <a:off x="3570689" y="41273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AB56C4-E85A-8155-F7A9-CECA9B68D5D3}"/>
              </a:ext>
            </a:extLst>
          </p:cNvPr>
          <p:cNvSpPr/>
          <p:nvPr/>
        </p:nvSpPr>
        <p:spPr>
          <a:xfrm>
            <a:off x="4606492" y="1245049"/>
            <a:ext cx="2615878" cy="1241385"/>
          </a:xfrm>
          <a:prstGeom prst="ellipse">
            <a:avLst/>
          </a:prstGeom>
          <a:solidFill>
            <a:srgbClr val="D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35F43-41D0-04BD-05AB-6A6D7C7ACC47}"/>
              </a:ext>
            </a:extLst>
          </p:cNvPr>
          <p:cNvSpPr txBox="1"/>
          <p:nvPr/>
        </p:nvSpPr>
        <p:spPr>
          <a:xfrm>
            <a:off x="1240249" y="1542575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D5B5-C88E-1DC9-1778-09FAAD843521}"/>
              </a:ext>
            </a:extLst>
          </p:cNvPr>
          <p:cNvSpPr txBox="1"/>
          <p:nvPr/>
        </p:nvSpPr>
        <p:spPr>
          <a:xfrm>
            <a:off x="2026251" y="2817295"/>
            <a:ext cx="9457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Divided backend into two databases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Pair programming to ensure all members learn from each others experiences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Communicated with scrum master to deal with linking of backend and frontend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FB93E-1596-2BE5-A3A0-DAA70271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5" y="2196454"/>
            <a:ext cx="8051309" cy="2465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9C17-0B39-9907-C80C-23AE97D5B84F}"/>
              </a:ext>
            </a:extLst>
          </p:cNvPr>
          <p:cNvSpPr txBox="1"/>
          <p:nvPr/>
        </p:nvSpPr>
        <p:spPr>
          <a:xfrm>
            <a:off x="424532" y="1001674"/>
            <a:ext cx="630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High Level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96651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urse review&#10;&#10;Description automatically generated">
            <a:extLst>
              <a:ext uri="{FF2B5EF4-FFF2-40B4-BE49-F238E27FC236}">
                <a16:creationId xmlns:a16="http://schemas.microsoft.com/office/drawing/2014/main" id="{CC2563BF-880C-1276-EA38-18DFE7BC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02" y="1223800"/>
            <a:ext cx="8049830" cy="441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1ABB6-19C6-A56D-665A-DCA5428C6F65}"/>
              </a:ext>
            </a:extLst>
          </p:cNvPr>
          <p:cNvSpPr txBox="1"/>
          <p:nvPr/>
        </p:nvSpPr>
        <p:spPr>
          <a:xfrm>
            <a:off x="517932" y="577469"/>
            <a:ext cx="74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State Diagram for webpages</a:t>
            </a:r>
          </a:p>
        </p:txBody>
      </p:sp>
    </p:spTree>
    <p:extLst>
      <p:ext uri="{BB962C8B-B14F-4D97-AF65-F5344CB8AC3E}">
        <p14:creationId xmlns:p14="http://schemas.microsoft.com/office/powerpoint/2010/main" val="1803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/>
          <p:nvPr/>
        </p:nvSpPr>
        <p:spPr>
          <a:xfrm>
            <a:off x="0" y="42604646"/>
            <a:ext cx="12192000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54894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2414556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24145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3429000"/>
            <a:ext cx="3810000" cy="571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>
            <a:off x="711583" y="1009507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>
            <a:off x="6164468" y="9555995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>
            <a:off x="5811090" y="72189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>
            <a:off x="5040753" y="85896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>
            <a:off x="2840904" y="91637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>
            <a:off x="7415497" y="8088404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>
            <a:off x="3287371" y="10055976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>
            <a:off x="1971" y="12090564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>
            <a:off x="6888895" y="11985574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>
            <a:off x="9532260" y="9758264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>
            <a:off x="9397385" y="14031622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>
            <a:off x="2794615" y="12978200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>
            <a:off x="6708647" y="1737830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/>
          <p:nvPr/>
        </p:nvSpPr>
        <p:spPr>
          <a:xfrm>
            <a:off x="3194281" y="27613449"/>
            <a:ext cx="15911482" cy="1779657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>
            <a:off x="-3767481" y="20444085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7CFBD6-F94D-4E60-D900-63EAE715F317}"/>
              </a:ext>
            </a:extLst>
          </p:cNvPr>
          <p:cNvSpPr/>
          <p:nvPr/>
        </p:nvSpPr>
        <p:spPr>
          <a:xfrm rot="20301274">
            <a:off x="-4947377" y="33253492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35A02-6DFE-9ABB-D2CE-69372AF0B836}"/>
              </a:ext>
            </a:extLst>
          </p:cNvPr>
          <p:cNvSpPr txBox="1"/>
          <p:nvPr/>
        </p:nvSpPr>
        <p:spPr>
          <a:xfrm>
            <a:off x="259080" y="4315213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1</a:t>
            </a:r>
            <a:r>
              <a:rPr lang="en-US" sz="3200" baseline="30000" dirty="0">
                <a:solidFill>
                  <a:srgbClr val="F1FBFC"/>
                </a:solidFill>
                <a:latin typeface="Abadi" panose="020B0604020104020204" pitchFamily="34" charset="0"/>
              </a:rPr>
              <a:t>ST</a:t>
            </a:r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  SPRINT GOALS: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3BAFE-B850-A884-14DA-8F89723CAE6B}"/>
              </a:ext>
            </a:extLst>
          </p:cNvPr>
          <p:cNvSpPr txBox="1"/>
          <p:nvPr/>
        </p:nvSpPr>
        <p:spPr>
          <a:xfrm>
            <a:off x="4190904" y="42481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Nth Sprint </a:t>
            </a:r>
          </a:p>
        </p:txBody>
      </p:sp>
    </p:spTree>
    <p:extLst>
      <p:ext uri="{BB962C8B-B14F-4D97-AF65-F5344CB8AC3E}">
        <p14:creationId xmlns:p14="http://schemas.microsoft.com/office/powerpoint/2010/main" val="222875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808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 rot="20558454">
            <a:off x="1039356" y="-4223246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 rot="20122151">
            <a:off x="-2198517" y="-38039141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 rot="20617652">
            <a:off x="2557082" y="-4544895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 rot="2092696">
            <a:off x="8225967" y="-42181177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 rot="21431555">
            <a:off x="5095585" y="-4358689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 rot="1028461">
            <a:off x="6708647" y="-46910971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1397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 rot="18426327">
            <a:off x="-8634722" y="-33646040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 rot="19296682">
            <a:off x="-3439936" y="-32217026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 rot="2355283">
            <a:off x="18329681" y="-31676089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 rot="1478697">
            <a:off x="9992793" y="-4112980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 rot="21106023">
            <a:off x="15307377" y="-29913621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 rot="19508301">
            <a:off x="-4960335" y="-27351975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 rot="1122174">
            <a:off x="13429744" y="-25692376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045781">
            <a:off x="4957612" y="-13255553"/>
            <a:ext cx="16152415" cy="18066055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 rot="20094143">
            <a:off x="-8992203" y="-2010639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EFCBB6B-0AF1-845D-FE6A-7D28F7011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385114">
            <a:off x="-6146810" y="-8395924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D133D-F101-51E0-DB08-395162BE05DA}"/>
              </a:ext>
            </a:extLst>
          </p:cNvPr>
          <p:cNvSpPr txBox="1"/>
          <p:nvPr/>
        </p:nvSpPr>
        <p:spPr>
          <a:xfrm>
            <a:off x="259080" y="32773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1FBFC"/>
                </a:solidFill>
                <a:latin typeface="Abadi" panose="020B0604020104020204" pitchFamily="34" charset="0"/>
              </a:rPr>
              <a:t>Recap</a:t>
            </a:r>
            <a:endParaRPr lang="en-US" sz="3200" dirty="0">
              <a:solidFill>
                <a:srgbClr val="F1FBFC"/>
              </a:solidFill>
              <a:latin typeface="Abadi" panose="020B0604020104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CE2322-5EFF-2397-F8CE-704CF1F299CA}"/>
              </a:ext>
            </a:extLst>
          </p:cNvPr>
          <p:cNvSpPr/>
          <p:nvPr/>
        </p:nvSpPr>
        <p:spPr>
          <a:xfrm>
            <a:off x="5482875" y="-53037987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23E6A-6DA5-10BE-9966-9F95ED11F2AA}"/>
              </a:ext>
            </a:extLst>
          </p:cNvPr>
          <p:cNvSpPr/>
          <p:nvPr/>
        </p:nvSpPr>
        <p:spPr>
          <a:xfrm>
            <a:off x="6708647" y="-50321710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0F849D-1BA7-50AA-337B-6E1C0744B282}"/>
              </a:ext>
            </a:extLst>
          </p:cNvPr>
          <p:cNvSpPr/>
          <p:nvPr/>
        </p:nvSpPr>
        <p:spPr>
          <a:xfrm>
            <a:off x="4776406" y="-50321710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5626FF2-61F5-8975-F20B-35E6A2FE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134" y="-47965620"/>
            <a:ext cx="3810000" cy="571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E4F4CB-4AD7-7063-6240-F2F97226E5F2}"/>
              </a:ext>
            </a:extLst>
          </p:cNvPr>
          <p:cNvSpPr txBox="1"/>
          <p:nvPr/>
        </p:nvSpPr>
        <p:spPr>
          <a:xfrm>
            <a:off x="4190904" y="-5033878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Nth Sprint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48A3F-E2A0-94ED-98AF-2B243C38F264}"/>
              </a:ext>
            </a:extLst>
          </p:cNvPr>
          <p:cNvSpPr txBox="1"/>
          <p:nvPr/>
        </p:nvSpPr>
        <p:spPr>
          <a:xfrm>
            <a:off x="4033259" y="1207035"/>
            <a:ext cx="506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1FBFC"/>
                </a:solidFill>
                <a:latin typeface="Abadi" panose="020B0604020104020204" pitchFamily="34" charset="0"/>
              </a:rPr>
              <a:t>What is Val Uni?</a:t>
            </a:r>
            <a:endParaRPr 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2F0D9E-A81D-21F6-19A6-2B9CAB2509B3}"/>
              </a:ext>
            </a:extLst>
          </p:cNvPr>
          <p:cNvSpPr txBox="1"/>
          <p:nvPr/>
        </p:nvSpPr>
        <p:spPr>
          <a:xfrm>
            <a:off x="1282302" y="2459504"/>
            <a:ext cx="9371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1FBFC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2400" b="1" dirty="0">
                <a:solidFill>
                  <a:srgbClr val="F1FBFC"/>
                </a:solidFill>
                <a:latin typeface="Abadi" panose="020B0604020104020204" pitchFamily="34" charset="0"/>
              </a:rPr>
              <a:t>VAL-UNI is an Information-based platform where students can share their experiences and exchange knowledge and feedback regarding professors and courses.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1FBFC"/>
              </a:solidFill>
              <a:latin typeface="Abadi" panose="020B0604020104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12380E-0166-0AF6-57CE-CFFCBAA5585F}"/>
              </a:ext>
            </a:extLst>
          </p:cNvPr>
          <p:cNvGrpSpPr/>
          <p:nvPr/>
        </p:nvGrpSpPr>
        <p:grpSpPr>
          <a:xfrm>
            <a:off x="9923845" y="5399088"/>
            <a:ext cx="1972004" cy="1306255"/>
            <a:chOff x="8809834" y="4674797"/>
            <a:chExt cx="2639091" cy="1657515"/>
          </a:xfrm>
        </p:grpSpPr>
        <p:sp>
          <p:nvSpPr>
            <p:cNvPr id="27" name="Freeform: Shape 83">
              <a:extLst>
                <a:ext uri="{FF2B5EF4-FFF2-40B4-BE49-F238E27FC236}">
                  <a16:creationId xmlns:a16="http://schemas.microsoft.com/office/drawing/2014/main" id="{39613B77-5B53-B7DC-504D-39574056DF6B}"/>
                </a:ext>
              </a:extLst>
            </p:cNvPr>
            <p:cNvSpPr/>
            <p:nvPr/>
          </p:nvSpPr>
          <p:spPr>
            <a:xfrm>
              <a:off x="9516303" y="4674797"/>
              <a:ext cx="1226058" cy="1371314"/>
            </a:xfrm>
            <a:custGeom>
              <a:avLst/>
              <a:gdLst>
                <a:gd name="connsiteX0" fmla="*/ 1222957 w 1226058"/>
                <a:gd name="connsiteY0" fmla="*/ 684375 h 1371314"/>
                <a:gd name="connsiteX1" fmla="*/ 1178380 w 1226058"/>
                <a:gd name="connsiteY1" fmla="*/ 531975 h 1371314"/>
                <a:gd name="connsiteX2" fmla="*/ 1163521 w 1226058"/>
                <a:gd name="connsiteY2" fmla="*/ 526355 h 1371314"/>
                <a:gd name="connsiteX3" fmla="*/ 824717 w 1226058"/>
                <a:gd name="connsiteY3" fmla="*/ 395672 h 1371314"/>
                <a:gd name="connsiteX4" fmla="*/ 677174 w 1226058"/>
                <a:gd name="connsiteY4" fmla="*/ 14672 h 1371314"/>
                <a:gd name="connsiteX5" fmla="*/ 671555 w 1226058"/>
                <a:gd name="connsiteY5" fmla="*/ -187 h 1371314"/>
                <a:gd name="connsiteX6" fmla="*/ 552778 w 1226058"/>
                <a:gd name="connsiteY6" fmla="*/ -187 h 1371314"/>
                <a:gd name="connsiteX7" fmla="*/ 547158 w 1226058"/>
                <a:gd name="connsiteY7" fmla="*/ 14672 h 1371314"/>
                <a:gd name="connsiteX8" fmla="*/ 399616 w 1226058"/>
                <a:gd name="connsiteY8" fmla="*/ 395672 h 1371314"/>
                <a:gd name="connsiteX9" fmla="*/ 60812 w 1226058"/>
                <a:gd name="connsiteY9" fmla="*/ 526546 h 1371314"/>
                <a:gd name="connsiteX10" fmla="*/ 46810 w 1226058"/>
                <a:gd name="connsiteY10" fmla="*/ 532166 h 1371314"/>
                <a:gd name="connsiteX11" fmla="*/ -815 w 1226058"/>
                <a:gd name="connsiteY11" fmla="*/ 685328 h 1371314"/>
                <a:gd name="connsiteX12" fmla="*/ -815 w 1226058"/>
                <a:gd name="connsiteY12" fmla="*/ 813344 h 1371314"/>
                <a:gd name="connsiteX13" fmla="*/ 14997 w 1226058"/>
                <a:gd name="connsiteY13" fmla="*/ 819916 h 1371314"/>
                <a:gd name="connsiteX14" fmla="*/ 250740 w 1226058"/>
                <a:gd name="connsiteY14" fmla="*/ 910880 h 1371314"/>
                <a:gd name="connsiteX15" fmla="*/ 180255 w 1226058"/>
                <a:gd name="connsiteY15" fmla="*/ 1068614 h 1371314"/>
                <a:gd name="connsiteX16" fmla="*/ 173778 w 1226058"/>
                <a:gd name="connsiteY16" fmla="*/ 1083473 h 1371314"/>
                <a:gd name="connsiteX17" fmla="*/ 137488 w 1226058"/>
                <a:gd name="connsiteY17" fmla="*/ 1281212 h 1371314"/>
                <a:gd name="connsiteX18" fmla="*/ 150537 w 1226058"/>
                <a:gd name="connsiteY18" fmla="*/ 1293309 h 1371314"/>
                <a:gd name="connsiteX19" fmla="*/ 217212 w 1226058"/>
                <a:gd name="connsiteY19" fmla="*/ 1359984 h 1371314"/>
                <a:gd name="connsiteX20" fmla="*/ 229214 w 1226058"/>
                <a:gd name="connsiteY20" fmla="*/ 1371128 h 1371314"/>
                <a:gd name="connsiteX21" fmla="*/ 245025 w 1226058"/>
                <a:gd name="connsiteY21" fmla="*/ 1364651 h 1371314"/>
                <a:gd name="connsiteX22" fmla="*/ 612595 w 1226058"/>
                <a:gd name="connsiteY22" fmla="*/ 1202250 h 1371314"/>
                <a:gd name="connsiteX23" fmla="*/ 979308 w 1226058"/>
                <a:gd name="connsiteY23" fmla="*/ 1364651 h 1371314"/>
                <a:gd name="connsiteX24" fmla="*/ 995024 w 1226058"/>
                <a:gd name="connsiteY24" fmla="*/ 1371128 h 1371314"/>
                <a:gd name="connsiteX25" fmla="*/ 1007120 w 1226058"/>
                <a:gd name="connsiteY25" fmla="*/ 1359984 h 1371314"/>
                <a:gd name="connsiteX26" fmla="*/ 1085988 w 1226058"/>
                <a:gd name="connsiteY26" fmla="*/ 1281117 h 1371314"/>
                <a:gd name="connsiteX27" fmla="*/ 1049792 w 1226058"/>
                <a:gd name="connsiteY27" fmla="*/ 1083377 h 1371314"/>
                <a:gd name="connsiteX28" fmla="*/ 1043315 w 1226058"/>
                <a:gd name="connsiteY28" fmla="*/ 1068518 h 1371314"/>
                <a:gd name="connsiteX29" fmla="*/ 973688 w 1226058"/>
                <a:gd name="connsiteY29" fmla="*/ 910784 h 1371314"/>
                <a:gd name="connsiteX30" fmla="*/ 1209431 w 1226058"/>
                <a:gd name="connsiteY30" fmla="*/ 819821 h 1371314"/>
                <a:gd name="connsiteX31" fmla="*/ 1225243 w 1226058"/>
                <a:gd name="connsiteY31" fmla="*/ 813249 h 1371314"/>
                <a:gd name="connsiteX32" fmla="*/ 1225243 w 1226058"/>
                <a:gd name="connsiteY32" fmla="*/ 693615 h 1371314"/>
                <a:gd name="connsiteX33" fmla="*/ 1028933 w 1226058"/>
                <a:gd name="connsiteY33" fmla="*/ 609128 h 1371314"/>
                <a:gd name="connsiteX34" fmla="*/ 872056 w 1226058"/>
                <a:gd name="connsiteY34" fmla="*/ 669992 h 1371314"/>
                <a:gd name="connsiteX35" fmla="*/ 820049 w 1226058"/>
                <a:gd name="connsiteY35" fmla="*/ 721046 h 1371314"/>
                <a:gd name="connsiteX36" fmla="*/ 821002 w 1226058"/>
                <a:gd name="connsiteY36" fmla="*/ 794389 h 1371314"/>
                <a:gd name="connsiteX37" fmla="*/ 935302 w 1226058"/>
                <a:gd name="connsiteY37" fmla="*/ 1051564 h 1371314"/>
                <a:gd name="connsiteX38" fmla="*/ 650314 w 1226058"/>
                <a:gd name="connsiteY38" fmla="*/ 925358 h 1371314"/>
                <a:gd name="connsiteX39" fmla="*/ 613167 w 1226058"/>
                <a:gd name="connsiteY39" fmla="*/ 917928 h 1371314"/>
                <a:gd name="connsiteX40" fmla="*/ 575067 w 1226058"/>
                <a:gd name="connsiteY40" fmla="*/ 925358 h 1371314"/>
                <a:gd name="connsiteX41" fmla="*/ 290079 w 1226058"/>
                <a:gd name="connsiteY41" fmla="*/ 1050992 h 1371314"/>
                <a:gd name="connsiteX42" fmla="*/ 404379 w 1226058"/>
                <a:gd name="connsiteY42" fmla="*/ 793817 h 1371314"/>
                <a:gd name="connsiteX43" fmla="*/ 405331 w 1226058"/>
                <a:gd name="connsiteY43" fmla="*/ 720475 h 1371314"/>
                <a:gd name="connsiteX44" fmla="*/ 353134 w 1226058"/>
                <a:gd name="connsiteY44" fmla="*/ 669992 h 1371314"/>
                <a:gd name="connsiteX45" fmla="*/ 196257 w 1226058"/>
                <a:gd name="connsiteY45" fmla="*/ 609604 h 1371314"/>
                <a:gd name="connsiteX46" fmla="*/ 149870 w 1226058"/>
                <a:gd name="connsiteY46" fmla="*/ 591983 h 1371314"/>
                <a:gd name="connsiteX47" fmla="*/ 398663 w 1226058"/>
                <a:gd name="connsiteY47" fmla="*/ 495494 h 1371314"/>
                <a:gd name="connsiteX48" fmla="*/ 432954 w 1226058"/>
                <a:gd name="connsiteY48" fmla="*/ 482445 h 1371314"/>
                <a:gd name="connsiteX49" fmla="*/ 485913 w 1226058"/>
                <a:gd name="connsiteY49" fmla="*/ 429581 h 1371314"/>
                <a:gd name="connsiteX50" fmla="*/ 610309 w 1226058"/>
                <a:gd name="connsiteY50" fmla="*/ 109351 h 1371314"/>
                <a:gd name="connsiteX51" fmla="*/ 612119 w 1226058"/>
                <a:gd name="connsiteY51" fmla="*/ 103731 h 1371314"/>
                <a:gd name="connsiteX52" fmla="*/ 614024 w 1226058"/>
                <a:gd name="connsiteY52" fmla="*/ 109351 h 1371314"/>
                <a:gd name="connsiteX53" fmla="*/ 738420 w 1226058"/>
                <a:gd name="connsiteY53" fmla="*/ 429581 h 1371314"/>
                <a:gd name="connsiteX54" fmla="*/ 791284 w 1226058"/>
                <a:gd name="connsiteY54" fmla="*/ 482445 h 1371314"/>
                <a:gd name="connsiteX55" fmla="*/ 825669 w 1226058"/>
                <a:gd name="connsiteY55" fmla="*/ 495494 h 1371314"/>
                <a:gd name="connsiteX56" fmla="*/ 1074462 w 1226058"/>
                <a:gd name="connsiteY56" fmla="*/ 591983 h 137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226058" h="1371314">
                  <a:moveTo>
                    <a:pt x="1222957" y="684375"/>
                  </a:moveTo>
                  <a:lnTo>
                    <a:pt x="1178380" y="531975"/>
                  </a:lnTo>
                  <a:lnTo>
                    <a:pt x="1163521" y="526355"/>
                  </a:lnTo>
                  <a:lnTo>
                    <a:pt x="824717" y="395672"/>
                  </a:lnTo>
                  <a:lnTo>
                    <a:pt x="677174" y="14672"/>
                  </a:lnTo>
                  <a:lnTo>
                    <a:pt x="671555" y="-187"/>
                  </a:lnTo>
                  <a:lnTo>
                    <a:pt x="552778" y="-187"/>
                  </a:lnTo>
                  <a:lnTo>
                    <a:pt x="547158" y="14672"/>
                  </a:lnTo>
                  <a:lnTo>
                    <a:pt x="399616" y="395672"/>
                  </a:lnTo>
                  <a:lnTo>
                    <a:pt x="60812" y="526546"/>
                  </a:lnTo>
                  <a:lnTo>
                    <a:pt x="46810" y="532166"/>
                  </a:lnTo>
                  <a:lnTo>
                    <a:pt x="-815" y="685328"/>
                  </a:lnTo>
                  <a:lnTo>
                    <a:pt x="-815" y="813344"/>
                  </a:lnTo>
                  <a:lnTo>
                    <a:pt x="14997" y="819916"/>
                  </a:lnTo>
                  <a:lnTo>
                    <a:pt x="250740" y="910880"/>
                  </a:lnTo>
                  <a:lnTo>
                    <a:pt x="180255" y="1068614"/>
                  </a:lnTo>
                  <a:lnTo>
                    <a:pt x="173778" y="1083473"/>
                  </a:lnTo>
                  <a:lnTo>
                    <a:pt x="137488" y="1281212"/>
                  </a:lnTo>
                  <a:lnTo>
                    <a:pt x="150537" y="1293309"/>
                  </a:lnTo>
                  <a:lnTo>
                    <a:pt x="217212" y="1359984"/>
                  </a:lnTo>
                  <a:lnTo>
                    <a:pt x="229214" y="1371128"/>
                  </a:lnTo>
                  <a:lnTo>
                    <a:pt x="245025" y="1364651"/>
                  </a:lnTo>
                  <a:lnTo>
                    <a:pt x="612595" y="1202250"/>
                  </a:lnTo>
                  <a:lnTo>
                    <a:pt x="979308" y="1364651"/>
                  </a:lnTo>
                  <a:lnTo>
                    <a:pt x="995024" y="1371128"/>
                  </a:lnTo>
                  <a:lnTo>
                    <a:pt x="1007120" y="1359984"/>
                  </a:lnTo>
                  <a:lnTo>
                    <a:pt x="1085988" y="1281117"/>
                  </a:lnTo>
                  <a:lnTo>
                    <a:pt x="1049792" y="1083377"/>
                  </a:lnTo>
                  <a:lnTo>
                    <a:pt x="1043315" y="1068518"/>
                  </a:lnTo>
                  <a:lnTo>
                    <a:pt x="973688" y="910784"/>
                  </a:lnTo>
                  <a:lnTo>
                    <a:pt x="1209431" y="819821"/>
                  </a:lnTo>
                  <a:lnTo>
                    <a:pt x="1225243" y="813249"/>
                  </a:lnTo>
                  <a:lnTo>
                    <a:pt x="1225243" y="693615"/>
                  </a:lnTo>
                  <a:close/>
                  <a:moveTo>
                    <a:pt x="1028933" y="609128"/>
                  </a:moveTo>
                  <a:lnTo>
                    <a:pt x="872056" y="669992"/>
                  </a:lnTo>
                  <a:cubicBezTo>
                    <a:pt x="848529" y="679270"/>
                    <a:pt x="829765" y="697691"/>
                    <a:pt x="820049" y="721046"/>
                  </a:cubicBezTo>
                  <a:cubicBezTo>
                    <a:pt x="810163" y="744564"/>
                    <a:pt x="810506" y="771138"/>
                    <a:pt x="821002" y="794389"/>
                  </a:cubicBezTo>
                  <a:lnTo>
                    <a:pt x="935302" y="1051564"/>
                  </a:lnTo>
                  <a:lnTo>
                    <a:pt x="650314" y="925358"/>
                  </a:lnTo>
                  <a:cubicBezTo>
                    <a:pt x="638484" y="920652"/>
                    <a:pt x="625892" y="918138"/>
                    <a:pt x="613167" y="917928"/>
                  </a:cubicBezTo>
                  <a:cubicBezTo>
                    <a:pt x="600117" y="918052"/>
                    <a:pt x="587201" y="920576"/>
                    <a:pt x="575067" y="925358"/>
                  </a:cubicBezTo>
                  <a:lnTo>
                    <a:pt x="290079" y="1050992"/>
                  </a:lnTo>
                  <a:lnTo>
                    <a:pt x="404379" y="793817"/>
                  </a:lnTo>
                  <a:cubicBezTo>
                    <a:pt x="414913" y="770576"/>
                    <a:pt x="415265" y="743983"/>
                    <a:pt x="405331" y="720475"/>
                  </a:cubicBezTo>
                  <a:cubicBezTo>
                    <a:pt x="395472" y="697281"/>
                    <a:pt x="376642" y="679070"/>
                    <a:pt x="353134" y="669992"/>
                  </a:cubicBezTo>
                  <a:lnTo>
                    <a:pt x="196257" y="609604"/>
                  </a:lnTo>
                  <a:lnTo>
                    <a:pt x="149870" y="591983"/>
                  </a:lnTo>
                  <a:lnTo>
                    <a:pt x="398663" y="495494"/>
                  </a:lnTo>
                  <a:lnTo>
                    <a:pt x="432954" y="482445"/>
                  </a:lnTo>
                  <a:cubicBezTo>
                    <a:pt x="457242" y="473044"/>
                    <a:pt x="476464" y="453861"/>
                    <a:pt x="485913" y="429581"/>
                  </a:cubicBezTo>
                  <a:lnTo>
                    <a:pt x="610309" y="109351"/>
                  </a:lnTo>
                  <a:lnTo>
                    <a:pt x="612119" y="103731"/>
                  </a:lnTo>
                  <a:lnTo>
                    <a:pt x="614024" y="109351"/>
                  </a:lnTo>
                  <a:lnTo>
                    <a:pt x="738420" y="429581"/>
                  </a:lnTo>
                  <a:cubicBezTo>
                    <a:pt x="747831" y="453851"/>
                    <a:pt x="767014" y="473035"/>
                    <a:pt x="791284" y="482445"/>
                  </a:cubicBezTo>
                  <a:lnTo>
                    <a:pt x="825669" y="495494"/>
                  </a:lnTo>
                  <a:lnTo>
                    <a:pt x="1074462" y="591983"/>
                  </a:lnTo>
                  <a:close/>
                </a:path>
              </a:pathLst>
            </a:custGeom>
            <a:solidFill>
              <a:srgbClr val="D88E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84">
              <a:extLst>
                <a:ext uri="{FF2B5EF4-FFF2-40B4-BE49-F238E27FC236}">
                  <a16:creationId xmlns:a16="http://schemas.microsoft.com/office/drawing/2014/main" id="{5D05B1C6-B0E5-B540-F5E7-A4ABA58E52D0}"/>
                </a:ext>
              </a:extLst>
            </p:cNvPr>
            <p:cNvSpPr/>
            <p:nvPr/>
          </p:nvSpPr>
          <p:spPr>
            <a:xfrm>
              <a:off x="10742075" y="5540404"/>
              <a:ext cx="706850" cy="791908"/>
            </a:xfrm>
            <a:custGeom>
              <a:avLst/>
              <a:gdLst>
                <a:gd name="connsiteX0" fmla="*/ 704702 w 706850"/>
                <a:gd name="connsiteY0" fmla="*/ 394339 h 791908"/>
                <a:gd name="connsiteX1" fmla="*/ 679651 w 706850"/>
                <a:gd name="connsiteY1" fmla="*/ 307090 h 791908"/>
                <a:gd name="connsiteX2" fmla="*/ 671269 w 706850"/>
                <a:gd name="connsiteY2" fmla="*/ 303375 h 791908"/>
                <a:gd name="connsiteX3" fmla="*/ 475435 w 706850"/>
                <a:gd name="connsiteY3" fmla="*/ 228223 h 791908"/>
                <a:gd name="connsiteX4" fmla="*/ 390377 w 706850"/>
                <a:gd name="connsiteY4" fmla="*/ 8195 h 791908"/>
                <a:gd name="connsiteX5" fmla="*/ 386662 w 706850"/>
                <a:gd name="connsiteY5" fmla="*/ -187 h 791908"/>
                <a:gd name="connsiteX6" fmla="*/ 317987 w 706850"/>
                <a:gd name="connsiteY6" fmla="*/ -187 h 791908"/>
                <a:gd name="connsiteX7" fmla="*/ 315129 w 706850"/>
                <a:gd name="connsiteY7" fmla="*/ 8195 h 791908"/>
                <a:gd name="connsiteX8" fmla="*/ 229404 w 706850"/>
                <a:gd name="connsiteY8" fmla="*/ 228223 h 791908"/>
                <a:gd name="connsiteX9" fmla="*/ 34428 w 706850"/>
                <a:gd name="connsiteY9" fmla="*/ 303375 h 791908"/>
                <a:gd name="connsiteX10" fmla="*/ 26141 w 706850"/>
                <a:gd name="connsiteY10" fmla="*/ 307090 h 791908"/>
                <a:gd name="connsiteX11" fmla="*/ -815 w 706850"/>
                <a:gd name="connsiteY11" fmla="*/ 395291 h 791908"/>
                <a:gd name="connsiteX12" fmla="*/ -815 w 706850"/>
                <a:gd name="connsiteY12" fmla="*/ 469491 h 791908"/>
                <a:gd name="connsiteX13" fmla="*/ 8710 w 706850"/>
                <a:gd name="connsiteY13" fmla="*/ 473206 h 791908"/>
                <a:gd name="connsiteX14" fmla="*/ 143299 w 706850"/>
                <a:gd name="connsiteY14" fmla="*/ 525212 h 791908"/>
                <a:gd name="connsiteX15" fmla="*/ 103388 w 706850"/>
                <a:gd name="connsiteY15" fmla="*/ 616176 h 791908"/>
                <a:gd name="connsiteX16" fmla="*/ 99674 w 706850"/>
                <a:gd name="connsiteY16" fmla="*/ 624558 h 791908"/>
                <a:gd name="connsiteX17" fmla="*/ 79195 w 706850"/>
                <a:gd name="connsiteY17" fmla="*/ 739620 h 791908"/>
                <a:gd name="connsiteX18" fmla="*/ 85672 w 706850"/>
                <a:gd name="connsiteY18" fmla="*/ 746192 h 791908"/>
                <a:gd name="connsiteX19" fmla="*/ 124724 w 706850"/>
                <a:gd name="connsiteY19" fmla="*/ 784292 h 791908"/>
                <a:gd name="connsiteX20" fmla="*/ 132154 w 706850"/>
                <a:gd name="connsiteY20" fmla="*/ 791722 h 791908"/>
                <a:gd name="connsiteX21" fmla="*/ 140441 w 706850"/>
                <a:gd name="connsiteY21" fmla="*/ 787055 h 791908"/>
                <a:gd name="connsiteX22" fmla="*/ 353038 w 706850"/>
                <a:gd name="connsiteY22" fmla="*/ 693329 h 791908"/>
                <a:gd name="connsiteX23" fmla="*/ 564685 w 706850"/>
                <a:gd name="connsiteY23" fmla="*/ 787055 h 791908"/>
                <a:gd name="connsiteX24" fmla="*/ 573067 w 706850"/>
                <a:gd name="connsiteY24" fmla="*/ 791722 h 791908"/>
                <a:gd name="connsiteX25" fmla="*/ 580495 w 706850"/>
                <a:gd name="connsiteY25" fmla="*/ 784292 h 791908"/>
                <a:gd name="connsiteX26" fmla="*/ 619453 w 706850"/>
                <a:gd name="connsiteY26" fmla="*/ 746192 h 791908"/>
                <a:gd name="connsiteX27" fmla="*/ 625930 w 706850"/>
                <a:gd name="connsiteY27" fmla="*/ 739620 h 791908"/>
                <a:gd name="connsiteX28" fmla="*/ 605546 w 706850"/>
                <a:gd name="connsiteY28" fmla="*/ 624558 h 791908"/>
                <a:gd name="connsiteX29" fmla="*/ 601831 w 706850"/>
                <a:gd name="connsiteY29" fmla="*/ 616176 h 791908"/>
                <a:gd name="connsiteX30" fmla="*/ 561922 w 706850"/>
                <a:gd name="connsiteY30" fmla="*/ 525212 h 791908"/>
                <a:gd name="connsiteX31" fmla="*/ 696510 w 706850"/>
                <a:gd name="connsiteY31" fmla="*/ 473206 h 791908"/>
                <a:gd name="connsiteX32" fmla="*/ 706035 w 706850"/>
                <a:gd name="connsiteY32" fmla="*/ 469491 h 791908"/>
                <a:gd name="connsiteX33" fmla="*/ 706035 w 706850"/>
                <a:gd name="connsiteY33" fmla="*/ 399958 h 791908"/>
                <a:gd name="connsiteX34" fmla="*/ 134535 w 706850"/>
                <a:gd name="connsiteY34" fmla="*/ 343475 h 791908"/>
                <a:gd name="connsiteX35" fmla="*/ 130820 w 706850"/>
                <a:gd name="connsiteY35" fmla="*/ 341666 h 791908"/>
                <a:gd name="connsiteX36" fmla="*/ 220831 w 706850"/>
                <a:gd name="connsiteY36" fmla="*/ 306328 h 791908"/>
                <a:gd name="connsiteX37" fmla="*/ 255218 w 706850"/>
                <a:gd name="connsiteY37" fmla="*/ 293374 h 791908"/>
                <a:gd name="connsiteX38" fmla="*/ 295127 w 706850"/>
                <a:gd name="connsiteY38" fmla="*/ 253464 h 791908"/>
                <a:gd name="connsiteX39" fmla="*/ 352277 w 706850"/>
                <a:gd name="connsiteY39" fmla="*/ 104017 h 791908"/>
                <a:gd name="connsiteX40" fmla="*/ 410760 w 706850"/>
                <a:gd name="connsiteY40" fmla="*/ 253464 h 791908"/>
                <a:gd name="connsiteX41" fmla="*/ 449813 w 706850"/>
                <a:gd name="connsiteY41" fmla="*/ 293374 h 791908"/>
                <a:gd name="connsiteX42" fmla="*/ 483150 w 706850"/>
                <a:gd name="connsiteY42" fmla="*/ 306328 h 791908"/>
                <a:gd name="connsiteX43" fmla="*/ 575067 w 706850"/>
                <a:gd name="connsiteY43" fmla="*/ 341666 h 791908"/>
                <a:gd name="connsiteX44" fmla="*/ 571352 w 706850"/>
                <a:gd name="connsiteY44" fmla="*/ 343475 h 791908"/>
                <a:gd name="connsiteX45" fmla="*/ 497152 w 706850"/>
                <a:gd name="connsiteY45" fmla="*/ 371288 h 791908"/>
                <a:gd name="connsiteX46" fmla="*/ 457242 w 706850"/>
                <a:gd name="connsiteY46" fmla="*/ 409388 h 791908"/>
                <a:gd name="connsiteX47" fmla="*/ 458099 w 706850"/>
                <a:gd name="connsiteY47" fmla="*/ 465109 h 791908"/>
                <a:gd name="connsiteX48" fmla="*/ 507344 w 706850"/>
                <a:gd name="connsiteY48" fmla="*/ 574647 h 791908"/>
                <a:gd name="connsiteX49" fmla="*/ 381042 w 706850"/>
                <a:gd name="connsiteY49" fmla="*/ 518926 h 791908"/>
                <a:gd name="connsiteX50" fmla="*/ 353229 w 706850"/>
                <a:gd name="connsiteY50" fmla="*/ 513306 h 791908"/>
                <a:gd name="connsiteX51" fmla="*/ 324654 w 706850"/>
                <a:gd name="connsiteY51" fmla="*/ 518926 h 791908"/>
                <a:gd name="connsiteX52" fmla="*/ 198448 w 706850"/>
                <a:gd name="connsiteY52" fmla="*/ 574647 h 791908"/>
                <a:gd name="connsiteX53" fmla="*/ 247597 w 706850"/>
                <a:gd name="connsiteY53" fmla="*/ 465109 h 791908"/>
                <a:gd name="connsiteX54" fmla="*/ 248549 w 706850"/>
                <a:gd name="connsiteY54" fmla="*/ 409388 h 791908"/>
                <a:gd name="connsiteX55" fmla="*/ 208640 w 706850"/>
                <a:gd name="connsiteY55" fmla="*/ 371288 h 79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06850" h="791908">
                  <a:moveTo>
                    <a:pt x="704702" y="394339"/>
                  </a:moveTo>
                  <a:lnTo>
                    <a:pt x="679651" y="307090"/>
                  </a:lnTo>
                  <a:lnTo>
                    <a:pt x="671269" y="303375"/>
                  </a:lnTo>
                  <a:lnTo>
                    <a:pt x="475435" y="228223"/>
                  </a:lnTo>
                  <a:lnTo>
                    <a:pt x="390377" y="8195"/>
                  </a:lnTo>
                  <a:lnTo>
                    <a:pt x="386662" y="-187"/>
                  </a:lnTo>
                  <a:lnTo>
                    <a:pt x="317987" y="-187"/>
                  </a:lnTo>
                  <a:lnTo>
                    <a:pt x="315129" y="8195"/>
                  </a:lnTo>
                  <a:lnTo>
                    <a:pt x="229404" y="228223"/>
                  </a:lnTo>
                  <a:lnTo>
                    <a:pt x="34428" y="303375"/>
                  </a:lnTo>
                  <a:lnTo>
                    <a:pt x="26141" y="307090"/>
                  </a:lnTo>
                  <a:lnTo>
                    <a:pt x="-815" y="395291"/>
                  </a:lnTo>
                  <a:lnTo>
                    <a:pt x="-815" y="469491"/>
                  </a:lnTo>
                  <a:lnTo>
                    <a:pt x="8710" y="473206"/>
                  </a:lnTo>
                  <a:lnTo>
                    <a:pt x="143299" y="525212"/>
                  </a:lnTo>
                  <a:lnTo>
                    <a:pt x="103388" y="616176"/>
                  </a:lnTo>
                  <a:lnTo>
                    <a:pt x="99674" y="624558"/>
                  </a:lnTo>
                  <a:lnTo>
                    <a:pt x="79195" y="739620"/>
                  </a:lnTo>
                  <a:lnTo>
                    <a:pt x="85672" y="746192"/>
                  </a:lnTo>
                  <a:lnTo>
                    <a:pt x="124724" y="784292"/>
                  </a:lnTo>
                  <a:lnTo>
                    <a:pt x="132154" y="791722"/>
                  </a:lnTo>
                  <a:lnTo>
                    <a:pt x="140441" y="787055"/>
                  </a:lnTo>
                  <a:lnTo>
                    <a:pt x="353038" y="693329"/>
                  </a:lnTo>
                  <a:lnTo>
                    <a:pt x="564685" y="787055"/>
                  </a:lnTo>
                  <a:lnTo>
                    <a:pt x="573067" y="791722"/>
                  </a:lnTo>
                  <a:lnTo>
                    <a:pt x="580495" y="784292"/>
                  </a:lnTo>
                  <a:lnTo>
                    <a:pt x="619453" y="746192"/>
                  </a:lnTo>
                  <a:lnTo>
                    <a:pt x="625930" y="739620"/>
                  </a:lnTo>
                  <a:lnTo>
                    <a:pt x="605546" y="624558"/>
                  </a:lnTo>
                  <a:lnTo>
                    <a:pt x="601831" y="616176"/>
                  </a:lnTo>
                  <a:lnTo>
                    <a:pt x="561922" y="525212"/>
                  </a:lnTo>
                  <a:lnTo>
                    <a:pt x="696510" y="473206"/>
                  </a:lnTo>
                  <a:lnTo>
                    <a:pt x="706035" y="469491"/>
                  </a:lnTo>
                  <a:lnTo>
                    <a:pt x="706035" y="399958"/>
                  </a:lnTo>
                  <a:close/>
                  <a:moveTo>
                    <a:pt x="134535" y="343475"/>
                  </a:moveTo>
                  <a:lnTo>
                    <a:pt x="130820" y="341666"/>
                  </a:lnTo>
                  <a:lnTo>
                    <a:pt x="220831" y="306328"/>
                  </a:lnTo>
                  <a:lnTo>
                    <a:pt x="255218" y="293374"/>
                  </a:lnTo>
                  <a:cubicBezTo>
                    <a:pt x="273695" y="286516"/>
                    <a:pt x="288269" y="271942"/>
                    <a:pt x="295127" y="253464"/>
                  </a:cubicBezTo>
                  <a:lnTo>
                    <a:pt x="352277" y="104017"/>
                  </a:lnTo>
                  <a:lnTo>
                    <a:pt x="410760" y="253464"/>
                  </a:lnTo>
                  <a:cubicBezTo>
                    <a:pt x="417332" y="271838"/>
                    <a:pt x="431620" y="286421"/>
                    <a:pt x="449813" y="293374"/>
                  </a:cubicBezTo>
                  <a:lnTo>
                    <a:pt x="483150" y="306328"/>
                  </a:lnTo>
                  <a:lnTo>
                    <a:pt x="575067" y="341666"/>
                  </a:lnTo>
                  <a:lnTo>
                    <a:pt x="571352" y="343475"/>
                  </a:lnTo>
                  <a:lnTo>
                    <a:pt x="497152" y="371288"/>
                  </a:lnTo>
                  <a:cubicBezTo>
                    <a:pt x="479245" y="378013"/>
                    <a:pt x="464768" y="391777"/>
                    <a:pt x="457242" y="409388"/>
                  </a:cubicBezTo>
                  <a:cubicBezTo>
                    <a:pt x="450099" y="427333"/>
                    <a:pt x="450385" y="447393"/>
                    <a:pt x="458099" y="465109"/>
                  </a:cubicBezTo>
                  <a:lnTo>
                    <a:pt x="507344" y="574647"/>
                  </a:lnTo>
                  <a:lnTo>
                    <a:pt x="381042" y="518926"/>
                  </a:lnTo>
                  <a:cubicBezTo>
                    <a:pt x="372184" y="515278"/>
                    <a:pt x="362754" y="513373"/>
                    <a:pt x="353229" y="513306"/>
                  </a:cubicBezTo>
                  <a:cubicBezTo>
                    <a:pt x="343418" y="513306"/>
                    <a:pt x="333703" y="515221"/>
                    <a:pt x="324654" y="518926"/>
                  </a:cubicBezTo>
                  <a:lnTo>
                    <a:pt x="198448" y="574647"/>
                  </a:lnTo>
                  <a:lnTo>
                    <a:pt x="247597" y="465109"/>
                  </a:lnTo>
                  <a:cubicBezTo>
                    <a:pt x="255312" y="447403"/>
                    <a:pt x="255693" y="427343"/>
                    <a:pt x="248549" y="409388"/>
                  </a:cubicBezTo>
                  <a:cubicBezTo>
                    <a:pt x="241024" y="391777"/>
                    <a:pt x="226547" y="378013"/>
                    <a:pt x="208640" y="371288"/>
                  </a:cubicBezTo>
                  <a:close/>
                </a:path>
              </a:pathLst>
            </a:custGeom>
            <a:solidFill>
              <a:srgbClr val="48AF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85">
              <a:extLst>
                <a:ext uri="{FF2B5EF4-FFF2-40B4-BE49-F238E27FC236}">
                  <a16:creationId xmlns:a16="http://schemas.microsoft.com/office/drawing/2014/main" id="{BA77A0BE-D62B-CADA-B907-7A8E85A3E7E9}"/>
                </a:ext>
              </a:extLst>
            </p:cNvPr>
            <p:cNvSpPr/>
            <p:nvPr/>
          </p:nvSpPr>
          <p:spPr>
            <a:xfrm>
              <a:off x="8809834" y="5540404"/>
              <a:ext cx="706755" cy="791908"/>
            </a:xfrm>
            <a:custGeom>
              <a:avLst/>
              <a:gdLst>
                <a:gd name="connsiteX0" fmla="*/ 704130 w 706755"/>
                <a:gd name="connsiteY0" fmla="*/ 394339 h 791908"/>
                <a:gd name="connsiteX1" fmla="*/ 679079 w 706755"/>
                <a:gd name="connsiteY1" fmla="*/ 307090 h 791908"/>
                <a:gd name="connsiteX2" fmla="*/ 670697 w 706755"/>
                <a:gd name="connsiteY2" fmla="*/ 303375 h 791908"/>
                <a:gd name="connsiteX3" fmla="*/ 474768 w 706755"/>
                <a:gd name="connsiteY3" fmla="*/ 228223 h 791908"/>
                <a:gd name="connsiteX4" fmla="*/ 390281 w 706755"/>
                <a:gd name="connsiteY4" fmla="*/ 8195 h 791908"/>
                <a:gd name="connsiteX5" fmla="*/ 386566 w 706755"/>
                <a:gd name="connsiteY5" fmla="*/ -187 h 791908"/>
                <a:gd name="connsiteX6" fmla="*/ 317892 w 706755"/>
                <a:gd name="connsiteY6" fmla="*/ -187 h 791908"/>
                <a:gd name="connsiteX7" fmla="*/ 315129 w 706755"/>
                <a:gd name="connsiteY7" fmla="*/ 8195 h 791908"/>
                <a:gd name="connsiteX8" fmla="*/ 229404 w 706755"/>
                <a:gd name="connsiteY8" fmla="*/ 228223 h 791908"/>
                <a:gd name="connsiteX9" fmla="*/ 34428 w 706755"/>
                <a:gd name="connsiteY9" fmla="*/ 303375 h 791908"/>
                <a:gd name="connsiteX10" fmla="*/ 26141 w 706755"/>
                <a:gd name="connsiteY10" fmla="*/ 307090 h 791908"/>
                <a:gd name="connsiteX11" fmla="*/ -815 w 706755"/>
                <a:gd name="connsiteY11" fmla="*/ 395291 h 791908"/>
                <a:gd name="connsiteX12" fmla="*/ -815 w 706755"/>
                <a:gd name="connsiteY12" fmla="*/ 469491 h 791908"/>
                <a:gd name="connsiteX13" fmla="*/ 8710 w 706755"/>
                <a:gd name="connsiteY13" fmla="*/ 473206 h 791908"/>
                <a:gd name="connsiteX14" fmla="*/ 143298 w 706755"/>
                <a:gd name="connsiteY14" fmla="*/ 525212 h 791908"/>
                <a:gd name="connsiteX15" fmla="*/ 103293 w 706755"/>
                <a:gd name="connsiteY15" fmla="*/ 616176 h 791908"/>
                <a:gd name="connsiteX16" fmla="*/ 99578 w 706755"/>
                <a:gd name="connsiteY16" fmla="*/ 624558 h 791908"/>
                <a:gd name="connsiteX17" fmla="*/ 79100 w 706755"/>
                <a:gd name="connsiteY17" fmla="*/ 739620 h 791908"/>
                <a:gd name="connsiteX18" fmla="*/ 85577 w 706755"/>
                <a:gd name="connsiteY18" fmla="*/ 746192 h 791908"/>
                <a:gd name="connsiteX19" fmla="*/ 124629 w 706755"/>
                <a:gd name="connsiteY19" fmla="*/ 784292 h 791908"/>
                <a:gd name="connsiteX20" fmla="*/ 132059 w 706755"/>
                <a:gd name="connsiteY20" fmla="*/ 791722 h 791908"/>
                <a:gd name="connsiteX21" fmla="*/ 140345 w 706755"/>
                <a:gd name="connsiteY21" fmla="*/ 787055 h 791908"/>
                <a:gd name="connsiteX22" fmla="*/ 352944 w 706755"/>
                <a:gd name="connsiteY22" fmla="*/ 693329 h 791908"/>
                <a:gd name="connsiteX23" fmla="*/ 564589 w 706755"/>
                <a:gd name="connsiteY23" fmla="*/ 787055 h 791908"/>
                <a:gd name="connsiteX24" fmla="*/ 572971 w 706755"/>
                <a:gd name="connsiteY24" fmla="*/ 791722 h 791908"/>
                <a:gd name="connsiteX25" fmla="*/ 580401 w 706755"/>
                <a:gd name="connsiteY25" fmla="*/ 784292 h 791908"/>
                <a:gd name="connsiteX26" fmla="*/ 619358 w 706755"/>
                <a:gd name="connsiteY26" fmla="*/ 746192 h 791908"/>
                <a:gd name="connsiteX27" fmla="*/ 625834 w 706755"/>
                <a:gd name="connsiteY27" fmla="*/ 739620 h 791908"/>
                <a:gd name="connsiteX28" fmla="*/ 605451 w 706755"/>
                <a:gd name="connsiteY28" fmla="*/ 624558 h 791908"/>
                <a:gd name="connsiteX29" fmla="*/ 601737 w 706755"/>
                <a:gd name="connsiteY29" fmla="*/ 616176 h 791908"/>
                <a:gd name="connsiteX30" fmla="*/ 561827 w 706755"/>
                <a:gd name="connsiteY30" fmla="*/ 525212 h 791908"/>
                <a:gd name="connsiteX31" fmla="*/ 696415 w 706755"/>
                <a:gd name="connsiteY31" fmla="*/ 473206 h 791908"/>
                <a:gd name="connsiteX32" fmla="*/ 705940 w 706755"/>
                <a:gd name="connsiteY32" fmla="*/ 469491 h 791908"/>
                <a:gd name="connsiteX33" fmla="*/ 705940 w 706755"/>
                <a:gd name="connsiteY33" fmla="*/ 399958 h 791908"/>
                <a:gd name="connsiteX34" fmla="*/ 134154 w 706755"/>
                <a:gd name="connsiteY34" fmla="*/ 343475 h 791908"/>
                <a:gd name="connsiteX35" fmla="*/ 130439 w 706755"/>
                <a:gd name="connsiteY35" fmla="*/ 341666 h 791908"/>
                <a:gd name="connsiteX36" fmla="*/ 220546 w 706755"/>
                <a:gd name="connsiteY36" fmla="*/ 306328 h 791908"/>
                <a:gd name="connsiteX37" fmla="*/ 254836 w 706755"/>
                <a:gd name="connsiteY37" fmla="*/ 293374 h 791908"/>
                <a:gd name="connsiteX38" fmla="*/ 294745 w 706755"/>
                <a:gd name="connsiteY38" fmla="*/ 253464 h 791908"/>
                <a:gd name="connsiteX39" fmla="*/ 351895 w 706755"/>
                <a:gd name="connsiteY39" fmla="*/ 104017 h 791908"/>
                <a:gd name="connsiteX40" fmla="*/ 410379 w 706755"/>
                <a:gd name="connsiteY40" fmla="*/ 253464 h 791908"/>
                <a:gd name="connsiteX41" fmla="*/ 449432 w 706755"/>
                <a:gd name="connsiteY41" fmla="*/ 293374 h 791908"/>
                <a:gd name="connsiteX42" fmla="*/ 482769 w 706755"/>
                <a:gd name="connsiteY42" fmla="*/ 306328 h 791908"/>
                <a:gd name="connsiteX43" fmla="*/ 574685 w 706755"/>
                <a:gd name="connsiteY43" fmla="*/ 341666 h 791908"/>
                <a:gd name="connsiteX44" fmla="*/ 570970 w 706755"/>
                <a:gd name="connsiteY44" fmla="*/ 343475 h 791908"/>
                <a:gd name="connsiteX45" fmla="*/ 496771 w 706755"/>
                <a:gd name="connsiteY45" fmla="*/ 371288 h 791908"/>
                <a:gd name="connsiteX46" fmla="*/ 456861 w 706755"/>
                <a:gd name="connsiteY46" fmla="*/ 409388 h 791908"/>
                <a:gd name="connsiteX47" fmla="*/ 457719 w 706755"/>
                <a:gd name="connsiteY47" fmla="*/ 465109 h 791908"/>
                <a:gd name="connsiteX48" fmla="*/ 506963 w 706755"/>
                <a:gd name="connsiteY48" fmla="*/ 574647 h 791908"/>
                <a:gd name="connsiteX49" fmla="*/ 380661 w 706755"/>
                <a:gd name="connsiteY49" fmla="*/ 518926 h 791908"/>
                <a:gd name="connsiteX50" fmla="*/ 352848 w 706755"/>
                <a:gd name="connsiteY50" fmla="*/ 513306 h 791908"/>
                <a:gd name="connsiteX51" fmla="*/ 324273 w 706755"/>
                <a:gd name="connsiteY51" fmla="*/ 518926 h 791908"/>
                <a:gd name="connsiteX52" fmla="*/ 198543 w 706755"/>
                <a:gd name="connsiteY52" fmla="*/ 574457 h 791908"/>
                <a:gd name="connsiteX53" fmla="*/ 247692 w 706755"/>
                <a:gd name="connsiteY53" fmla="*/ 464919 h 791908"/>
                <a:gd name="connsiteX54" fmla="*/ 248645 w 706755"/>
                <a:gd name="connsiteY54" fmla="*/ 409198 h 791908"/>
                <a:gd name="connsiteX55" fmla="*/ 208735 w 706755"/>
                <a:gd name="connsiteY55" fmla="*/ 371098 h 79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06755" h="791908">
                  <a:moveTo>
                    <a:pt x="704130" y="394339"/>
                  </a:moveTo>
                  <a:lnTo>
                    <a:pt x="679079" y="307090"/>
                  </a:lnTo>
                  <a:lnTo>
                    <a:pt x="670697" y="303375"/>
                  </a:lnTo>
                  <a:lnTo>
                    <a:pt x="474768" y="228223"/>
                  </a:lnTo>
                  <a:lnTo>
                    <a:pt x="390281" y="8195"/>
                  </a:lnTo>
                  <a:lnTo>
                    <a:pt x="386566" y="-187"/>
                  </a:lnTo>
                  <a:lnTo>
                    <a:pt x="317892" y="-187"/>
                  </a:lnTo>
                  <a:lnTo>
                    <a:pt x="315129" y="8195"/>
                  </a:lnTo>
                  <a:lnTo>
                    <a:pt x="229404" y="228223"/>
                  </a:lnTo>
                  <a:lnTo>
                    <a:pt x="34428" y="303375"/>
                  </a:lnTo>
                  <a:lnTo>
                    <a:pt x="26141" y="307090"/>
                  </a:lnTo>
                  <a:lnTo>
                    <a:pt x="-815" y="395291"/>
                  </a:lnTo>
                  <a:lnTo>
                    <a:pt x="-815" y="469491"/>
                  </a:lnTo>
                  <a:lnTo>
                    <a:pt x="8710" y="473206"/>
                  </a:lnTo>
                  <a:lnTo>
                    <a:pt x="143298" y="525212"/>
                  </a:lnTo>
                  <a:lnTo>
                    <a:pt x="103293" y="616176"/>
                  </a:lnTo>
                  <a:lnTo>
                    <a:pt x="99578" y="624558"/>
                  </a:lnTo>
                  <a:lnTo>
                    <a:pt x="79100" y="739620"/>
                  </a:lnTo>
                  <a:lnTo>
                    <a:pt x="85577" y="746192"/>
                  </a:lnTo>
                  <a:lnTo>
                    <a:pt x="124629" y="784292"/>
                  </a:lnTo>
                  <a:lnTo>
                    <a:pt x="132059" y="791722"/>
                  </a:lnTo>
                  <a:lnTo>
                    <a:pt x="140345" y="787055"/>
                  </a:lnTo>
                  <a:lnTo>
                    <a:pt x="352944" y="693329"/>
                  </a:lnTo>
                  <a:lnTo>
                    <a:pt x="564589" y="787055"/>
                  </a:lnTo>
                  <a:lnTo>
                    <a:pt x="572971" y="791722"/>
                  </a:lnTo>
                  <a:lnTo>
                    <a:pt x="580401" y="784292"/>
                  </a:lnTo>
                  <a:lnTo>
                    <a:pt x="619358" y="746192"/>
                  </a:lnTo>
                  <a:lnTo>
                    <a:pt x="625834" y="739620"/>
                  </a:lnTo>
                  <a:lnTo>
                    <a:pt x="605451" y="624558"/>
                  </a:lnTo>
                  <a:lnTo>
                    <a:pt x="601737" y="616176"/>
                  </a:lnTo>
                  <a:lnTo>
                    <a:pt x="561827" y="525212"/>
                  </a:lnTo>
                  <a:lnTo>
                    <a:pt x="696415" y="473206"/>
                  </a:lnTo>
                  <a:lnTo>
                    <a:pt x="705940" y="469491"/>
                  </a:lnTo>
                  <a:lnTo>
                    <a:pt x="705940" y="399958"/>
                  </a:lnTo>
                  <a:close/>
                  <a:moveTo>
                    <a:pt x="134154" y="343475"/>
                  </a:moveTo>
                  <a:lnTo>
                    <a:pt x="130439" y="341666"/>
                  </a:lnTo>
                  <a:lnTo>
                    <a:pt x="220546" y="306328"/>
                  </a:lnTo>
                  <a:lnTo>
                    <a:pt x="254836" y="293374"/>
                  </a:lnTo>
                  <a:cubicBezTo>
                    <a:pt x="273314" y="286516"/>
                    <a:pt x="287888" y="271942"/>
                    <a:pt x="294745" y="253464"/>
                  </a:cubicBezTo>
                  <a:lnTo>
                    <a:pt x="351895" y="104017"/>
                  </a:lnTo>
                  <a:lnTo>
                    <a:pt x="410379" y="253464"/>
                  </a:lnTo>
                  <a:cubicBezTo>
                    <a:pt x="416932" y="271838"/>
                    <a:pt x="431201" y="286421"/>
                    <a:pt x="449432" y="293374"/>
                  </a:cubicBezTo>
                  <a:lnTo>
                    <a:pt x="482769" y="306328"/>
                  </a:lnTo>
                  <a:lnTo>
                    <a:pt x="574685" y="341666"/>
                  </a:lnTo>
                  <a:lnTo>
                    <a:pt x="570970" y="343475"/>
                  </a:lnTo>
                  <a:lnTo>
                    <a:pt x="496771" y="371288"/>
                  </a:lnTo>
                  <a:cubicBezTo>
                    <a:pt x="478826" y="378013"/>
                    <a:pt x="464405" y="391777"/>
                    <a:pt x="456861" y="409388"/>
                  </a:cubicBezTo>
                  <a:cubicBezTo>
                    <a:pt x="449708" y="427333"/>
                    <a:pt x="450022" y="447393"/>
                    <a:pt x="457719" y="465109"/>
                  </a:cubicBezTo>
                  <a:lnTo>
                    <a:pt x="506963" y="574647"/>
                  </a:lnTo>
                  <a:lnTo>
                    <a:pt x="380661" y="518926"/>
                  </a:lnTo>
                  <a:cubicBezTo>
                    <a:pt x="371841" y="515278"/>
                    <a:pt x="362392" y="513373"/>
                    <a:pt x="352848" y="513306"/>
                  </a:cubicBezTo>
                  <a:cubicBezTo>
                    <a:pt x="343047" y="513306"/>
                    <a:pt x="333341" y="515221"/>
                    <a:pt x="324273" y="518926"/>
                  </a:cubicBezTo>
                  <a:lnTo>
                    <a:pt x="198543" y="574457"/>
                  </a:lnTo>
                  <a:lnTo>
                    <a:pt x="247692" y="464919"/>
                  </a:lnTo>
                  <a:cubicBezTo>
                    <a:pt x="255426" y="447212"/>
                    <a:pt x="255769" y="427152"/>
                    <a:pt x="248645" y="409198"/>
                  </a:cubicBezTo>
                  <a:cubicBezTo>
                    <a:pt x="241101" y="391586"/>
                    <a:pt x="226680" y="377822"/>
                    <a:pt x="208735" y="371098"/>
                  </a:cubicBezTo>
                  <a:close/>
                </a:path>
              </a:pathLst>
            </a:custGeom>
            <a:solidFill>
              <a:srgbClr val="48AF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3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471423" y="1145891"/>
            <a:ext cx="5170618" cy="4965541"/>
          </a:xfrm>
          <a:prstGeom prst="roundRect">
            <a:avLst/>
          </a:prstGeom>
          <a:solidFill>
            <a:srgbClr val="D88E3C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580789" y="3045463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6269621" y="1099591"/>
            <a:ext cx="5170618" cy="5058139"/>
          </a:xfrm>
          <a:prstGeom prst="roundRect">
            <a:avLst/>
          </a:prstGeom>
          <a:solidFill>
            <a:srgbClr val="48A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6154386" y="3057045"/>
            <a:ext cx="562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80C66-D416-E7E1-0BDA-CA46EF4EAA31}"/>
              </a:ext>
            </a:extLst>
          </p:cNvPr>
          <p:cNvSpPr txBox="1"/>
          <p:nvPr/>
        </p:nvSpPr>
        <p:spPr>
          <a:xfrm>
            <a:off x="1146672" y="289109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First Sprint Objectives</a:t>
            </a:r>
          </a:p>
        </p:txBody>
      </p:sp>
    </p:spTree>
    <p:extLst>
      <p:ext uri="{BB962C8B-B14F-4D97-AF65-F5344CB8AC3E}">
        <p14:creationId xmlns:p14="http://schemas.microsoft.com/office/powerpoint/2010/main" val="242501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46304" y="348489"/>
            <a:ext cx="7347712" cy="6161023"/>
          </a:xfrm>
          <a:prstGeom prst="roundRect">
            <a:avLst/>
          </a:prstGeom>
          <a:gradFill>
            <a:gsLst>
              <a:gs pos="100000">
                <a:srgbClr val="D88E3C"/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1406144" y="701406"/>
            <a:ext cx="4828032" cy="73866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7640320" y="339347"/>
            <a:ext cx="4405376" cy="6161021"/>
          </a:xfrm>
          <a:prstGeom prst="roundRect">
            <a:avLst/>
          </a:prstGeom>
          <a:solidFill>
            <a:srgbClr val="48AFD5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8256524" y="2998111"/>
            <a:ext cx="317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168AC-3B26-EEBC-7635-3CA9E2BF3EBA}"/>
              </a:ext>
            </a:extLst>
          </p:cNvPr>
          <p:cNvSpPr txBox="1"/>
          <p:nvPr/>
        </p:nvSpPr>
        <p:spPr>
          <a:xfrm>
            <a:off x="667293" y="1906028"/>
            <a:ext cx="5014976" cy="3816429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Create project template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Initial Designs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Brand Manual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React Setup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Log in page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Text box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Buttons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Logo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Animations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8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46304" y="339347"/>
            <a:ext cx="4226560" cy="6161023"/>
          </a:xfrm>
          <a:prstGeom prst="roundRect">
            <a:avLst/>
          </a:prstGeom>
          <a:gradFill>
            <a:gsLst>
              <a:gs pos="100000">
                <a:srgbClr val="D88E3C"/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4584192" y="339347"/>
            <a:ext cx="7461504" cy="6161021"/>
          </a:xfrm>
          <a:prstGeom prst="roundRect">
            <a:avLst/>
          </a:prstGeom>
          <a:solidFill>
            <a:srgbClr val="48A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8F101-6D7B-7874-A367-A25C0C15B51A}"/>
              </a:ext>
            </a:extLst>
          </p:cNvPr>
          <p:cNvSpPr txBox="1"/>
          <p:nvPr/>
        </p:nvSpPr>
        <p:spPr>
          <a:xfrm>
            <a:off x="673100" y="2998113"/>
            <a:ext cx="317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06CE-51FD-636E-887D-D0B507AC23DB}"/>
              </a:ext>
            </a:extLst>
          </p:cNvPr>
          <p:cNvSpPr txBox="1"/>
          <p:nvPr/>
        </p:nvSpPr>
        <p:spPr>
          <a:xfrm>
            <a:off x="5900928" y="905035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ACD4-646F-268A-2B86-0577E3C005C6}"/>
              </a:ext>
            </a:extLst>
          </p:cNvPr>
          <p:cNvSpPr txBox="1"/>
          <p:nvPr/>
        </p:nvSpPr>
        <p:spPr>
          <a:xfrm>
            <a:off x="5136996" y="2117054"/>
            <a:ext cx="5419113" cy="3447098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Setup for a functional user authentication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Connecting application to a local server database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Creating SQL database on a local server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schema design</a:t>
            </a:r>
          </a:p>
          <a:p>
            <a:pPr>
              <a:buClr>
                <a:srgbClr val="F1FBFC"/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5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8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C62FE8-C03E-D4F7-4350-143F35169CF5}"/>
              </a:ext>
            </a:extLst>
          </p:cNvPr>
          <p:cNvSpPr txBox="1"/>
          <p:nvPr/>
        </p:nvSpPr>
        <p:spPr>
          <a:xfrm>
            <a:off x="4064321" y="555854"/>
            <a:ext cx="363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Implemented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DF088-4224-65C5-9BE5-97FEED4611A2}"/>
              </a:ext>
            </a:extLst>
          </p:cNvPr>
          <p:cNvSpPr txBox="1"/>
          <p:nvPr/>
        </p:nvSpPr>
        <p:spPr>
          <a:xfrm>
            <a:off x="431639" y="1306176"/>
            <a:ext cx="363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8AFA2-F91C-67A6-7E75-AE03F63A3CDC}"/>
              </a:ext>
            </a:extLst>
          </p:cNvPr>
          <p:cNvSpPr txBox="1"/>
          <p:nvPr/>
        </p:nvSpPr>
        <p:spPr>
          <a:xfrm>
            <a:off x="7355748" y="1250726"/>
            <a:ext cx="363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Back-end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AB2111-C976-14E1-AD7C-624B8E715FEF}"/>
              </a:ext>
            </a:extLst>
          </p:cNvPr>
          <p:cNvCxnSpPr/>
          <p:nvPr/>
        </p:nvCxnSpPr>
        <p:spPr>
          <a:xfrm>
            <a:off x="5729468" y="1481559"/>
            <a:ext cx="0" cy="55674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6F764-F069-A815-8F90-DC1AC97822FC}"/>
              </a:ext>
            </a:extLst>
          </p:cNvPr>
          <p:cNvSpPr txBox="1"/>
          <p:nvPr/>
        </p:nvSpPr>
        <p:spPr>
          <a:xfrm>
            <a:off x="551546" y="1871831"/>
            <a:ext cx="5014976" cy="455509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Create project template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Initial Designs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Brand Manual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React Setup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Log in page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Text box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Buttons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Logo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Animations</a:t>
            </a:r>
          </a:p>
          <a:p>
            <a:pPr marL="380990" indent="-380990">
              <a:buClr>
                <a:srgbClr val="16292A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Home Page</a:t>
            </a:r>
          </a:p>
          <a:p>
            <a:pPr marL="838190" lvl="1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9503E-F247-1298-96CF-C39E533CA764}"/>
              </a:ext>
            </a:extLst>
          </p:cNvPr>
          <p:cNvSpPr txBox="1"/>
          <p:nvPr/>
        </p:nvSpPr>
        <p:spPr>
          <a:xfrm>
            <a:off x="6462533" y="2101679"/>
            <a:ext cx="5419113" cy="3816429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Setup for a functional user authentication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Connecting application to a local server database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Creating SQL database on a local server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schema design</a:t>
            </a:r>
          </a:p>
          <a:p>
            <a:pPr marL="380990" indent="-380990">
              <a:buClr>
                <a:srgbClr val="16292A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Integration</a:t>
            </a:r>
          </a:p>
          <a:p>
            <a:pPr>
              <a:buClr>
                <a:srgbClr val="F1FBFC"/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6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crum team&#10;&#10;Description automatically generated">
            <a:extLst>
              <a:ext uri="{FF2B5EF4-FFF2-40B4-BE49-F238E27FC236}">
                <a16:creationId xmlns:a16="http://schemas.microsoft.com/office/drawing/2014/main" id="{E6994033-EAB7-590A-08F1-45680935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82" y="878530"/>
            <a:ext cx="8020050" cy="561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1718A-CA99-D52E-A7A7-F91B6CF65EE2}"/>
              </a:ext>
            </a:extLst>
          </p:cNvPr>
          <p:cNvSpPr txBox="1"/>
          <p:nvPr/>
        </p:nvSpPr>
        <p:spPr>
          <a:xfrm>
            <a:off x="3539693" y="4607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Scrum Methodology</a:t>
            </a:r>
          </a:p>
        </p:txBody>
      </p:sp>
    </p:spTree>
    <p:extLst>
      <p:ext uri="{BB962C8B-B14F-4D97-AF65-F5344CB8AC3E}">
        <p14:creationId xmlns:p14="http://schemas.microsoft.com/office/powerpoint/2010/main" val="130367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15429-6865-9E08-798B-847CA3F3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" y="1219465"/>
            <a:ext cx="11172317" cy="4887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D6B3D-2BBB-1B6B-4032-81F547D49007}"/>
              </a:ext>
            </a:extLst>
          </p:cNvPr>
          <p:cNvSpPr txBox="1"/>
          <p:nvPr/>
        </p:nvSpPr>
        <p:spPr>
          <a:xfrm>
            <a:off x="3539693" y="304251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Sprint Board</a:t>
            </a:r>
          </a:p>
        </p:txBody>
      </p:sp>
    </p:spTree>
    <p:extLst>
      <p:ext uri="{BB962C8B-B14F-4D97-AF65-F5344CB8AC3E}">
        <p14:creationId xmlns:p14="http://schemas.microsoft.com/office/powerpoint/2010/main" val="33902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273</Words>
  <Application>Microsoft Macintosh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Chillax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ahmedwaseemr77@gmail.com</dc:creator>
  <cp:lastModifiedBy>Microsoft Office User</cp:lastModifiedBy>
  <cp:revision>23</cp:revision>
  <dcterms:created xsi:type="dcterms:W3CDTF">2023-10-07T20:16:38Z</dcterms:created>
  <dcterms:modified xsi:type="dcterms:W3CDTF">2023-11-12T11:57:48Z</dcterms:modified>
</cp:coreProperties>
</file>