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18" r:id="rId5"/>
    <p:sldId id="319" r:id="rId6"/>
    <p:sldId id="320" r:id="rId7"/>
    <p:sldId id="326" r:id="rId8"/>
    <p:sldId id="345" r:id="rId9"/>
    <p:sldId id="321" r:id="rId10"/>
    <p:sldId id="336" r:id="rId11"/>
    <p:sldId id="341" r:id="rId12"/>
    <p:sldId id="342" r:id="rId13"/>
    <p:sldId id="343" r:id="rId14"/>
    <p:sldId id="344" r:id="rId15"/>
    <p:sldId id="322" r:id="rId16"/>
    <p:sldId id="347" r:id="rId17"/>
    <p:sldId id="349" r:id="rId18"/>
    <p:sldId id="348" r:id="rId19"/>
    <p:sldId id="332" r:id="rId20"/>
    <p:sldId id="325" r:id="rId21"/>
    <p:sldId id="3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92A"/>
    <a:srgbClr val="F1FBFC"/>
    <a:srgbClr val="D88E3C"/>
    <a:srgbClr val="48AFD5"/>
    <a:srgbClr val="0C1F20"/>
    <a:srgbClr val="E6F1F2"/>
    <a:srgbClr val="211824"/>
    <a:srgbClr val="151118"/>
    <a:srgbClr val="D9D2DC"/>
    <a:srgbClr val="E6E1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4" autoAdjust="0"/>
    <p:restoredTop sz="94660"/>
  </p:normalViewPr>
  <p:slideViewPr>
    <p:cSldViewPr snapToGrid="0">
      <p:cViewPr varScale="1">
        <p:scale>
          <a:sx n="78" d="100"/>
          <a:sy n="78" d="100"/>
        </p:scale>
        <p:origin x="20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AEE9-2607-0367-C102-411BB9D07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845BCE-62B4-66DF-E2FF-1BE948B40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A79645-1BC3-C09A-B784-AD3F9DAB4E66}"/>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E9C8256F-0A5A-D8FF-7119-E81C164F8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E181B-F4E8-C8B5-2D69-5616536D99A0}"/>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4086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F44C-602D-7786-FDEA-437D162252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E5A3E9-F4E2-5799-CA54-F8938A9E7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998A7-C038-16C8-ED01-A5BFA3004328}"/>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C7808EF8-4EF4-9C20-2430-DC48D3CE7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2E2E-EE4E-CAAB-AFE2-878B6388F700}"/>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405422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E4711-C5A9-F28B-97A8-321B08BCA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04D46-1CB3-FAA8-32CF-2D52A8D094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682A3-1C6F-54EF-607F-B3C334ACF75A}"/>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522D040D-5792-628A-6DAE-62AED3A0B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48CEB-F9C0-14BE-41CD-0A549F886536}"/>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194224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2892-B0B6-186C-EDF5-6BC436E36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07F4B-F834-0C58-F5E6-74399A864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BF9A3-783E-FEF8-B464-42F65A0999B2}"/>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0E42F736-73D1-5BC5-61B3-063CB061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69978-DC62-2B63-E64D-69D5C41CE17A}"/>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30080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5030-0C2F-4BA8-4EBB-E98ED4910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2F864-ECB0-02E7-038D-615011074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0A916-B812-67C8-B49E-86741CAE0553}"/>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EFA00196-8D89-994C-536B-8FDF6D45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B320A-5E42-5494-D856-1D0220A9EA3A}"/>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273864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473B-4784-0EAC-29E6-B72DE9A7E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0E721-56D0-356C-4FDB-2F35CC78E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AF59A-6504-5912-7A6F-F75F4C840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53C53B-A372-30E9-B5E8-C015BFA87FC2}"/>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6" name="Footer Placeholder 5">
            <a:extLst>
              <a:ext uri="{FF2B5EF4-FFF2-40B4-BE49-F238E27FC236}">
                <a16:creationId xmlns:a16="http://schemas.microsoft.com/office/drawing/2014/main" id="{7654F890-FDD6-E97B-A8BF-CF7007EC0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165CE-40EB-397F-AFA8-D4FB1EF08670}"/>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5846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D9F8-F0DD-A26C-F398-03980C8E1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B322C-EAC3-3898-8313-22572515E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D18D67-1112-DCF3-E2D9-4923F8080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D2135C-164D-821B-2D9F-A04274366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B077B-164D-3959-E558-6EC0B0DA9D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FF21BB-6840-56FA-ADBB-9084933F1EE1}"/>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8" name="Footer Placeholder 7">
            <a:extLst>
              <a:ext uri="{FF2B5EF4-FFF2-40B4-BE49-F238E27FC236}">
                <a16:creationId xmlns:a16="http://schemas.microsoft.com/office/drawing/2014/main" id="{BEA9CC92-3CEF-C00C-FE13-CB6514712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F00C5-200E-D07F-AA04-6D1F50EFBB59}"/>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414037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C4AA-D3A8-86B4-1995-1FA94AB43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4C25C-EAFD-0414-FEE2-E20A70FACEEC}"/>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4" name="Footer Placeholder 3">
            <a:extLst>
              <a:ext uri="{FF2B5EF4-FFF2-40B4-BE49-F238E27FC236}">
                <a16:creationId xmlns:a16="http://schemas.microsoft.com/office/drawing/2014/main" id="{C89EFAB6-A42C-0C1F-8E83-B18A2836A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4806F-102D-4D97-CFE0-4AEB84C76E6E}"/>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271255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37466-3C18-A428-6DD4-F6AF0BE56ABF}"/>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3" name="Footer Placeholder 2">
            <a:extLst>
              <a:ext uri="{FF2B5EF4-FFF2-40B4-BE49-F238E27FC236}">
                <a16:creationId xmlns:a16="http://schemas.microsoft.com/office/drawing/2014/main" id="{D4C4CED3-2973-BC30-C3F2-BF51C2D2D5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085580-E931-1957-EA3F-95BA70E743E2}"/>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224771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5136-D1CC-6437-9C7E-2CC2C316E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E401F-45EC-3902-9BB4-C1FF9FE60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50923-851A-F4DF-210C-EB2D95FC5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C618C-0B3B-FBDB-A668-2C45FF791C7D}"/>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6" name="Footer Placeholder 5">
            <a:extLst>
              <a:ext uri="{FF2B5EF4-FFF2-40B4-BE49-F238E27FC236}">
                <a16:creationId xmlns:a16="http://schemas.microsoft.com/office/drawing/2014/main" id="{DB126728-FDC0-3850-E7A9-322287956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A572A-DE0A-246F-D969-AF6F5CF96DDD}"/>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268422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22E4-0F89-4F1E-C073-B0EF65A9F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129E5-C4C0-DA5C-97BD-92687A982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88BEE-A40E-D658-97BD-BBC621D0F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40A8B-578D-629D-431F-59B4CD713F34}"/>
              </a:ext>
            </a:extLst>
          </p:cNvPr>
          <p:cNvSpPr>
            <a:spLocks noGrp="1"/>
          </p:cNvSpPr>
          <p:nvPr>
            <p:ph type="dt" sz="half" idx="10"/>
          </p:nvPr>
        </p:nvSpPr>
        <p:spPr/>
        <p:txBody>
          <a:bodyPr/>
          <a:lstStyle/>
          <a:p>
            <a:fld id="{15FD1D26-BCB6-420A-A9B8-8D09D60E35B0}" type="datetimeFigureOut">
              <a:rPr lang="en-US" smtClean="0"/>
              <a:t>12/10/23</a:t>
            </a:fld>
            <a:endParaRPr lang="en-US"/>
          </a:p>
        </p:txBody>
      </p:sp>
      <p:sp>
        <p:nvSpPr>
          <p:cNvPr id="6" name="Footer Placeholder 5">
            <a:extLst>
              <a:ext uri="{FF2B5EF4-FFF2-40B4-BE49-F238E27FC236}">
                <a16:creationId xmlns:a16="http://schemas.microsoft.com/office/drawing/2014/main" id="{A19160FF-F9D3-227B-AF49-1470CA543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B9255-8B81-1712-1784-6214F59DA014}"/>
              </a:ext>
            </a:extLst>
          </p:cNvPr>
          <p:cNvSpPr>
            <a:spLocks noGrp="1"/>
          </p:cNvSpPr>
          <p:nvPr>
            <p:ph type="sldNum" sz="quarter" idx="12"/>
          </p:nvPr>
        </p:nvSpPr>
        <p:spPr/>
        <p:txBody>
          <a:bodyPr/>
          <a:lstStyle/>
          <a:p>
            <a:fld id="{873C9F29-5083-4E62-AAB0-99861AAA32F8}" type="slidenum">
              <a:rPr lang="en-US" smtClean="0"/>
              <a:t>‹#›</a:t>
            </a:fld>
            <a:endParaRPr lang="en-US"/>
          </a:p>
        </p:txBody>
      </p:sp>
    </p:spTree>
    <p:extLst>
      <p:ext uri="{BB962C8B-B14F-4D97-AF65-F5344CB8AC3E}">
        <p14:creationId xmlns:p14="http://schemas.microsoft.com/office/powerpoint/2010/main" val="428522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04AD8-AC17-E5D5-418C-8EC81E109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D021C-3177-7EBF-C7DD-DBB9110E9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E6654-6C55-E413-0437-13BEB4248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D1D26-BCB6-420A-A9B8-8D09D60E35B0}" type="datetimeFigureOut">
              <a:rPr lang="en-US" smtClean="0"/>
              <a:t>12/10/23</a:t>
            </a:fld>
            <a:endParaRPr lang="en-US"/>
          </a:p>
        </p:txBody>
      </p:sp>
      <p:sp>
        <p:nvSpPr>
          <p:cNvPr id="5" name="Footer Placeholder 4">
            <a:extLst>
              <a:ext uri="{FF2B5EF4-FFF2-40B4-BE49-F238E27FC236}">
                <a16:creationId xmlns:a16="http://schemas.microsoft.com/office/drawing/2014/main" id="{15302DAE-F0E7-66CE-6CF3-AB6AD8BB7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C42C35-0074-E766-D127-DC44EFC90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C9F29-5083-4E62-AAB0-99861AAA32F8}" type="slidenum">
              <a:rPr lang="en-US" smtClean="0"/>
              <a:t>‹#›</a:t>
            </a:fld>
            <a:endParaRPr lang="en-US"/>
          </a:p>
        </p:txBody>
      </p:sp>
    </p:spTree>
    <p:extLst>
      <p:ext uri="{BB962C8B-B14F-4D97-AF65-F5344CB8AC3E}">
        <p14:creationId xmlns:p14="http://schemas.microsoft.com/office/powerpoint/2010/main" val="193130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BFC"/>
        </a:solidFill>
        <a:effectLst/>
      </p:bgPr>
    </p:bg>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DAB85F28-DF92-F906-B559-F7A48947119E}"/>
              </a:ext>
            </a:extLst>
          </p:cNvPr>
          <p:cNvSpPr/>
          <p:nvPr/>
        </p:nvSpPr>
        <p:spPr>
          <a:xfrm>
            <a:off x="5482875" y="13024403"/>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D88E3C"/>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23DC44D-973B-33D3-6F7A-106620E907D4}"/>
              </a:ext>
            </a:extLst>
          </p:cNvPr>
          <p:cNvSpPr/>
          <p:nvPr/>
        </p:nvSpPr>
        <p:spPr>
          <a:xfrm>
            <a:off x="6708647" y="15902728"/>
            <a:ext cx="706850" cy="791908"/>
          </a:xfrm>
          <a:custGeom>
            <a:avLst/>
            <a:gdLst>
              <a:gd name="connsiteX0" fmla="*/ 704702 w 706850"/>
              <a:gd name="connsiteY0" fmla="*/ 394339 h 791908"/>
              <a:gd name="connsiteX1" fmla="*/ 679651 w 706850"/>
              <a:gd name="connsiteY1" fmla="*/ 307090 h 791908"/>
              <a:gd name="connsiteX2" fmla="*/ 671269 w 706850"/>
              <a:gd name="connsiteY2" fmla="*/ 303375 h 791908"/>
              <a:gd name="connsiteX3" fmla="*/ 475435 w 706850"/>
              <a:gd name="connsiteY3" fmla="*/ 228223 h 791908"/>
              <a:gd name="connsiteX4" fmla="*/ 390377 w 706850"/>
              <a:gd name="connsiteY4" fmla="*/ 8195 h 791908"/>
              <a:gd name="connsiteX5" fmla="*/ 386662 w 706850"/>
              <a:gd name="connsiteY5" fmla="*/ -187 h 791908"/>
              <a:gd name="connsiteX6" fmla="*/ 317987 w 706850"/>
              <a:gd name="connsiteY6" fmla="*/ -187 h 791908"/>
              <a:gd name="connsiteX7" fmla="*/ 315129 w 706850"/>
              <a:gd name="connsiteY7" fmla="*/ 8195 h 791908"/>
              <a:gd name="connsiteX8" fmla="*/ 229404 w 706850"/>
              <a:gd name="connsiteY8" fmla="*/ 228223 h 791908"/>
              <a:gd name="connsiteX9" fmla="*/ 34428 w 706850"/>
              <a:gd name="connsiteY9" fmla="*/ 303375 h 791908"/>
              <a:gd name="connsiteX10" fmla="*/ 26141 w 706850"/>
              <a:gd name="connsiteY10" fmla="*/ 307090 h 791908"/>
              <a:gd name="connsiteX11" fmla="*/ -815 w 706850"/>
              <a:gd name="connsiteY11" fmla="*/ 395291 h 791908"/>
              <a:gd name="connsiteX12" fmla="*/ -815 w 706850"/>
              <a:gd name="connsiteY12" fmla="*/ 469491 h 791908"/>
              <a:gd name="connsiteX13" fmla="*/ 8710 w 706850"/>
              <a:gd name="connsiteY13" fmla="*/ 473206 h 791908"/>
              <a:gd name="connsiteX14" fmla="*/ 143299 w 706850"/>
              <a:gd name="connsiteY14" fmla="*/ 525212 h 791908"/>
              <a:gd name="connsiteX15" fmla="*/ 103388 w 706850"/>
              <a:gd name="connsiteY15" fmla="*/ 616176 h 791908"/>
              <a:gd name="connsiteX16" fmla="*/ 99674 w 706850"/>
              <a:gd name="connsiteY16" fmla="*/ 624558 h 791908"/>
              <a:gd name="connsiteX17" fmla="*/ 79195 w 706850"/>
              <a:gd name="connsiteY17" fmla="*/ 739620 h 791908"/>
              <a:gd name="connsiteX18" fmla="*/ 85672 w 706850"/>
              <a:gd name="connsiteY18" fmla="*/ 746192 h 791908"/>
              <a:gd name="connsiteX19" fmla="*/ 124724 w 706850"/>
              <a:gd name="connsiteY19" fmla="*/ 784292 h 791908"/>
              <a:gd name="connsiteX20" fmla="*/ 132154 w 706850"/>
              <a:gd name="connsiteY20" fmla="*/ 791722 h 791908"/>
              <a:gd name="connsiteX21" fmla="*/ 140441 w 706850"/>
              <a:gd name="connsiteY21" fmla="*/ 787055 h 791908"/>
              <a:gd name="connsiteX22" fmla="*/ 353038 w 706850"/>
              <a:gd name="connsiteY22" fmla="*/ 693329 h 791908"/>
              <a:gd name="connsiteX23" fmla="*/ 564685 w 706850"/>
              <a:gd name="connsiteY23" fmla="*/ 787055 h 791908"/>
              <a:gd name="connsiteX24" fmla="*/ 573067 w 706850"/>
              <a:gd name="connsiteY24" fmla="*/ 791722 h 791908"/>
              <a:gd name="connsiteX25" fmla="*/ 580495 w 706850"/>
              <a:gd name="connsiteY25" fmla="*/ 784292 h 791908"/>
              <a:gd name="connsiteX26" fmla="*/ 619453 w 706850"/>
              <a:gd name="connsiteY26" fmla="*/ 746192 h 791908"/>
              <a:gd name="connsiteX27" fmla="*/ 625930 w 706850"/>
              <a:gd name="connsiteY27" fmla="*/ 739620 h 791908"/>
              <a:gd name="connsiteX28" fmla="*/ 605546 w 706850"/>
              <a:gd name="connsiteY28" fmla="*/ 624558 h 791908"/>
              <a:gd name="connsiteX29" fmla="*/ 601831 w 706850"/>
              <a:gd name="connsiteY29" fmla="*/ 616176 h 791908"/>
              <a:gd name="connsiteX30" fmla="*/ 561922 w 706850"/>
              <a:gd name="connsiteY30" fmla="*/ 525212 h 791908"/>
              <a:gd name="connsiteX31" fmla="*/ 696510 w 706850"/>
              <a:gd name="connsiteY31" fmla="*/ 473206 h 791908"/>
              <a:gd name="connsiteX32" fmla="*/ 706035 w 706850"/>
              <a:gd name="connsiteY32" fmla="*/ 469491 h 791908"/>
              <a:gd name="connsiteX33" fmla="*/ 706035 w 706850"/>
              <a:gd name="connsiteY33" fmla="*/ 399958 h 791908"/>
              <a:gd name="connsiteX34" fmla="*/ 134535 w 706850"/>
              <a:gd name="connsiteY34" fmla="*/ 343475 h 791908"/>
              <a:gd name="connsiteX35" fmla="*/ 130820 w 706850"/>
              <a:gd name="connsiteY35" fmla="*/ 341666 h 791908"/>
              <a:gd name="connsiteX36" fmla="*/ 220831 w 706850"/>
              <a:gd name="connsiteY36" fmla="*/ 306328 h 791908"/>
              <a:gd name="connsiteX37" fmla="*/ 255218 w 706850"/>
              <a:gd name="connsiteY37" fmla="*/ 293374 h 791908"/>
              <a:gd name="connsiteX38" fmla="*/ 295127 w 706850"/>
              <a:gd name="connsiteY38" fmla="*/ 253464 h 791908"/>
              <a:gd name="connsiteX39" fmla="*/ 352277 w 706850"/>
              <a:gd name="connsiteY39" fmla="*/ 104017 h 791908"/>
              <a:gd name="connsiteX40" fmla="*/ 410760 w 706850"/>
              <a:gd name="connsiteY40" fmla="*/ 253464 h 791908"/>
              <a:gd name="connsiteX41" fmla="*/ 449813 w 706850"/>
              <a:gd name="connsiteY41" fmla="*/ 293374 h 791908"/>
              <a:gd name="connsiteX42" fmla="*/ 483150 w 706850"/>
              <a:gd name="connsiteY42" fmla="*/ 306328 h 791908"/>
              <a:gd name="connsiteX43" fmla="*/ 575067 w 706850"/>
              <a:gd name="connsiteY43" fmla="*/ 341666 h 791908"/>
              <a:gd name="connsiteX44" fmla="*/ 571352 w 706850"/>
              <a:gd name="connsiteY44" fmla="*/ 343475 h 791908"/>
              <a:gd name="connsiteX45" fmla="*/ 497152 w 706850"/>
              <a:gd name="connsiteY45" fmla="*/ 371288 h 791908"/>
              <a:gd name="connsiteX46" fmla="*/ 457242 w 706850"/>
              <a:gd name="connsiteY46" fmla="*/ 409388 h 791908"/>
              <a:gd name="connsiteX47" fmla="*/ 458099 w 706850"/>
              <a:gd name="connsiteY47" fmla="*/ 465109 h 791908"/>
              <a:gd name="connsiteX48" fmla="*/ 507344 w 706850"/>
              <a:gd name="connsiteY48" fmla="*/ 574647 h 791908"/>
              <a:gd name="connsiteX49" fmla="*/ 381042 w 706850"/>
              <a:gd name="connsiteY49" fmla="*/ 518926 h 791908"/>
              <a:gd name="connsiteX50" fmla="*/ 353229 w 706850"/>
              <a:gd name="connsiteY50" fmla="*/ 513306 h 791908"/>
              <a:gd name="connsiteX51" fmla="*/ 324654 w 706850"/>
              <a:gd name="connsiteY51" fmla="*/ 518926 h 791908"/>
              <a:gd name="connsiteX52" fmla="*/ 198448 w 706850"/>
              <a:gd name="connsiteY52" fmla="*/ 574647 h 791908"/>
              <a:gd name="connsiteX53" fmla="*/ 247597 w 706850"/>
              <a:gd name="connsiteY53" fmla="*/ 465109 h 791908"/>
              <a:gd name="connsiteX54" fmla="*/ 248549 w 706850"/>
              <a:gd name="connsiteY54" fmla="*/ 409388 h 791908"/>
              <a:gd name="connsiteX55" fmla="*/ 208640 w 706850"/>
              <a:gd name="connsiteY55" fmla="*/ 37128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850" h="791908">
                <a:moveTo>
                  <a:pt x="704702" y="394339"/>
                </a:moveTo>
                <a:lnTo>
                  <a:pt x="679651" y="307090"/>
                </a:lnTo>
                <a:lnTo>
                  <a:pt x="671269" y="303375"/>
                </a:lnTo>
                <a:lnTo>
                  <a:pt x="475435" y="228223"/>
                </a:lnTo>
                <a:lnTo>
                  <a:pt x="390377" y="8195"/>
                </a:lnTo>
                <a:lnTo>
                  <a:pt x="386662" y="-187"/>
                </a:lnTo>
                <a:lnTo>
                  <a:pt x="317987" y="-187"/>
                </a:lnTo>
                <a:lnTo>
                  <a:pt x="315129" y="8195"/>
                </a:lnTo>
                <a:lnTo>
                  <a:pt x="229404" y="228223"/>
                </a:lnTo>
                <a:lnTo>
                  <a:pt x="34428" y="303375"/>
                </a:lnTo>
                <a:lnTo>
                  <a:pt x="26141" y="307090"/>
                </a:lnTo>
                <a:lnTo>
                  <a:pt x="-815" y="395291"/>
                </a:lnTo>
                <a:lnTo>
                  <a:pt x="-815" y="469491"/>
                </a:lnTo>
                <a:lnTo>
                  <a:pt x="8710" y="473206"/>
                </a:lnTo>
                <a:lnTo>
                  <a:pt x="143299" y="525212"/>
                </a:lnTo>
                <a:lnTo>
                  <a:pt x="103388" y="616176"/>
                </a:lnTo>
                <a:lnTo>
                  <a:pt x="99674" y="624558"/>
                </a:lnTo>
                <a:lnTo>
                  <a:pt x="79195" y="739620"/>
                </a:lnTo>
                <a:lnTo>
                  <a:pt x="85672" y="746192"/>
                </a:lnTo>
                <a:lnTo>
                  <a:pt x="124724" y="784292"/>
                </a:lnTo>
                <a:lnTo>
                  <a:pt x="132154" y="791722"/>
                </a:lnTo>
                <a:lnTo>
                  <a:pt x="140441" y="787055"/>
                </a:lnTo>
                <a:lnTo>
                  <a:pt x="353038" y="693329"/>
                </a:lnTo>
                <a:lnTo>
                  <a:pt x="564685" y="787055"/>
                </a:lnTo>
                <a:lnTo>
                  <a:pt x="573067" y="791722"/>
                </a:lnTo>
                <a:lnTo>
                  <a:pt x="580495" y="784292"/>
                </a:lnTo>
                <a:lnTo>
                  <a:pt x="619453" y="746192"/>
                </a:lnTo>
                <a:lnTo>
                  <a:pt x="625930" y="739620"/>
                </a:lnTo>
                <a:lnTo>
                  <a:pt x="605546" y="624558"/>
                </a:lnTo>
                <a:lnTo>
                  <a:pt x="601831" y="616176"/>
                </a:lnTo>
                <a:lnTo>
                  <a:pt x="561922" y="525212"/>
                </a:lnTo>
                <a:lnTo>
                  <a:pt x="696510" y="473206"/>
                </a:lnTo>
                <a:lnTo>
                  <a:pt x="706035" y="469491"/>
                </a:lnTo>
                <a:lnTo>
                  <a:pt x="706035" y="399958"/>
                </a:lnTo>
                <a:close/>
                <a:moveTo>
                  <a:pt x="134535" y="343475"/>
                </a:moveTo>
                <a:lnTo>
                  <a:pt x="130820" y="341666"/>
                </a:lnTo>
                <a:lnTo>
                  <a:pt x="220831" y="306328"/>
                </a:lnTo>
                <a:lnTo>
                  <a:pt x="255218" y="293374"/>
                </a:lnTo>
                <a:cubicBezTo>
                  <a:pt x="273695" y="286516"/>
                  <a:pt x="288269" y="271942"/>
                  <a:pt x="295127" y="253464"/>
                </a:cubicBezTo>
                <a:lnTo>
                  <a:pt x="352277" y="104017"/>
                </a:lnTo>
                <a:lnTo>
                  <a:pt x="410760" y="253464"/>
                </a:lnTo>
                <a:cubicBezTo>
                  <a:pt x="417332" y="271838"/>
                  <a:pt x="431620" y="286421"/>
                  <a:pt x="449813" y="293374"/>
                </a:cubicBezTo>
                <a:lnTo>
                  <a:pt x="483150" y="306328"/>
                </a:lnTo>
                <a:lnTo>
                  <a:pt x="575067" y="341666"/>
                </a:lnTo>
                <a:lnTo>
                  <a:pt x="571352" y="343475"/>
                </a:lnTo>
                <a:lnTo>
                  <a:pt x="497152" y="371288"/>
                </a:lnTo>
                <a:cubicBezTo>
                  <a:pt x="479245" y="378013"/>
                  <a:pt x="464768" y="391777"/>
                  <a:pt x="457242" y="409388"/>
                </a:cubicBezTo>
                <a:cubicBezTo>
                  <a:pt x="450099" y="427333"/>
                  <a:pt x="450385" y="447393"/>
                  <a:pt x="458099" y="465109"/>
                </a:cubicBezTo>
                <a:lnTo>
                  <a:pt x="507344" y="574647"/>
                </a:lnTo>
                <a:lnTo>
                  <a:pt x="381042" y="518926"/>
                </a:lnTo>
                <a:cubicBezTo>
                  <a:pt x="372184" y="515278"/>
                  <a:pt x="362754" y="513373"/>
                  <a:pt x="353229" y="513306"/>
                </a:cubicBezTo>
                <a:cubicBezTo>
                  <a:pt x="343418" y="513306"/>
                  <a:pt x="333703" y="515221"/>
                  <a:pt x="324654" y="518926"/>
                </a:cubicBezTo>
                <a:lnTo>
                  <a:pt x="198448" y="574647"/>
                </a:lnTo>
                <a:lnTo>
                  <a:pt x="247597" y="465109"/>
                </a:lnTo>
                <a:cubicBezTo>
                  <a:pt x="255312" y="447403"/>
                  <a:pt x="255693" y="427343"/>
                  <a:pt x="248549" y="409388"/>
                </a:cubicBezTo>
                <a:cubicBezTo>
                  <a:pt x="241024" y="391777"/>
                  <a:pt x="226547" y="378013"/>
                  <a:pt x="208640" y="371288"/>
                </a:cubicBezTo>
                <a:close/>
              </a:path>
            </a:pathLst>
          </a:custGeom>
          <a:solidFill>
            <a:srgbClr val="48AFD5"/>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8DAB759-8CAB-2354-C9B8-834A4BF5FD5A}"/>
              </a:ext>
            </a:extLst>
          </p:cNvPr>
          <p:cNvSpPr/>
          <p:nvPr/>
        </p:nvSpPr>
        <p:spPr>
          <a:xfrm>
            <a:off x="4776406" y="15902728"/>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48AFD5"/>
          </a:solidFill>
          <a:ln w="9525" cap="flat">
            <a:noFill/>
            <a:prstDash val="solid"/>
            <a:miter/>
          </a:ln>
        </p:spPr>
        <p:txBody>
          <a:bodyPr rtlCol="0" anchor="ctr"/>
          <a:lstStyle/>
          <a:p>
            <a:endParaRPr lang="en-US"/>
          </a:p>
        </p:txBody>
      </p:sp>
      <p:pic>
        <p:nvPicPr>
          <p:cNvPr id="5" name="Graphic 4">
            <a:extLst>
              <a:ext uri="{FF2B5EF4-FFF2-40B4-BE49-F238E27FC236}">
                <a16:creationId xmlns:a16="http://schemas.microsoft.com/office/drawing/2014/main" id="{E41E0B91-2E4E-B344-6F6D-2C3C1176AC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0904" y="19984782"/>
            <a:ext cx="3810000" cy="571500"/>
          </a:xfrm>
          <a:prstGeom prst="rect">
            <a:avLst/>
          </a:prstGeom>
        </p:spPr>
      </p:pic>
    </p:spTree>
    <p:extLst>
      <p:ext uri="{BB962C8B-B14F-4D97-AF65-F5344CB8AC3E}">
        <p14:creationId xmlns:p14="http://schemas.microsoft.com/office/powerpoint/2010/main" val="231729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EEDC9C1-BCCD-2B79-FF62-BD9B8EDE6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3443" y="-1628036"/>
            <a:ext cx="9568910" cy="9725507"/>
          </a:xfrm>
          <a:prstGeom prst="rect">
            <a:avLst/>
          </a:prstGeom>
        </p:spPr>
      </p:pic>
      <p:pic>
        <p:nvPicPr>
          <p:cNvPr id="4" name="Graphic 3">
            <a:extLst>
              <a:ext uri="{FF2B5EF4-FFF2-40B4-BE49-F238E27FC236}">
                <a16:creationId xmlns:a16="http://schemas.microsoft.com/office/drawing/2014/main" id="{B6B4F288-5EBC-048C-B8C5-EA67E56AEE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39945" y="-1535610"/>
            <a:ext cx="9568910" cy="9725507"/>
          </a:xfrm>
          <a:prstGeom prst="rect">
            <a:avLst/>
          </a:prstGeom>
        </p:spPr>
      </p:pic>
      <p:pic>
        <p:nvPicPr>
          <p:cNvPr id="5" name="Graphic 4">
            <a:extLst>
              <a:ext uri="{FF2B5EF4-FFF2-40B4-BE49-F238E27FC236}">
                <a16:creationId xmlns:a16="http://schemas.microsoft.com/office/drawing/2014/main" id="{DC7FA56F-B0DD-E941-AB06-A27CB605C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416" y="-1489182"/>
            <a:ext cx="9568910" cy="9725507"/>
          </a:xfrm>
          <a:prstGeom prst="rect">
            <a:avLst/>
          </a:prstGeom>
        </p:spPr>
      </p:pic>
      <p:pic>
        <p:nvPicPr>
          <p:cNvPr id="6" name="Graphic 5">
            <a:extLst>
              <a:ext uri="{FF2B5EF4-FFF2-40B4-BE49-F238E27FC236}">
                <a16:creationId xmlns:a16="http://schemas.microsoft.com/office/drawing/2014/main" id="{F15C9AF6-8D61-67DC-A379-AC1C2476F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1918" y="-1433754"/>
            <a:ext cx="9568910" cy="9725507"/>
          </a:xfrm>
          <a:prstGeom prst="rect">
            <a:avLst/>
          </a:prstGeom>
        </p:spPr>
      </p:pic>
      <p:sp>
        <p:nvSpPr>
          <p:cNvPr id="8" name="TextBox 7">
            <a:extLst>
              <a:ext uri="{FF2B5EF4-FFF2-40B4-BE49-F238E27FC236}">
                <a16:creationId xmlns:a16="http://schemas.microsoft.com/office/drawing/2014/main" id="{F0579164-342C-2712-853C-731CE6BCC3FD}"/>
              </a:ext>
            </a:extLst>
          </p:cNvPr>
          <p:cNvSpPr txBox="1"/>
          <p:nvPr/>
        </p:nvSpPr>
        <p:spPr>
          <a:xfrm>
            <a:off x="7379208" y="222422"/>
            <a:ext cx="5835122" cy="600164"/>
          </a:xfrm>
          <a:prstGeom prst="rect">
            <a:avLst/>
          </a:prstGeom>
          <a:noFill/>
        </p:spPr>
        <p:txBody>
          <a:bodyPr wrap="square">
            <a:spAutoFit/>
          </a:bodyPr>
          <a:lstStyle/>
          <a:p>
            <a:pPr algn="ctr"/>
            <a:r>
              <a:rPr lang="en-US" sz="33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Obstacles Faced</a:t>
            </a:r>
          </a:p>
        </p:txBody>
      </p:sp>
      <p:sp>
        <p:nvSpPr>
          <p:cNvPr id="9" name="TextBox 8">
            <a:extLst>
              <a:ext uri="{FF2B5EF4-FFF2-40B4-BE49-F238E27FC236}">
                <a16:creationId xmlns:a16="http://schemas.microsoft.com/office/drawing/2014/main" id="{F0AD61F9-9A24-0D10-4A55-F4F8CBC4DECE}"/>
              </a:ext>
            </a:extLst>
          </p:cNvPr>
          <p:cNvSpPr txBox="1"/>
          <p:nvPr/>
        </p:nvSpPr>
        <p:spPr>
          <a:xfrm rot="1205914">
            <a:off x="1824365" y="2138249"/>
            <a:ext cx="4297465"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Process of Creating the Form</a:t>
            </a:r>
          </a:p>
        </p:txBody>
      </p:sp>
      <p:sp>
        <p:nvSpPr>
          <p:cNvPr id="10" name="TextBox 9">
            <a:extLst>
              <a:ext uri="{FF2B5EF4-FFF2-40B4-BE49-F238E27FC236}">
                <a16:creationId xmlns:a16="http://schemas.microsoft.com/office/drawing/2014/main" id="{763E9326-F025-43BA-4260-200DBC2F9EF2}"/>
              </a:ext>
            </a:extLst>
          </p:cNvPr>
          <p:cNvSpPr txBox="1"/>
          <p:nvPr/>
        </p:nvSpPr>
        <p:spPr>
          <a:xfrm rot="1205914">
            <a:off x="2107722" y="2288600"/>
            <a:ext cx="2625449"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Handling Queries </a:t>
            </a:r>
          </a:p>
        </p:txBody>
      </p:sp>
      <p:sp>
        <p:nvSpPr>
          <p:cNvPr id="11" name="TextBox 10">
            <a:extLst>
              <a:ext uri="{FF2B5EF4-FFF2-40B4-BE49-F238E27FC236}">
                <a16:creationId xmlns:a16="http://schemas.microsoft.com/office/drawing/2014/main" id="{0F82E31D-5451-B422-02AE-7274B57D99E2}"/>
              </a:ext>
            </a:extLst>
          </p:cNvPr>
          <p:cNvSpPr txBox="1"/>
          <p:nvPr/>
        </p:nvSpPr>
        <p:spPr>
          <a:xfrm rot="1205914">
            <a:off x="838994" y="2355481"/>
            <a:ext cx="324390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Learning Curve </a:t>
            </a:r>
          </a:p>
        </p:txBody>
      </p:sp>
      <p:sp>
        <p:nvSpPr>
          <p:cNvPr id="16" name="TextBox 15">
            <a:extLst>
              <a:ext uri="{FF2B5EF4-FFF2-40B4-BE49-F238E27FC236}">
                <a16:creationId xmlns:a16="http://schemas.microsoft.com/office/drawing/2014/main" id="{0CE0B96A-AFB3-FDC3-EA1C-2804EDF98551}"/>
              </a:ext>
            </a:extLst>
          </p:cNvPr>
          <p:cNvSpPr txBox="1"/>
          <p:nvPr/>
        </p:nvSpPr>
        <p:spPr>
          <a:xfrm rot="1205914">
            <a:off x="173728" y="2417867"/>
            <a:ext cx="304598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Timing &amp; Multitasking</a:t>
            </a:r>
          </a:p>
        </p:txBody>
      </p:sp>
    </p:spTree>
    <p:extLst>
      <p:ext uri="{BB962C8B-B14F-4D97-AF65-F5344CB8AC3E}">
        <p14:creationId xmlns:p14="http://schemas.microsoft.com/office/powerpoint/2010/main" val="49853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EEDC9C1-BCCD-2B79-FF62-BD9B8EDE6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476" y="-1304061"/>
            <a:ext cx="9568910" cy="9725507"/>
          </a:xfrm>
          <a:prstGeom prst="rect">
            <a:avLst/>
          </a:prstGeom>
        </p:spPr>
      </p:pic>
      <p:pic>
        <p:nvPicPr>
          <p:cNvPr id="4" name="Graphic 3">
            <a:extLst>
              <a:ext uri="{FF2B5EF4-FFF2-40B4-BE49-F238E27FC236}">
                <a16:creationId xmlns:a16="http://schemas.microsoft.com/office/drawing/2014/main" id="{B6B4F288-5EBC-048C-B8C5-EA67E56AEE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39945" y="-1535610"/>
            <a:ext cx="9568910" cy="9725507"/>
          </a:xfrm>
          <a:prstGeom prst="rect">
            <a:avLst/>
          </a:prstGeom>
        </p:spPr>
      </p:pic>
      <p:pic>
        <p:nvPicPr>
          <p:cNvPr id="5" name="Graphic 4">
            <a:extLst>
              <a:ext uri="{FF2B5EF4-FFF2-40B4-BE49-F238E27FC236}">
                <a16:creationId xmlns:a16="http://schemas.microsoft.com/office/drawing/2014/main" id="{DC7FA56F-B0DD-E941-AB06-A27CB605C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5931" y="-1450670"/>
            <a:ext cx="9568910" cy="9725507"/>
          </a:xfrm>
          <a:prstGeom prst="rect">
            <a:avLst/>
          </a:prstGeom>
        </p:spPr>
      </p:pic>
      <p:pic>
        <p:nvPicPr>
          <p:cNvPr id="6" name="Graphic 5">
            <a:extLst>
              <a:ext uri="{FF2B5EF4-FFF2-40B4-BE49-F238E27FC236}">
                <a16:creationId xmlns:a16="http://schemas.microsoft.com/office/drawing/2014/main" id="{F15C9AF6-8D61-67DC-A379-AC1C2476F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1918" y="-1433754"/>
            <a:ext cx="9568910" cy="9725507"/>
          </a:xfrm>
          <a:prstGeom prst="rect">
            <a:avLst/>
          </a:prstGeom>
        </p:spPr>
      </p:pic>
      <p:sp>
        <p:nvSpPr>
          <p:cNvPr id="8" name="TextBox 7">
            <a:extLst>
              <a:ext uri="{FF2B5EF4-FFF2-40B4-BE49-F238E27FC236}">
                <a16:creationId xmlns:a16="http://schemas.microsoft.com/office/drawing/2014/main" id="{F0579164-342C-2712-853C-731CE6BCC3FD}"/>
              </a:ext>
            </a:extLst>
          </p:cNvPr>
          <p:cNvSpPr txBox="1"/>
          <p:nvPr/>
        </p:nvSpPr>
        <p:spPr>
          <a:xfrm>
            <a:off x="7379208" y="222422"/>
            <a:ext cx="5835122" cy="600164"/>
          </a:xfrm>
          <a:prstGeom prst="rect">
            <a:avLst/>
          </a:prstGeom>
          <a:noFill/>
        </p:spPr>
        <p:txBody>
          <a:bodyPr wrap="square">
            <a:spAutoFit/>
          </a:bodyPr>
          <a:lstStyle/>
          <a:p>
            <a:pPr algn="ctr"/>
            <a:r>
              <a:rPr lang="en-US" sz="33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Obstacles Faced</a:t>
            </a:r>
          </a:p>
        </p:txBody>
      </p:sp>
      <p:sp>
        <p:nvSpPr>
          <p:cNvPr id="9" name="TextBox 8">
            <a:extLst>
              <a:ext uri="{FF2B5EF4-FFF2-40B4-BE49-F238E27FC236}">
                <a16:creationId xmlns:a16="http://schemas.microsoft.com/office/drawing/2014/main" id="{F0AD61F9-9A24-0D10-4A55-F4F8CBC4DECE}"/>
              </a:ext>
            </a:extLst>
          </p:cNvPr>
          <p:cNvSpPr txBox="1"/>
          <p:nvPr/>
        </p:nvSpPr>
        <p:spPr>
          <a:xfrm rot="1205914">
            <a:off x="7900284" y="2462224"/>
            <a:ext cx="4297465" cy="369332"/>
          </a:xfrm>
          <a:prstGeom prst="rect">
            <a:avLst/>
          </a:prstGeom>
          <a:noFill/>
        </p:spPr>
        <p:txBody>
          <a:bodyPr wrap="square">
            <a:spAutoFit/>
          </a:bodyPr>
          <a:lstStyle/>
          <a:p>
            <a:pPr algn="ctr"/>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Process of Creating the Form</a:t>
            </a:r>
          </a:p>
        </p:txBody>
      </p:sp>
      <p:sp>
        <p:nvSpPr>
          <p:cNvPr id="10" name="TextBox 9">
            <a:extLst>
              <a:ext uri="{FF2B5EF4-FFF2-40B4-BE49-F238E27FC236}">
                <a16:creationId xmlns:a16="http://schemas.microsoft.com/office/drawing/2014/main" id="{763E9326-F025-43BA-4260-200DBC2F9EF2}"/>
              </a:ext>
            </a:extLst>
          </p:cNvPr>
          <p:cNvSpPr txBox="1"/>
          <p:nvPr/>
        </p:nvSpPr>
        <p:spPr>
          <a:xfrm rot="1205914">
            <a:off x="2107722" y="2288600"/>
            <a:ext cx="2625449"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Handling Queries</a:t>
            </a:r>
          </a:p>
        </p:txBody>
      </p:sp>
      <p:sp>
        <p:nvSpPr>
          <p:cNvPr id="11" name="TextBox 10">
            <a:extLst>
              <a:ext uri="{FF2B5EF4-FFF2-40B4-BE49-F238E27FC236}">
                <a16:creationId xmlns:a16="http://schemas.microsoft.com/office/drawing/2014/main" id="{0F82E31D-5451-B422-02AE-7274B57D99E2}"/>
              </a:ext>
            </a:extLst>
          </p:cNvPr>
          <p:cNvSpPr txBox="1"/>
          <p:nvPr/>
        </p:nvSpPr>
        <p:spPr>
          <a:xfrm rot="1205914">
            <a:off x="838994" y="2355481"/>
            <a:ext cx="324390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Learning Curve </a:t>
            </a:r>
          </a:p>
        </p:txBody>
      </p:sp>
      <p:sp>
        <p:nvSpPr>
          <p:cNvPr id="16" name="TextBox 15">
            <a:extLst>
              <a:ext uri="{FF2B5EF4-FFF2-40B4-BE49-F238E27FC236}">
                <a16:creationId xmlns:a16="http://schemas.microsoft.com/office/drawing/2014/main" id="{0CE0B96A-AFB3-FDC3-EA1C-2804EDF98551}"/>
              </a:ext>
            </a:extLst>
          </p:cNvPr>
          <p:cNvSpPr txBox="1"/>
          <p:nvPr/>
        </p:nvSpPr>
        <p:spPr>
          <a:xfrm rot="1205914">
            <a:off x="173728" y="2417867"/>
            <a:ext cx="304598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Timing &amp; Multitasking</a:t>
            </a:r>
          </a:p>
        </p:txBody>
      </p:sp>
      <p:sp>
        <p:nvSpPr>
          <p:cNvPr id="3" name="TextBox 2">
            <a:extLst>
              <a:ext uri="{FF2B5EF4-FFF2-40B4-BE49-F238E27FC236}">
                <a16:creationId xmlns:a16="http://schemas.microsoft.com/office/drawing/2014/main" id="{DAF1ADD1-F1CC-55DA-D4E2-B43ACB9D0E71}"/>
              </a:ext>
            </a:extLst>
          </p:cNvPr>
          <p:cNvSpPr txBox="1"/>
          <p:nvPr/>
        </p:nvSpPr>
        <p:spPr>
          <a:xfrm>
            <a:off x="5028965" y="2540147"/>
            <a:ext cx="4223072" cy="4524315"/>
          </a:xfrm>
          <a:prstGeom prst="rect">
            <a:avLst/>
          </a:prstGeom>
          <a:noFill/>
        </p:spPr>
        <p:txBody>
          <a:bodyPr wrap="square">
            <a:spAutoFit/>
          </a:bodyPr>
          <a:lstStyle/>
          <a:p>
            <a:r>
              <a:rPr lang="en-US" sz="18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Main Issue:</a:t>
            </a:r>
          </a:p>
          <a:p>
            <a:pPr lvl="1"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The code required many refactoring which was time consuming</a:t>
            </a:r>
          </a:p>
          <a:p>
            <a:endPar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Reason: </a:t>
            </a:r>
          </a:p>
          <a:p>
            <a:pPr lvl="1"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The familiarity with technology being used is not very strong</a:t>
            </a:r>
          </a:p>
          <a:p>
            <a:endParaRPr lang="en-US" sz="18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How we faced it?</a:t>
            </a:r>
          </a:p>
          <a:p>
            <a:pPr lvl="1"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Gave the process its time as it is a vital part of our product and we had to postpone less important tasks for later. (PRIORITIZATION)</a:t>
            </a:r>
          </a:p>
          <a:p>
            <a:endParaRPr lang="en-US" sz="18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p:txBody>
      </p:sp>
    </p:spTree>
    <p:extLst>
      <p:ext uri="{BB962C8B-B14F-4D97-AF65-F5344CB8AC3E}">
        <p14:creationId xmlns:p14="http://schemas.microsoft.com/office/powerpoint/2010/main" val="1536043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EEDC9C1-BCCD-2B79-FF62-BD9B8EDE6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476" y="-1304061"/>
            <a:ext cx="9568910" cy="9725507"/>
          </a:xfrm>
          <a:prstGeom prst="rect">
            <a:avLst/>
          </a:prstGeom>
        </p:spPr>
      </p:pic>
      <p:pic>
        <p:nvPicPr>
          <p:cNvPr id="4" name="Graphic 3">
            <a:extLst>
              <a:ext uri="{FF2B5EF4-FFF2-40B4-BE49-F238E27FC236}">
                <a16:creationId xmlns:a16="http://schemas.microsoft.com/office/drawing/2014/main" id="{B6B4F288-5EBC-048C-B8C5-EA67E56AEE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6237" y="-1118940"/>
            <a:ext cx="9568910" cy="9725507"/>
          </a:xfrm>
          <a:prstGeom prst="rect">
            <a:avLst/>
          </a:prstGeom>
        </p:spPr>
      </p:pic>
      <p:pic>
        <p:nvPicPr>
          <p:cNvPr id="5" name="Graphic 4">
            <a:extLst>
              <a:ext uri="{FF2B5EF4-FFF2-40B4-BE49-F238E27FC236}">
                <a16:creationId xmlns:a16="http://schemas.microsoft.com/office/drawing/2014/main" id="{DC7FA56F-B0DD-E941-AB06-A27CB605C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416" y="-1489182"/>
            <a:ext cx="9568910" cy="9725507"/>
          </a:xfrm>
          <a:prstGeom prst="rect">
            <a:avLst/>
          </a:prstGeom>
        </p:spPr>
      </p:pic>
      <p:pic>
        <p:nvPicPr>
          <p:cNvPr id="6" name="Graphic 5">
            <a:extLst>
              <a:ext uri="{FF2B5EF4-FFF2-40B4-BE49-F238E27FC236}">
                <a16:creationId xmlns:a16="http://schemas.microsoft.com/office/drawing/2014/main" id="{F15C9AF6-8D61-67DC-A379-AC1C2476F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1918" y="-1433754"/>
            <a:ext cx="9568910" cy="9725507"/>
          </a:xfrm>
          <a:prstGeom prst="rect">
            <a:avLst/>
          </a:prstGeom>
        </p:spPr>
      </p:pic>
      <p:sp>
        <p:nvSpPr>
          <p:cNvPr id="8" name="TextBox 7">
            <a:extLst>
              <a:ext uri="{FF2B5EF4-FFF2-40B4-BE49-F238E27FC236}">
                <a16:creationId xmlns:a16="http://schemas.microsoft.com/office/drawing/2014/main" id="{F0579164-342C-2712-853C-731CE6BCC3FD}"/>
              </a:ext>
            </a:extLst>
          </p:cNvPr>
          <p:cNvSpPr txBox="1"/>
          <p:nvPr/>
        </p:nvSpPr>
        <p:spPr>
          <a:xfrm>
            <a:off x="7379208" y="222422"/>
            <a:ext cx="5835122" cy="600164"/>
          </a:xfrm>
          <a:prstGeom prst="rect">
            <a:avLst/>
          </a:prstGeom>
          <a:noFill/>
        </p:spPr>
        <p:txBody>
          <a:bodyPr wrap="square">
            <a:spAutoFit/>
          </a:bodyPr>
          <a:lstStyle/>
          <a:p>
            <a:pPr algn="ctr"/>
            <a:r>
              <a:rPr lang="en-US" sz="33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Obstacles Faced</a:t>
            </a:r>
          </a:p>
        </p:txBody>
      </p:sp>
      <p:sp>
        <p:nvSpPr>
          <p:cNvPr id="9" name="TextBox 8">
            <a:extLst>
              <a:ext uri="{FF2B5EF4-FFF2-40B4-BE49-F238E27FC236}">
                <a16:creationId xmlns:a16="http://schemas.microsoft.com/office/drawing/2014/main" id="{F0AD61F9-9A24-0D10-4A55-F4F8CBC4DECE}"/>
              </a:ext>
            </a:extLst>
          </p:cNvPr>
          <p:cNvSpPr txBox="1"/>
          <p:nvPr/>
        </p:nvSpPr>
        <p:spPr>
          <a:xfrm rot="1205914">
            <a:off x="7900284" y="2462224"/>
            <a:ext cx="4297465"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Process of Creating the Form</a:t>
            </a:r>
          </a:p>
        </p:txBody>
      </p:sp>
      <p:sp>
        <p:nvSpPr>
          <p:cNvPr id="10" name="TextBox 9">
            <a:extLst>
              <a:ext uri="{FF2B5EF4-FFF2-40B4-BE49-F238E27FC236}">
                <a16:creationId xmlns:a16="http://schemas.microsoft.com/office/drawing/2014/main" id="{763E9326-F025-43BA-4260-200DBC2F9EF2}"/>
              </a:ext>
            </a:extLst>
          </p:cNvPr>
          <p:cNvSpPr txBox="1"/>
          <p:nvPr/>
        </p:nvSpPr>
        <p:spPr>
          <a:xfrm rot="1205914">
            <a:off x="8283904" y="2705270"/>
            <a:ext cx="2625449" cy="369332"/>
          </a:xfrm>
          <a:prstGeom prst="rect">
            <a:avLst/>
          </a:prstGeom>
          <a:noFill/>
        </p:spPr>
        <p:txBody>
          <a:bodyPr wrap="square">
            <a:spAutoFit/>
          </a:bodyPr>
          <a:lstStyle/>
          <a:p>
            <a:pPr algn="ctr"/>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Handling Queries</a:t>
            </a:r>
          </a:p>
        </p:txBody>
      </p:sp>
      <p:sp>
        <p:nvSpPr>
          <p:cNvPr id="11" name="TextBox 10">
            <a:extLst>
              <a:ext uri="{FF2B5EF4-FFF2-40B4-BE49-F238E27FC236}">
                <a16:creationId xmlns:a16="http://schemas.microsoft.com/office/drawing/2014/main" id="{0F82E31D-5451-B422-02AE-7274B57D99E2}"/>
              </a:ext>
            </a:extLst>
          </p:cNvPr>
          <p:cNvSpPr txBox="1"/>
          <p:nvPr/>
        </p:nvSpPr>
        <p:spPr>
          <a:xfrm rot="1205914">
            <a:off x="838994" y="2355481"/>
            <a:ext cx="324390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Learning Curve </a:t>
            </a:r>
          </a:p>
        </p:txBody>
      </p:sp>
      <p:sp>
        <p:nvSpPr>
          <p:cNvPr id="16" name="TextBox 15">
            <a:extLst>
              <a:ext uri="{FF2B5EF4-FFF2-40B4-BE49-F238E27FC236}">
                <a16:creationId xmlns:a16="http://schemas.microsoft.com/office/drawing/2014/main" id="{0CE0B96A-AFB3-FDC3-EA1C-2804EDF98551}"/>
              </a:ext>
            </a:extLst>
          </p:cNvPr>
          <p:cNvSpPr txBox="1"/>
          <p:nvPr/>
        </p:nvSpPr>
        <p:spPr>
          <a:xfrm rot="1205914">
            <a:off x="173728" y="2417867"/>
            <a:ext cx="304598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Timing &amp; Multitasking</a:t>
            </a:r>
          </a:p>
        </p:txBody>
      </p:sp>
      <p:sp>
        <p:nvSpPr>
          <p:cNvPr id="13" name="TextBox 12">
            <a:extLst>
              <a:ext uri="{FF2B5EF4-FFF2-40B4-BE49-F238E27FC236}">
                <a16:creationId xmlns:a16="http://schemas.microsoft.com/office/drawing/2014/main" id="{21336867-A746-9523-6D34-EEB76EFE09AD}"/>
              </a:ext>
            </a:extLst>
          </p:cNvPr>
          <p:cNvSpPr txBox="1"/>
          <p:nvPr/>
        </p:nvSpPr>
        <p:spPr>
          <a:xfrm>
            <a:off x="4149176" y="2540147"/>
            <a:ext cx="4808073" cy="4524315"/>
          </a:xfrm>
          <a:prstGeom prst="rect">
            <a:avLst/>
          </a:prstGeom>
          <a:noFill/>
        </p:spPr>
        <p:txBody>
          <a:bodyPr wrap="square">
            <a:spAutoFit/>
          </a:bodyPr>
          <a:lstStyle/>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Main Problem: </a:t>
            </a:r>
          </a:p>
          <a:p>
            <a:pPr lvl="1" algn="ctr"/>
            <a:r>
              <a:rPr lang="en-US" b="1" dirty="0">
                <a:solidFill>
                  <a:srgbClr val="F1FBFC"/>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We faced bugs that were not noticed in previous sprints</a:t>
            </a:r>
          </a:p>
          <a:p>
            <a:endPar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Reason: </a:t>
            </a:r>
          </a:p>
          <a:p>
            <a:pPr lvl="1" algn="ctr"/>
            <a:r>
              <a:rPr lang="en-US" b="1" dirty="0">
                <a:solidFill>
                  <a:srgbClr val="F1FBFC"/>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Our data needed to be manipulated in many ways and consistent all at once , so some bugs were untraceable and only found when filtering queries</a:t>
            </a:r>
          </a:p>
          <a:p>
            <a:endPar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How we faced it?</a:t>
            </a:r>
          </a:p>
          <a:p>
            <a:pPr lvl="1" algn="ctr"/>
            <a:r>
              <a:rPr lang="en-US" b="1" dirty="0">
                <a:solidFill>
                  <a:srgbClr val="F1FBFC"/>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Gave debugging the time it needed. Focused on immediate checking and communicating back and forth to trace and eliminate all errors</a:t>
            </a:r>
          </a:p>
          <a:p>
            <a:endPar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p:txBody>
      </p:sp>
    </p:spTree>
    <p:extLst>
      <p:ext uri="{BB962C8B-B14F-4D97-AF65-F5344CB8AC3E}">
        <p14:creationId xmlns:p14="http://schemas.microsoft.com/office/powerpoint/2010/main" val="19229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EEDC9C1-BCCD-2B79-FF62-BD9B8EDE6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476" y="-1304061"/>
            <a:ext cx="9568910" cy="9725507"/>
          </a:xfrm>
          <a:prstGeom prst="rect">
            <a:avLst/>
          </a:prstGeom>
        </p:spPr>
      </p:pic>
      <p:pic>
        <p:nvPicPr>
          <p:cNvPr id="4" name="Graphic 3">
            <a:extLst>
              <a:ext uri="{FF2B5EF4-FFF2-40B4-BE49-F238E27FC236}">
                <a16:creationId xmlns:a16="http://schemas.microsoft.com/office/drawing/2014/main" id="{B6B4F288-5EBC-048C-B8C5-EA67E56AEE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6237" y="-1118940"/>
            <a:ext cx="9568910" cy="9725507"/>
          </a:xfrm>
          <a:prstGeom prst="rect">
            <a:avLst/>
          </a:prstGeom>
        </p:spPr>
      </p:pic>
      <p:pic>
        <p:nvPicPr>
          <p:cNvPr id="5" name="Graphic 4">
            <a:extLst>
              <a:ext uri="{FF2B5EF4-FFF2-40B4-BE49-F238E27FC236}">
                <a16:creationId xmlns:a16="http://schemas.microsoft.com/office/drawing/2014/main" id="{DC7FA56F-B0DD-E941-AB06-A27CB605C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837" y="-989247"/>
            <a:ext cx="9568910" cy="9725507"/>
          </a:xfrm>
          <a:prstGeom prst="rect">
            <a:avLst/>
          </a:prstGeom>
        </p:spPr>
      </p:pic>
      <p:pic>
        <p:nvPicPr>
          <p:cNvPr id="6" name="Graphic 5">
            <a:extLst>
              <a:ext uri="{FF2B5EF4-FFF2-40B4-BE49-F238E27FC236}">
                <a16:creationId xmlns:a16="http://schemas.microsoft.com/office/drawing/2014/main" id="{F15C9AF6-8D61-67DC-A379-AC1C2476F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1918" y="-1433754"/>
            <a:ext cx="9568910" cy="9725507"/>
          </a:xfrm>
          <a:prstGeom prst="rect">
            <a:avLst/>
          </a:prstGeom>
        </p:spPr>
      </p:pic>
      <p:sp>
        <p:nvSpPr>
          <p:cNvPr id="8" name="TextBox 7">
            <a:extLst>
              <a:ext uri="{FF2B5EF4-FFF2-40B4-BE49-F238E27FC236}">
                <a16:creationId xmlns:a16="http://schemas.microsoft.com/office/drawing/2014/main" id="{F0579164-342C-2712-853C-731CE6BCC3FD}"/>
              </a:ext>
            </a:extLst>
          </p:cNvPr>
          <p:cNvSpPr txBox="1"/>
          <p:nvPr/>
        </p:nvSpPr>
        <p:spPr>
          <a:xfrm>
            <a:off x="7379208" y="222422"/>
            <a:ext cx="5835122" cy="600164"/>
          </a:xfrm>
          <a:prstGeom prst="rect">
            <a:avLst/>
          </a:prstGeom>
          <a:noFill/>
        </p:spPr>
        <p:txBody>
          <a:bodyPr wrap="square">
            <a:spAutoFit/>
          </a:bodyPr>
          <a:lstStyle/>
          <a:p>
            <a:pPr algn="ctr"/>
            <a:r>
              <a:rPr lang="en-US" sz="33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Obstacles Faced</a:t>
            </a:r>
          </a:p>
        </p:txBody>
      </p:sp>
      <p:sp>
        <p:nvSpPr>
          <p:cNvPr id="9" name="TextBox 8">
            <a:extLst>
              <a:ext uri="{FF2B5EF4-FFF2-40B4-BE49-F238E27FC236}">
                <a16:creationId xmlns:a16="http://schemas.microsoft.com/office/drawing/2014/main" id="{F0AD61F9-9A24-0D10-4A55-F4F8CBC4DECE}"/>
              </a:ext>
            </a:extLst>
          </p:cNvPr>
          <p:cNvSpPr txBox="1"/>
          <p:nvPr/>
        </p:nvSpPr>
        <p:spPr>
          <a:xfrm rot="1205914">
            <a:off x="7900284" y="2462224"/>
            <a:ext cx="4297465"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Process of Creating the Form</a:t>
            </a:r>
          </a:p>
        </p:txBody>
      </p:sp>
      <p:sp>
        <p:nvSpPr>
          <p:cNvPr id="10" name="TextBox 9">
            <a:extLst>
              <a:ext uri="{FF2B5EF4-FFF2-40B4-BE49-F238E27FC236}">
                <a16:creationId xmlns:a16="http://schemas.microsoft.com/office/drawing/2014/main" id="{763E9326-F025-43BA-4260-200DBC2F9EF2}"/>
              </a:ext>
            </a:extLst>
          </p:cNvPr>
          <p:cNvSpPr txBox="1"/>
          <p:nvPr/>
        </p:nvSpPr>
        <p:spPr>
          <a:xfrm rot="1205914">
            <a:off x="8283904" y="2705270"/>
            <a:ext cx="2625449"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Handling Queries</a:t>
            </a:r>
          </a:p>
        </p:txBody>
      </p:sp>
      <p:sp>
        <p:nvSpPr>
          <p:cNvPr id="11" name="TextBox 10">
            <a:extLst>
              <a:ext uri="{FF2B5EF4-FFF2-40B4-BE49-F238E27FC236}">
                <a16:creationId xmlns:a16="http://schemas.microsoft.com/office/drawing/2014/main" id="{0F82E31D-5451-B422-02AE-7274B57D99E2}"/>
              </a:ext>
            </a:extLst>
          </p:cNvPr>
          <p:cNvSpPr txBox="1"/>
          <p:nvPr/>
        </p:nvSpPr>
        <p:spPr>
          <a:xfrm rot="1205914">
            <a:off x="7210247" y="2855416"/>
            <a:ext cx="3243900" cy="369332"/>
          </a:xfrm>
          <a:prstGeom prst="rect">
            <a:avLst/>
          </a:prstGeom>
          <a:noFill/>
        </p:spPr>
        <p:txBody>
          <a:bodyPr wrap="square">
            <a:spAutoFit/>
          </a:bodyPr>
          <a:lstStyle/>
          <a:p>
            <a:pPr algn="ctr"/>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Learning Curve </a:t>
            </a:r>
          </a:p>
        </p:txBody>
      </p:sp>
      <p:sp>
        <p:nvSpPr>
          <p:cNvPr id="16" name="TextBox 15">
            <a:extLst>
              <a:ext uri="{FF2B5EF4-FFF2-40B4-BE49-F238E27FC236}">
                <a16:creationId xmlns:a16="http://schemas.microsoft.com/office/drawing/2014/main" id="{0CE0B96A-AFB3-FDC3-EA1C-2804EDF98551}"/>
              </a:ext>
            </a:extLst>
          </p:cNvPr>
          <p:cNvSpPr txBox="1"/>
          <p:nvPr/>
        </p:nvSpPr>
        <p:spPr>
          <a:xfrm rot="1205914">
            <a:off x="173728" y="2417867"/>
            <a:ext cx="304598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Timing &amp; Multitasking</a:t>
            </a:r>
          </a:p>
        </p:txBody>
      </p:sp>
      <p:sp>
        <p:nvSpPr>
          <p:cNvPr id="13" name="TextBox 12">
            <a:extLst>
              <a:ext uri="{FF2B5EF4-FFF2-40B4-BE49-F238E27FC236}">
                <a16:creationId xmlns:a16="http://schemas.microsoft.com/office/drawing/2014/main" id="{21336867-A746-9523-6D34-EEB76EFE09AD}"/>
              </a:ext>
            </a:extLst>
          </p:cNvPr>
          <p:cNvSpPr txBox="1"/>
          <p:nvPr/>
        </p:nvSpPr>
        <p:spPr>
          <a:xfrm>
            <a:off x="3209123" y="2522692"/>
            <a:ext cx="4850995" cy="4247317"/>
          </a:xfrm>
          <a:prstGeom prst="rect">
            <a:avLst/>
          </a:prstGeom>
          <a:noFill/>
        </p:spPr>
        <p:txBody>
          <a:bodyPr wrap="square">
            <a:spAutoFit/>
          </a:bodyPr>
          <a:lstStyle/>
          <a:p>
            <a:r>
              <a:rPr lang="en-US" sz="15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Main Problem: </a:t>
            </a:r>
          </a:p>
          <a:p>
            <a:pPr lvl="1" algn="ctr"/>
            <a:r>
              <a:rPr lang="en-US" sz="15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Complexity of our product is increasing which resulted in more time wasted in research before implementation</a:t>
            </a:r>
          </a:p>
          <a:p>
            <a:r>
              <a:rPr lang="en-US" sz="15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Reason: </a:t>
            </a:r>
          </a:p>
          <a:p>
            <a:pPr lvl="1" algn="ctr"/>
            <a:r>
              <a:rPr lang="en-US" sz="15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Lack of familiarity and incompetence especially for backend developers as they had to integrate database with frontend technology</a:t>
            </a:r>
          </a:p>
          <a:p>
            <a:r>
              <a:rPr lang="en-US" sz="15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How we faced it?</a:t>
            </a:r>
          </a:p>
          <a:p>
            <a:pPr lvl="1" algn="ctr"/>
            <a:r>
              <a:rPr lang="en-US" sz="15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Our backend to frontend developer ratio served us right and simultaneous research was done to have more diversity and try speed up the work. The scrum master helped backend developers get more familiar with frontend technology</a:t>
            </a:r>
          </a:p>
          <a:p>
            <a:pPr lvl="1" algn="ctr"/>
            <a:endParaRPr lang="en-US" sz="15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pPr lvl="1" algn="ctr"/>
            <a:r>
              <a:rPr lang="en-US" sz="15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Pair Programming &amp; Communication</a:t>
            </a:r>
          </a:p>
        </p:txBody>
      </p:sp>
    </p:spTree>
    <p:extLst>
      <p:ext uri="{BB962C8B-B14F-4D97-AF65-F5344CB8AC3E}">
        <p14:creationId xmlns:p14="http://schemas.microsoft.com/office/powerpoint/2010/main" val="512431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EEDC9C1-BCCD-2B79-FF62-BD9B8EDE6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476" y="-1304061"/>
            <a:ext cx="9568910" cy="9725507"/>
          </a:xfrm>
          <a:prstGeom prst="rect">
            <a:avLst/>
          </a:prstGeom>
        </p:spPr>
      </p:pic>
      <p:pic>
        <p:nvPicPr>
          <p:cNvPr id="4" name="Graphic 3">
            <a:extLst>
              <a:ext uri="{FF2B5EF4-FFF2-40B4-BE49-F238E27FC236}">
                <a16:creationId xmlns:a16="http://schemas.microsoft.com/office/drawing/2014/main" id="{B6B4F288-5EBC-048C-B8C5-EA67E56AEE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6237" y="-1118940"/>
            <a:ext cx="9568910" cy="9725507"/>
          </a:xfrm>
          <a:prstGeom prst="rect">
            <a:avLst/>
          </a:prstGeom>
        </p:spPr>
      </p:pic>
      <p:pic>
        <p:nvPicPr>
          <p:cNvPr id="5" name="Graphic 4">
            <a:extLst>
              <a:ext uri="{FF2B5EF4-FFF2-40B4-BE49-F238E27FC236}">
                <a16:creationId xmlns:a16="http://schemas.microsoft.com/office/drawing/2014/main" id="{DC7FA56F-B0DD-E941-AB06-A27CB605C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837" y="-989247"/>
            <a:ext cx="9568910" cy="9725507"/>
          </a:xfrm>
          <a:prstGeom prst="rect">
            <a:avLst/>
          </a:prstGeom>
        </p:spPr>
      </p:pic>
      <p:pic>
        <p:nvPicPr>
          <p:cNvPr id="6" name="Graphic 5">
            <a:extLst>
              <a:ext uri="{FF2B5EF4-FFF2-40B4-BE49-F238E27FC236}">
                <a16:creationId xmlns:a16="http://schemas.microsoft.com/office/drawing/2014/main" id="{F15C9AF6-8D61-67DC-A379-AC1C2476F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387" y="-813063"/>
            <a:ext cx="9568910" cy="9725507"/>
          </a:xfrm>
          <a:prstGeom prst="rect">
            <a:avLst/>
          </a:prstGeom>
        </p:spPr>
      </p:pic>
      <p:sp>
        <p:nvSpPr>
          <p:cNvPr id="8" name="TextBox 7">
            <a:extLst>
              <a:ext uri="{FF2B5EF4-FFF2-40B4-BE49-F238E27FC236}">
                <a16:creationId xmlns:a16="http://schemas.microsoft.com/office/drawing/2014/main" id="{F0579164-342C-2712-853C-731CE6BCC3FD}"/>
              </a:ext>
            </a:extLst>
          </p:cNvPr>
          <p:cNvSpPr txBox="1"/>
          <p:nvPr/>
        </p:nvSpPr>
        <p:spPr>
          <a:xfrm>
            <a:off x="7379208" y="222422"/>
            <a:ext cx="5835122" cy="600164"/>
          </a:xfrm>
          <a:prstGeom prst="rect">
            <a:avLst/>
          </a:prstGeom>
          <a:noFill/>
        </p:spPr>
        <p:txBody>
          <a:bodyPr wrap="square">
            <a:spAutoFit/>
          </a:bodyPr>
          <a:lstStyle/>
          <a:p>
            <a:pPr algn="ctr"/>
            <a:r>
              <a:rPr lang="en-US" sz="33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Obstacles Faced</a:t>
            </a:r>
          </a:p>
        </p:txBody>
      </p:sp>
      <p:sp>
        <p:nvSpPr>
          <p:cNvPr id="9" name="TextBox 8">
            <a:extLst>
              <a:ext uri="{FF2B5EF4-FFF2-40B4-BE49-F238E27FC236}">
                <a16:creationId xmlns:a16="http://schemas.microsoft.com/office/drawing/2014/main" id="{F0AD61F9-9A24-0D10-4A55-F4F8CBC4DECE}"/>
              </a:ext>
            </a:extLst>
          </p:cNvPr>
          <p:cNvSpPr txBox="1"/>
          <p:nvPr/>
        </p:nvSpPr>
        <p:spPr>
          <a:xfrm rot="1205914">
            <a:off x="7900284" y="2462224"/>
            <a:ext cx="4297465"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Process of Creating the Form</a:t>
            </a:r>
          </a:p>
        </p:txBody>
      </p:sp>
      <p:sp>
        <p:nvSpPr>
          <p:cNvPr id="10" name="TextBox 9">
            <a:extLst>
              <a:ext uri="{FF2B5EF4-FFF2-40B4-BE49-F238E27FC236}">
                <a16:creationId xmlns:a16="http://schemas.microsoft.com/office/drawing/2014/main" id="{763E9326-F025-43BA-4260-200DBC2F9EF2}"/>
              </a:ext>
            </a:extLst>
          </p:cNvPr>
          <p:cNvSpPr txBox="1"/>
          <p:nvPr/>
        </p:nvSpPr>
        <p:spPr>
          <a:xfrm rot="1205914">
            <a:off x="8283904" y="2705270"/>
            <a:ext cx="2625449"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Handling Queries</a:t>
            </a:r>
          </a:p>
        </p:txBody>
      </p:sp>
      <p:sp>
        <p:nvSpPr>
          <p:cNvPr id="11" name="TextBox 10">
            <a:extLst>
              <a:ext uri="{FF2B5EF4-FFF2-40B4-BE49-F238E27FC236}">
                <a16:creationId xmlns:a16="http://schemas.microsoft.com/office/drawing/2014/main" id="{0F82E31D-5451-B422-02AE-7274B57D99E2}"/>
              </a:ext>
            </a:extLst>
          </p:cNvPr>
          <p:cNvSpPr txBox="1"/>
          <p:nvPr/>
        </p:nvSpPr>
        <p:spPr>
          <a:xfrm rot="1205914">
            <a:off x="7210247" y="2855416"/>
            <a:ext cx="3243900" cy="369332"/>
          </a:xfrm>
          <a:prstGeom prst="rect">
            <a:avLst/>
          </a:prstGeom>
          <a:noFill/>
        </p:spPr>
        <p:txBody>
          <a:bodyPr wrap="square">
            <a:spAutoFit/>
          </a:bodyPr>
          <a:lstStyle/>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Learning Curve </a:t>
            </a:r>
          </a:p>
        </p:txBody>
      </p:sp>
      <p:sp>
        <p:nvSpPr>
          <p:cNvPr id="16" name="TextBox 15">
            <a:extLst>
              <a:ext uri="{FF2B5EF4-FFF2-40B4-BE49-F238E27FC236}">
                <a16:creationId xmlns:a16="http://schemas.microsoft.com/office/drawing/2014/main" id="{0CE0B96A-AFB3-FDC3-EA1C-2804EDF98551}"/>
              </a:ext>
            </a:extLst>
          </p:cNvPr>
          <p:cNvSpPr txBox="1"/>
          <p:nvPr/>
        </p:nvSpPr>
        <p:spPr>
          <a:xfrm rot="1205914">
            <a:off x="6532033" y="3038558"/>
            <a:ext cx="3045980" cy="369332"/>
          </a:xfrm>
          <a:prstGeom prst="rect">
            <a:avLst/>
          </a:prstGeom>
          <a:noFill/>
        </p:spPr>
        <p:txBody>
          <a:bodyPr wrap="square">
            <a:spAutoFit/>
          </a:bodyPr>
          <a:lstStyle/>
          <a:p>
            <a:pPr algn="ctr"/>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Timing &amp; Multitasking</a:t>
            </a:r>
          </a:p>
        </p:txBody>
      </p:sp>
      <p:sp>
        <p:nvSpPr>
          <p:cNvPr id="7" name="TextBox 6">
            <a:extLst>
              <a:ext uri="{FF2B5EF4-FFF2-40B4-BE49-F238E27FC236}">
                <a16:creationId xmlns:a16="http://schemas.microsoft.com/office/drawing/2014/main" id="{F651709A-C1A8-3EDB-8DA6-B89D0B29480B}"/>
              </a:ext>
            </a:extLst>
          </p:cNvPr>
          <p:cNvSpPr txBox="1"/>
          <p:nvPr/>
        </p:nvSpPr>
        <p:spPr>
          <a:xfrm>
            <a:off x="2506277" y="3814749"/>
            <a:ext cx="4916597" cy="2862322"/>
          </a:xfrm>
          <a:prstGeom prst="rect">
            <a:avLst/>
          </a:prstGeom>
          <a:noFill/>
        </p:spPr>
        <p:txBody>
          <a:bodyPr wrap="square">
            <a:spAutoFit/>
          </a:bodyPr>
          <a:lstStyle/>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Reason: </a:t>
            </a:r>
          </a:p>
          <a:p>
            <a:pPr lvl="1"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The tasks in this sprint required proper communication and time and being able to find common gaps and times to work was a hassle.</a:t>
            </a:r>
          </a:p>
          <a:p>
            <a:endPar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How we faced this?</a:t>
            </a:r>
          </a:p>
          <a:p>
            <a:pPr lvl="1"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Worked with what we got , pair programming, breaking down things into subtasks</a:t>
            </a:r>
          </a:p>
        </p:txBody>
      </p:sp>
      <p:sp>
        <p:nvSpPr>
          <p:cNvPr id="13" name="TextBox 12">
            <a:extLst>
              <a:ext uri="{FF2B5EF4-FFF2-40B4-BE49-F238E27FC236}">
                <a16:creationId xmlns:a16="http://schemas.microsoft.com/office/drawing/2014/main" id="{21336867-A746-9523-6D34-EEB76EFE09AD}"/>
              </a:ext>
            </a:extLst>
          </p:cNvPr>
          <p:cNvSpPr txBox="1"/>
          <p:nvPr/>
        </p:nvSpPr>
        <p:spPr>
          <a:xfrm>
            <a:off x="2466464" y="3096260"/>
            <a:ext cx="6617083" cy="646331"/>
          </a:xfrm>
          <a:prstGeom prst="rect">
            <a:avLst/>
          </a:prstGeom>
          <a:noFill/>
        </p:spPr>
        <p:txBody>
          <a:bodyPr wrap="square">
            <a:spAutoFit/>
          </a:bodyPr>
          <a:lstStyle/>
          <a:p>
            <a:r>
              <a:rPr lang="en-US"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Main (HUGE) Problem:</a:t>
            </a:r>
          </a:p>
          <a:p>
            <a:pPr algn="ct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Juggling work , midterms &amp; studying</a:t>
            </a:r>
          </a:p>
        </p:txBody>
      </p:sp>
    </p:spTree>
    <p:extLst>
      <p:ext uri="{BB962C8B-B14F-4D97-AF65-F5344CB8AC3E}">
        <p14:creationId xmlns:p14="http://schemas.microsoft.com/office/powerpoint/2010/main" val="1124031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AFD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587F7-5B90-753F-667D-ED4A73FF1FAF}"/>
              </a:ext>
            </a:extLst>
          </p:cNvPr>
          <p:cNvSpPr txBox="1"/>
          <p:nvPr/>
        </p:nvSpPr>
        <p:spPr>
          <a:xfrm>
            <a:off x="217134" y="1029905"/>
            <a:ext cx="5537490"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Testing of VALUNI:</a:t>
            </a:r>
          </a:p>
        </p:txBody>
      </p:sp>
      <p:sp>
        <p:nvSpPr>
          <p:cNvPr id="9" name="TextBox 8">
            <a:extLst>
              <a:ext uri="{FF2B5EF4-FFF2-40B4-BE49-F238E27FC236}">
                <a16:creationId xmlns:a16="http://schemas.microsoft.com/office/drawing/2014/main" id="{FBBAC077-0BCC-4632-1E01-D832C02BEA6F}"/>
              </a:ext>
            </a:extLst>
          </p:cNvPr>
          <p:cNvSpPr txBox="1"/>
          <p:nvPr/>
        </p:nvSpPr>
        <p:spPr>
          <a:xfrm>
            <a:off x="1195137" y="1996208"/>
            <a:ext cx="9801726" cy="4401205"/>
          </a:xfrm>
          <a:prstGeom prst="rect">
            <a:avLst/>
          </a:prstGeom>
          <a:noFill/>
        </p:spPr>
        <p:txBody>
          <a:bodyPr wrap="square">
            <a:spAutoFit/>
          </a:bodyPr>
          <a:lstStyle/>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Dependent on our git repos branches : dev-f, dev-b, test, release</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Main Functionalities are in dev-f , dev-b </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
                <a:ea typeface="Segoe UI Historic" panose="020B0502040204020203" pitchFamily="34" charset="0"/>
                <a:cs typeface="Segoe UI Historic" panose="020B0502040204020203" pitchFamily="34" charset="0"/>
              </a:rPr>
              <a:t>They include unit testing of separate react components (</a:t>
            </a:r>
            <a:r>
              <a:rPr lang="en-US" sz="2000" b="1" dirty="0" err="1">
                <a:solidFill>
                  <a:schemeClr val="bg1"/>
                </a:solidFill>
                <a:effectLst>
                  <a:outerShdw blurRad="38100" dist="38100" dir="2700000" algn="tl">
                    <a:srgbClr val="000000">
                      <a:alpha val="43137"/>
                    </a:srgbClr>
                  </a:outerShdw>
                </a:effectLst>
                <a:latin typeface=""/>
                <a:ea typeface="Segoe UI Historic" panose="020B0502040204020203" pitchFamily="34" charset="0"/>
                <a:cs typeface="Segoe UI Historic" panose="020B0502040204020203" pitchFamily="34" charset="0"/>
              </a:rPr>
              <a:t>NodeJs</a:t>
            </a:r>
            <a:r>
              <a:rPr lang="en-US" sz="2000" b="1" dirty="0">
                <a:solidFill>
                  <a:schemeClr val="bg1"/>
                </a:solidFill>
                <a:effectLst>
                  <a:outerShdw blurRad="38100" dist="38100" dir="2700000" algn="tl">
                    <a:srgbClr val="000000">
                      <a:alpha val="43137"/>
                    </a:srgbClr>
                  </a:outerShdw>
                </a:effectLst>
                <a:latin typeface=""/>
                <a:ea typeface="Segoe UI Historic" panose="020B0502040204020203" pitchFamily="34" charset="0"/>
                <a:cs typeface="Segoe UI Historic" panose="020B0502040204020203" pitchFamily="34" charset="0"/>
              </a:rPr>
              <a:t> APIs &amp; Preliminary overall testing)</a:t>
            </a: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 </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Initiating pull requests for more intensive testing </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If faults are detected, run unit tests and check defected component communication</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Apply modular tests on each component</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Testing process is iterative until no more conflicts and we are satisfied</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Then pull request is reviewed then by 2 members in order to ensure that nothing was missed</a:t>
            </a:r>
          </a:p>
          <a:p>
            <a:pPr marL="457200" indent="-457200">
              <a:buFont typeface="Wingdings" pitchFamily="2" charset="2"/>
              <a:buChar char="q"/>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Release branch receives the finalized version only after approval of 2 members</a:t>
            </a:r>
          </a:p>
          <a:p>
            <a:pPr marL="457200" indent="-457200">
              <a:buFont typeface="Wingdings" pitchFamily="2" charset="2"/>
              <a:buChar char="q"/>
            </a:pPr>
            <a:endPar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p:txBody>
      </p:sp>
    </p:spTree>
    <p:extLst>
      <p:ext uri="{BB962C8B-B14F-4D97-AF65-F5344CB8AC3E}">
        <p14:creationId xmlns:p14="http://schemas.microsoft.com/office/powerpoint/2010/main" val="2401803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8AFD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587F7-5B90-753F-667D-ED4A73FF1FAF}"/>
              </a:ext>
            </a:extLst>
          </p:cNvPr>
          <p:cNvSpPr txBox="1"/>
          <p:nvPr/>
        </p:nvSpPr>
        <p:spPr>
          <a:xfrm>
            <a:off x="546318" y="822641"/>
            <a:ext cx="4513362"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Plans for Future:</a:t>
            </a:r>
          </a:p>
        </p:txBody>
      </p:sp>
      <p:sp>
        <p:nvSpPr>
          <p:cNvPr id="9" name="TextBox 8">
            <a:extLst>
              <a:ext uri="{FF2B5EF4-FFF2-40B4-BE49-F238E27FC236}">
                <a16:creationId xmlns:a16="http://schemas.microsoft.com/office/drawing/2014/main" id="{FBBAC077-0BCC-4632-1E01-D832C02BEA6F}"/>
              </a:ext>
            </a:extLst>
          </p:cNvPr>
          <p:cNvSpPr txBox="1"/>
          <p:nvPr/>
        </p:nvSpPr>
        <p:spPr>
          <a:xfrm>
            <a:off x="1462566" y="1941931"/>
            <a:ext cx="9801726" cy="4893647"/>
          </a:xfrm>
          <a:prstGeom prst="rect">
            <a:avLst/>
          </a:prstGeom>
          <a:noFill/>
        </p:spPr>
        <p:txBody>
          <a:bodyPr wrap="square">
            <a:spAutoFit/>
          </a:bodyPr>
          <a:lstStyle/>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Improve user experience</a:t>
            </a:r>
          </a:p>
          <a:p>
            <a:pPr marL="914400" lvl="1"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Editing reviews</a:t>
            </a:r>
          </a:p>
          <a:p>
            <a:pPr marL="914400" lvl="1"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Deleting reviews</a:t>
            </a:r>
          </a:p>
          <a:p>
            <a:pPr marL="914400" lvl="1"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Dark mode </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Portability &amp; Security</a:t>
            </a:r>
          </a:p>
          <a:p>
            <a:pPr marL="914400" lvl="1"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Compatible with different platforms </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Partnership</a:t>
            </a:r>
          </a:p>
          <a:p>
            <a:pPr marL="914400" lvl="1"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Upgrade the mock up data of prototype by partnering up with universities and launching the application in real use </a:t>
            </a:r>
          </a:p>
          <a:p>
            <a:pPr marL="914400" lvl="1"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pPr marL="457200"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pPr marL="457200"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pPr marL="457200"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p:txBody>
      </p:sp>
    </p:spTree>
    <p:extLst>
      <p:ext uri="{BB962C8B-B14F-4D97-AF65-F5344CB8AC3E}">
        <p14:creationId xmlns:p14="http://schemas.microsoft.com/office/powerpoint/2010/main" val="3118900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8AFD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587F7-5B90-753F-667D-ED4A73FF1FAF}"/>
              </a:ext>
            </a:extLst>
          </p:cNvPr>
          <p:cNvSpPr txBox="1"/>
          <p:nvPr/>
        </p:nvSpPr>
        <p:spPr>
          <a:xfrm>
            <a:off x="546318" y="822641"/>
            <a:ext cx="6634770"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Tips for the upcoming work:</a:t>
            </a:r>
          </a:p>
        </p:txBody>
      </p:sp>
      <p:sp>
        <p:nvSpPr>
          <p:cNvPr id="9" name="TextBox 8">
            <a:extLst>
              <a:ext uri="{FF2B5EF4-FFF2-40B4-BE49-F238E27FC236}">
                <a16:creationId xmlns:a16="http://schemas.microsoft.com/office/drawing/2014/main" id="{FBBAC077-0BCC-4632-1E01-D832C02BEA6F}"/>
              </a:ext>
            </a:extLst>
          </p:cNvPr>
          <p:cNvSpPr txBox="1"/>
          <p:nvPr/>
        </p:nvSpPr>
        <p:spPr>
          <a:xfrm>
            <a:off x="1474758" y="2274838"/>
            <a:ext cx="9801726" cy="4154984"/>
          </a:xfrm>
          <a:prstGeom prst="rect">
            <a:avLst/>
          </a:prstGeom>
          <a:noFill/>
        </p:spPr>
        <p:txBody>
          <a:bodyPr wrap="square">
            <a:spAutoFit/>
          </a:bodyPr>
          <a:lstStyle/>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Construct plans for code refactoring to accommodate new features</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Prioritize the organization for the database spreadsheets</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Automated generation of data using scripts</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Set guidelines (dos &amp; don’t s) for more readable codes</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Regulate daily meetings</a:t>
            </a:r>
          </a:p>
          <a:p>
            <a:pPr marL="457200" indent="-457200">
              <a:buFont typeface="Wingdings" pitchFamily="2" charset="2"/>
              <a:buChar char="q"/>
            </a:pP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All members should constantly focus on the SELF principle in IEEE for the greater benefit of our product and this will help eliminate coding redundancy</a:t>
            </a:r>
          </a:p>
          <a:p>
            <a:pPr marL="457200"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a:p>
            <a:pPr marL="457200" indent="-457200">
              <a:buFont typeface="Wingdings" pitchFamily="2" charset="2"/>
              <a:buChar char="q"/>
            </a:pPr>
            <a:endPar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endParaRPr>
          </a:p>
        </p:txBody>
      </p:sp>
    </p:spTree>
    <p:extLst>
      <p:ext uri="{BB962C8B-B14F-4D97-AF65-F5344CB8AC3E}">
        <p14:creationId xmlns:p14="http://schemas.microsoft.com/office/powerpoint/2010/main" val="1151190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79C17-0B39-9907-C80C-23AE97D5B84F}"/>
              </a:ext>
            </a:extLst>
          </p:cNvPr>
          <p:cNvSpPr txBox="1"/>
          <p:nvPr/>
        </p:nvSpPr>
        <p:spPr>
          <a:xfrm>
            <a:off x="-171500" y="297103"/>
            <a:ext cx="9108236"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Sequence Diagrams: UI Navigation</a:t>
            </a:r>
          </a:p>
        </p:txBody>
      </p:sp>
      <p:pic>
        <p:nvPicPr>
          <p:cNvPr id="4100" name="Picture 4">
            <a:extLst>
              <a:ext uri="{FF2B5EF4-FFF2-40B4-BE49-F238E27FC236}">
                <a16:creationId xmlns:a16="http://schemas.microsoft.com/office/drawing/2014/main" id="{6F91ADF2-CA38-4018-3864-0F057FD24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92" y="609399"/>
            <a:ext cx="9448799" cy="642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5449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79C17-0B39-9907-C80C-23AE97D5B84F}"/>
              </a:ext>
            </a:extLst>
          </p:cNvPr>
          <p:cNvSpPr txBox="1"/>
          <p:nvPr/>
        </p:nvSpPr>
        <p:spPr>
          <a:xfrm>
            <a:off x="-171500" y="297103"/>
            <a:ext cx="9108236"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Sequence Diagrams: Writing Review</a:t>
            </a:r>
          </a:p>
        </p:txBody>
      </p:sp>
      <p:pic>
        <p:nvPicPr>
          <p:cNvPr id="2052" name="Picture 4">
            <a:extLst>
              <a:ext uri="{FF2B5EF4-FFF2-40B4-BE49-F238E27FC236}">
                <a16:creationId xmlns:a16="http://schemas.microsoft.com/office/drawing/2014/main" id="{1C24DC89-D86A-0C16-A817-4CD366F03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882" y="1330124"/>
            <a:ext cx="9108236" cy="523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5118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1E7C55A-48CD-F71A-1FF5-E3B88227E8E4}"/>
              </a:ext>
            </a:extLst>
          </p:cNvPr>
          <p:cNvSpPr/>
          <p:nvPr/>
        </p:nvSpPr>
        <p:spPr>
          <a:xfrm>
            <a:off x="0" y="42604646"/>
            <a:ext cx="12192000" cy="6858000"/>
          </a:xfrm>
          <a:prstGeom prst="rect">
            <a:avLst/>
          </a:prstGeom>
          <a:solidFill>
            <a:srgbClr val="0C1F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DAB85F28-DF92-F906-B559-F7A48947119E}"/>
              </a:ext>
            </a:extLst>
          </p:cNvPr>
          <p:cNvSpPr/>
          <p:nvPr/>
        </p:nvSpPr>
        <p:spPr>
          <a:xfrm>
            <a:off x="5482875" y="1548949"/>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D88E3C"/>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23DC44D-973B-33D3-6F7A-106620E907D4}"/>
              </a:ext>
            </a:extLst>
          </p:cNvPr>
          <p:cNvSpPr/>
          <p:nvPr/>
        </p:nvSpPr>
        <p:spPr>
          <a:xfrm>
            <a:off x="6708647" y="2414556"/>
            <a:ext cx="706850" cy="791908"/>
          </a:xfrm>
          <a:custGeom>
            <a:avLst/>
            <a:gdLst>
              <a:gd name="connsiteX0" fmla="*/ 704702 w 706850"/>
              <a:gd name="connsiteY0" fmla="*/ 394339 h 791908"/>
              <a:gd name="connsiteX1" fmla="*/ 679651 w 706850"/>
              <a:gd name="connsiteY1" fmla="*/ 307090 h 791908"/>
              <a:gd name="connsiteX2" fmla="*/ 671269 w 706850"/>
              <a:gd name="connsiteY2" fmla="*/ 303375 h 791908"/>
              <a:gd name="connsiteX3" fmla="*/ 475435 w 706850"/>
              <a:gd name="connsiteY3" fmla="*/ 228223 h 791908"/>
              <a:gd name="connsiteX4" fmla="*/ 390377 w 706850"/>
              <a:gd name="connsiteY4" fmla="*/ 8195 h 791908"/>
              <a:gd name="connsiteX5" fmla="*/ 386662 w 706850"/>
              <a:gd name="connsiteY5" fmla="*/ -187 h 791908"/>
              <a:gd name="connsiteX6" fmla="*/ 317987 w 706850"/>
              <a:gd name="connsiteY6" fmla="*/ -187 h 791908"/>
              <a:gd name="connsiteX7" fmla="*/ 315129 w 706850"/>
              <a:gd name="connsiteY7" fmla="*/ 8195 h 791908"/>
              <a:gd name="connsiteX8" fmla="*/ 229404 w 706850"/>
              <a:gd name="connsiteY8" fmla="*/ 228223 h 791908"/>
              <a:gd name="connsiteX9" fmla="*/ 34428 w 706850"/>
              <a:gd name="connsiteY9" fmla="*/ 303375 h 791908"/>
              <a:gd name="connsiteX10" fmla="*/ 26141 w 706850"/>
              <a:gd name="connsiteY10" fmla="*/ 307090 h 791908"/>
              <a:gd name="connsiteX11" fmla="*/ -815 w 706850"/>
              <a:gd name="connsiteY11" fmla="*/ 395291 h 791908"/>
              <a:gd name="connsiteX12" fmla="*/ -815 w 706850"/>
              <a:gd name="connsiteY12" fmla="*/ 469491 h 791908"/>
              <a:gd name="connsiteX13" fmla="*/ 8710 w 706850"/>
              <a:gd name="connsiteY13" fmla="*/ 473206 h 791908"/>
              <a:gd name="connsiteX14" fmla="*/ 143299 w 706850"/>
              <a:gd name="connsiteY14" fmla="*/ 525212 h 791908"/>
              <a:gd name="connsiteX15" fmla="*/ 103388 w 706850"/>
              <a:gd name="connsiteY15" fmla="*/ 616176 h 791908"/>
              <a:gd name="connsiteX16" fmla="*/ 99674 w 706850"/>
              <a:gd name="connsiteY16" fmla="*/ 624558 h 791908"/>
              <a:gd name="connsiteX17" fmla="*/ 79195 w 706850"/>
              <a:gd name="connsiteY17" fmla="*/ 739620 h 791908"/>
              <a:gd name="connsiteX18" fmla="*/ 85672 w 706850"/>
              <a:gd name="connsiteY18" fmla="*/ 746192 h 791908"/>
              <a:gd name="connsiteX19" fmla="*/ 124724 w 706850"/>
              <a:gd name="connsiteY19" fmla="*/ 784292 h 791908"/>
              <a:gd name="connsiteX20" fmla="*/ 132154 w 706850"/>
              <a:gd name="connsiteY20" fmla="*/ 791722 h 791908"/>
              <a:gd name="connsiteX21" fmla="*/ 140441 w 706850"/>
              <a:gd name="connsiteY21" fmla="*/ 787055 h 791908"/>
              <a:gd name="connsiteX22" fmla="*/ 353038 w 706850"/>
              <a:gd name="connsiteY22" fmla="*/ 693329 h 791908"/>
              <a:gd name="connsiteX23" fmla="*/ 564685 w 706850"/>
              <a:gd name="connsiteY23" fmla="*/ 787055 h 791908"/>
              <a:gd name="connsiteX24" fmla="*/ 573067 w 706850"/>
              <a:gd name="connsiteY24" fmla="*/ 791722 h 791908"/>
              <a:gd name="connsiteX25" fmla="*/ 580495 w 706850"/>
              <a:gd name="connsiteY25" fmla="*/ 784292 h 791908"/>
              <a:gd name="connsiteX26" fmla="*/ 619453 w 706850"/>
              <a:gd name="connsiteY26" fmla="*/ 746192 h 791908"/>
              <a:gd name="connsiteX27" fmla="*/ 625930 w 706850"/>
              <a:gd name="connsiteY27" fmla="*/ 739620 h 791908"/>
              <a:gd name="connsiteX28" fmla="*/ 605546 w 706850"/>
              <a:gd name="connsiteY28" fmla="*/ 624558 h 791908"/>
              <a:gd name="connsiteX29" fmla="*/ 601831 w 706850"/>
              <a:gd name="connsiteY29" fmla="*/ 616176 h 791908"/>
              <a:gd name="connsiteX30" fmla="*/ 561922 w 706850"/>
              <a:gd name="connsiteY30" fmla="*/ 525212 h 791908"/>
              <a:gd name="connsiteX31" fmla="*/ 696510 w 706850"/>
              <a:gd name="connsiteY31" fmla="*/ 473206 h 791908"/>
              <a:gd name="connsiteX32" fmla="*/ 706035 w 706850"/>
              <a:gd name="connsiteY32" fmla="*/ 469491 h 791908"/>
              <a:gd name="connsiteX33" fmla="*/ 706035 w 706850"/>
              <a:gd name="connsiteY33" fmla="*/ 399958 h 791908"/>
              <a:gd name="connsiteX34" fmla="*/ 134535 w 706850"/>
              <a:gd name="connsiteY34" fmla="*/ 343475 h 791908"/>
              <a:gd name="connsiteX35" fmla="*/ 130820 w 706850"/>
              <a:gd name="connsiteY35" fmla="*/ 341666 h 791908"/>
              <a:gd name="connsiteX36" fmla="*/ 220831 w 706850"/>
              <a:gd name="connsiteY36" fmla="*/ 306328 h 791908"/>
              <a:gd name="connsiteX37" fmla="*/ 255218 w 706850"/>
              <a:gd name="connsiteY37" fmla="*/ 293374 h 791908"/>
              <a:gd name="connsiteX38" fmla="*/ 295127 w 706850"/>
              <a:gd name="connsiteY38" fmla="*/ 253464 h 791908"/>
              <a:gd name="connsiteX39" fmla="*/ 352277 w 706850"/>
              <a:gd name="connsiteY39" fmla="*/ 104017 h 791908"/>
              <a:gd name="connsiteX40" fmla="*/ 410760 w 706850"/>
              <a:gd name="connsiteY40" fmla="*/ 253464 h 791908"/>
              <a:gd name="connsiteX41" fmla="*/ 449813 w 706850"/>
              <a:gd name="connsiteY41" fmla="*/ 293374 h 791908"/>
              <a:gd name="connsiteX42" fmla="*/ 483150 w 706850"/>
              <a:gd name="connsiteY42" fmla="*/ 306328 h 791908"/>
              <a:gd name="connsiteX43" fmla="*/ 575067 w 706850"/>
              <a:gd name="connsiteY43" fmla="*/ 341666 h 791908"/>
              <a:gd name="connsiteX44" fmla="*/ 571352 w 706850"/>
              <a:gd name="connsiteY44" fmla="*/ 343475 h 791908"/>
              <a:gd name="connsiteX45" fmla="*/ 497152 w 706850"/>
              <a:gd name="connsiteY45" fmla="*/ 371288 h 791908"/>
              <a:gd name="connsiteX46" fmla="*/ 457242 w 706850"/>
              <a:gd name="connsiteY46" fmla="*/ 409388 h 791908"/>
              <a:gd name="connsiteX47" fmla="*/ 458099 w 706850"/>
              <a:gd name="connsiteY47" fmla="*/ 465109 h 791908"/>
              <a:gd name="connsiteX48" fmla="*/ 507344 w 706850"/>
              <a:gd name="connsiteY48" fmla="*/ 574647 h 791908"/>
              <a:gd name="connsiteX49" fmla="*/ 381042 w 706850"/>
              <a:gd name="connsiteY49" fmla="*/ 518926 h 791908"/>
              <a:gd name="connsiteX50" fmla="*/ 353229 w 706850"/>
              <a:gd name="connsiteY50" fmla="*/ 513306 h 791908"/>
              <a:gd name="connsiteX51" fmla="*/ 324654 w 706850"/>
              <a:gd name="connsiteY51" fmla="*/ 518926 h 791908"/>
              <a:gd name="connsiteX52" fmla="*/ 198448 w 706850"/>
              <a:gd name="connsiteY52" fmla="*/ 574647 h 791908"/>
              <a:gd name="connsiteX53" fmla="*/ 247597 w 706850"/>
              <a:gd name="connsiteY53" fmla="*/ 465109 h 791908"/>
              <a:gd name="connsiteX54" fmla="*/ 248549 w 706850"/>
              <a:gd name="connsiteY54" fmla="*/ 409388 h 791908"/>
              <a:gd name="connsiteX55" fmla="*/ 208640 w 706850"/>
              <a:gd name="connsiteY55" fmla="*/ 37128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850" h="791908">
                <a:moveTo>
                  <a:pt x="704702" y="394339"/>
                </a:moveTo>
                <a:lnTo>
                  <a:pt x="679651" y="307090"/>
                </a:lnTo>
                <a:lnTo>
                  <a:pt x="671269" y="303375"/>
                </a:lnTo>
                <a:lnTo>
                  <a:pt x="475435" y="228223"/>
                </a:lnTo>
                <a:lnTo>
                  <a:pt x="390377" y="8195"/>
                </a:lnTo>
                <a:lnTo>
                  <a:pt x="386662" y="-187"/>
                </a:lnTo>
                <a:lnTo>
                  <a:pt x="317987" y="-187"/>
                </a:lnTo>
                <a:lnTo>
                  <a:pt x="315129" y="8195"/>
                </a:lnTo>
                <a:lnTo>
                  <a:pt x="229404" y="228223"/>
                </a:lnTo>
                <a:lnTo>
                  <a:pt x="34428" y="303375"/>
                </a:lnTo>
                <a:lnTo>
                  <a:pt x="26141" y="307090"/>
                </a:lnTo>
                <a:lnTo>
                  <a:pt x="-815" y="395291"/>
                </a:lnTo>
                <a:lnTo>
                  <a:pt x="-815" y="469491"/>
                </a:lnTo>
                <a:lnTo>
                  <a:pt x="8710" y="473206"/>
                </a:lnTo>
                <a:lnTo>
                  <a:pt x="143299" y="525212"/>
                </a:lnTo>
                <a:lnTo>
                  <a:pt x="103388" y="616176"/>
                </a:lnTo>
                <a:lnTo>
                  <a:pt x="99674" y="624558"/>
                </a:lnTo>
                <a:lnTo>
                  <a:pt x="79195" y="739620"/>
                </a:lnTo>
                <a:lnTo>
                  <a:pt x="85672" y="746192"/>
                </a:lnTo>
                <a:lnTo>
                  <a:pt x="124724" y="784292"/>
                </a:lnTo>
                <a:lnTo>
                  <a:pt x="132154" y="791722"/>
                </a:lnTo>
                <a:lnTo>
                  <a:pt x="140441" y="787055"/>
                </a:lnTo>
                <a:lnTo>
                  <a:pt x="353038" y="693329"/>
                </a:lnTo>
                <a:lnTo>
                  <a:pt x="564685" y="787055"/>
                </a:lnTo>
                <a:lnTo>
                  <a:pt x="573067" y="791722"/>
                </a:lnTo>
                <a:lnTo>
                  <a:pt x="580495" y="784292"/>
                </a:lnTo>
                <a:lnTo>
                  <a:pt x="619453" y="746192"/>
                </a:lnTo>
                <a:lnTo>
                  <a:pt x="625930" y="739620"/>
                </a:lnTo>
                <a:lnTo>
                  <a:pt x="605546" y="624558"/>
                </a:lnTo>
                <a:lnTo>
                  <a:pt x="601831" y="616176"/>
                </a:lnTo>
                <a:lnTo>
                  <a:pt x="561922" y="525212"/>
                </a:lnTo>
                <a:lnTo>
                  <a:pt x="696510" y="473206"/>
                </a:lnTo>
                <a:lnTo>
                  <a:pt x="706035" y="469491"/>
                </a:lnTo>
                <a:lnTo>
                  <a:pt x="706035" y="399958"/>
                </a:lnTo>
                <a:close/>
                <a:moveTo>
                  <a:pt x="134535" y="343475"/>
                </a:moveTo>
                <a:lnTo>
                  <a:pt x="130820" y="341666"/>
                </a:lnTo>
                <a:lnTo>
                  <a:pt x="220831" y="306328"/>
                </a:lnTo>
                <a:lnTo>
                  <a:pt x="255218" y="293374"/>
                </a:lnTo>
                <a:cubicBezTo>
                  <a:pt x="273695" y="286516"/>
                  <a:pt x="288269" y="271942"/>
                  <a:pt x="295127" y="253464"/>
                </a:cubicBezTo>
                <a:lnTo>
                  <a:pt x="352277" y="104017"/>
                </a:lnTo>
                <a:lnTo>
                  <a:pt x="410760" y="253464"/>
                </a:lnTo>
                <a:cubicBezTo>
                  <a:pt x="417332" y="271838"/>
                  <a:pt x="431620" y="286421"/>
                  <a:pt x="449813" y="293374"/>
                </a:cubicBezTo>
                <a:lnTo>
                  <a:pt x="483150" y="306328"/>
                </a:lnTo>
                <a:lnTo>
                  <a:pt x="575067" y="341666"/>
                </a:lnTo>
                <a:lnTo>
                  <a:pt x="571352" y="343475"/>
                </a:lnTo>
                <a:lnTo>
                  <a:pt x="497152" y="371288"/>
                </a:lnTo>
                <a:cubicBezTo>
                  <a:pt x="479245" y="378013"/>
                  <a:pt x="464768" y="391777"/>
                  <a:pt x="457242" y="409388"/>
                </a:cubicBezTo>
                <a:cubicBezTo>
                  <a:pt x="450099" y="427333"/>
                  <a:pt x="450385" y="447393"/>
                  <a:pt x="458099" y="465109"/>
                </a:cubicBezTo>
                <a:lnTo>
                  <a:pt x="507344" y="574647"/>
                </a:lnTo>
                <a:lnTo>
                  <a:pt x="381042" y="518926"/>
                </a:lnTo>
                <a:cubicBezTo>
                  <a:pt x="372184" y="515278"/>
                  <a:pt x="362754" y="513373"/>
                  <a:pt x="353229" y="513306"/>
                </a:cubicBezTo>
                <a:cubicBezTo>
                  <a:pt x="343418" y="513306"/>
                  <a:pt x="333703" y="515221"/>
                  <a:pt x="324654" y="518926"/>
                </a:cubicBezTo>
                <a:lnTo>
                  <a:pt x="198448" y="574647"/>
                </a:lnTo>
                <a:lnTo>
                  <a:pt x="247597" y="465109"/>
                </a:lnTo>
                <a:cubicBezTo>
                  <a:pt x="255312" y="447403"/>
                  <a:pt x="255693" y="427343"/>
                  <a:pt x="248549" y="409388"/>
                </a:cubicBezTo>
                <a:cubicBezTo>
                  <a:pt x="241024" y="391777"/>
                  <a:pt x="226547" y="378013"/>
                  <a:pt x="208640" y="371288"/>
                </a:cubicBezTo>
                <a:close/>
              </a:path>
            </a:pathLst>
          </a:custGeom>
          <a:solidFill>
            <a:srgbClr val="48AFD5"/>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8DAB759-8CAB-2354-C9B8-834A4BF5FD5A}"/>
              </a:ext>
            </a:extLst>
          </p:cNvPr>
          <p:cNvSpPr/>
          <p:nvPr/>
        </p:nvSpPr>
        <p:spPr>
          <a:xfrm>
            <a:off x="4776406" y="2414556"/>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48AFD5"/>
          </a:solidFill>
          <a:ln w="9525" cap="flat">
            <a:noFill/>
            <a:prstDash val="solid"/>
            <a:miter/>
          </a:ln>
        </p:spPr>
        <p:txBody>
          <a:bodyPr rtlCol="0" anchor="ctr"/>
          <a:lstStyle/>
          <a:p>
            <a:endParaRPr lang="en-US"/>
          </a:p>
        </p:txBody>
      </p:sp>
      <p:pic>
        <p:nvPicPr>
          <p:cNvPr id="5" name="Graphic 4">
            <a:extLst>
              <a:ext uri="{FF2B5EF4-FFF2-40B4-BE49-F238E27FC236}">
                <a16:creationId xmlns:a16="http://schemas.microsoft.com/office/drawing/2014/main" id="{E41E0B91-2E4E-B344-6F6D-2C3C1176AC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0904" y="3429000"/>
            <a:ext cx="3810000" cy="571500"/>
          </a:xfrm>
          <a:prstGeom prst="rect">
            <a:avLst/>
          </a:prstGeom>
        </p:spPr>
      </p:pic>
      <p:sp>
        <p:nvSpPr>
          <p:cNvPr id="2" name="Freeform: Shape 1">
            <a:extLst>
              <a:ext uri="{FF2B5EF4-FFF2-40B4-BE49-F238E27FC236}">
                <a16:creationId xmlns:a16="http://schemas.microsoft.com/office/drawing/2014/main" id="{7FA32F07-7D22-B940-1ECB-4972B2B2B002}"/>
              </a:ext>
            </a:extLst>
          </p:cNvPr>
          <p:cNvSpPr/>
          <p:nvPr/>
        </p:nvSpPr>
        <p:spPr>
          <a:xfrm>
            <a:off x="711583" y="10095071"/>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2EE2C79B-4ABD-7D8C-EC3A-F6B9820E3E11}"/>
              </a:ext>
            </a:extLst>
          </p:cNvPr>
          <p:cNvSpPr/>
          <p:nvPr/>
        </p:nvSpPr>
        <p:spPr>
          <a:xfrm>
            <a:off x="6164468" y="9555995"/>
            <a:ext cx="1088358" cy="121948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0D995E34-6DB8-F4F8-5548-51C34958833D}"/>
              </a:ext>
            </a:extLst>
          </p:cNvPr>
          <p:cNvSpPr/>
          <p:nvPr/>
        </p:nvSpPr>
        <p:spPr>
          <a:xfrm>
            <a:off x="5811090" y="7218909"/>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ACAF69-64C9-15B9-D515-EC2D7746C57F}"/>
              </a:ext>
            </a:extLst>
          </p:cNvPr>
          <p:cNvSpPr/>
          <p:nvPr/>
        </p:nvSpPr>
        <p:spPr>
          <a:xfrm>
            <a:off x="5040753" y="8589656"/>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374BE7F-D3E1-8D87-CECE-EAC127B4CF0C}"/>
              </a:ext>
            </a:extLst>
          </p:cNvPr>
          <p:cNvSpPr/>
          <p:nvPr/>
        </p:nvSpPr>
        <p:spPr>
          <a:xfrm>
            <a:off x="2840904" y="9163709"/>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09D5769-9EF8-EBF8-DFD5-49CA4059BB2F}"/>
              </a:ext>
            </a:extLst>
          </p:cNvPr>
          <p:cNvSpPr/>
          <p:nvPr/>
        </p:nvSpPr>
        <p:spPr>
          <a:xfrm>
            <a:off x="7415497" y="8088404"/>
            <a:ext cx="1109015" cy="1242634"/>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B5C55A6-0FDE-3D21-3CD1-D008DF37FB7A}"/>
              </a:ext>
            </a:extLst>
          </p:cNvPr>
          <p:cNvSpPr/>
          <p:nvPr/>
        </p:nvSpPr>
        <p:spPr>
          <a:xfrm>
            <a:off x="3287371" y="10055976"/>
            <a:ext cx="2224015" cy="248750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32F281-0DEF-A9E8-78B8-2DE82FDF0F64}"/>
              </a:ext>
            </a:extLst>
          </p:cNvPr>
          <p:cNvSpPr/>
          <p:nvPr/>
        </p:nvSpPr>
        <p:spPr>
          <a:xfrm>
            <a:off x="1971" y="12090564"/>
            <a:ext cx="2645282" cy="2958679"/>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9F13990-BCD2-EE51-3FAA-B0CFB68111A7}"/>
              </a:ext>
            </a:extLst>
          </p:cNvPr>
          <p:cNvSpPr/>
          <p:nvPr/>
        </p:nvSpPr>
        <p:spPr>
          <a:xfrm>
            <a:off x="6888895" y="11985574"/>
            <a:ext cx="2224015" cy="248750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F0027B-8B82-7C9F-A308-B825A0ACB9DD}"/>
              </a:ext>
            </a:extLst>
          </p:cNvPr>
          <p:cNvSpPr/>
          <p:nvPr/>
        </p:nvSpPr>
        <p:spPr>
          <a:xfrm>
            <a:off x="9532260" y="9758264"/>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B625804-0600-274E-81B2-B1ACB9AEDE2B}"/>
              </a:ext>
            </a:extLst>
          </p:cNvPr>
          <p:cNvSpPr/>
          <p:nvPr/>
        </p:nvSpPr>
        <p:spPr>
          <a:xfrm>
            <a:off x="9397385" y="14031622"/>
            <a:ext cx="2018704" cy="2257868"/>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BC20832-5F16-661C-D2B3-417D65900BF0}"/>
              </a:ext>
            </a:extLst>
          </p:cNvPr>
          <p:cNvSpPr/>
          <p:nvPr/>
        </p:nvSpPr>
        <p:spPr>
          <a:xfrm>
            <a:off x="2794615" y="12978200"/>
            <a:ext cx="5376520" cy="6013497"/>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49CFAAC-1D53-BE2E-C92A-EF4511512453}"/>
              </a:ext>
            </a:extLst>
          </p:cNvPr>
          <p:cNvSpPr/>
          <p:nvPr/>
        </p:nvSpPr>
        <p:spPr>
          <a:xfrm>
            <a:off x="6708647" y="17378309"/>
            <a:ext cx="8095192" cy="9054261"/>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709CB8-CDFA-835C-72A6-6F57C7F386AC}"/>
              </a:ext>
            </a:extLst>
          </p:cNvPr>
          <p:cNvSpPr/>
          <p:nvPr/>
        </p:nvSpPr>
        <p:spPr>
          <a:xfrm>
            <a:off x="3194281" y="27613449"/>
            <a:ext cx="15911482" cy="17796578"/>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0C63B4F-6F54-8F3E-06BF-882B4D971EEC}"/>
              </a:ext>
            </a:extLst>
          </p:cNvPr>
          <p:cNvSpPr/>
          <p:nvPr/>
        </p:nvSpPr>
        <p:spPr>
          <a:xfrm>
            <a:off x="-3767481" y="20444085"/>
            <a:ext cx="8095192" cy="9054261"/>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47CFBD6-F94D-4E60-D900-63EAE715F317}"/>
              </a:ext>
            </a:extLst>
          </p:cNvPr>
          <p:cNvSpPr/>
          <p:nvPr/>
        </p:nvSpPr>
        <p:spPr>
          <a:xfrm rot="20301274">
            <a:off x="-4947377" y="33253492"/>
            <a:ext cx="10557325" cy="1180809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7F535A02-6DFE-9ABB-D2CE-69372AF0B836}"/>
              </a:ext>
            </a:extLst>
          </p:cNvPr>
          <p:cNvSpPr txBox="1"/>
          <p:nvPr/>
        </p:nvSpPr>
        <p:spPr>
          <a:xfrm>
            <a:off x="259080" y="43152130"/>
            <a:ext cx="4038600" cy="584775"/>
          </a:xfrm>
          <a:prstGeom prst="rect">
            <a:avLst/>
          </a:prstGeom>
          <a:noFill/>
        </p:spPr>
        <p:txBody>
          <a:bodyPr wrap="square" rtlCol="0">
            <a:spAutoFit/>
          </a:bodyPr>
          <a:lstStyle/>
          <a:p>
            <a:r>
              <a:rPr lang="en-US" sz="3200" dirty="0">
                <a:solidFill>
                  <a:srgbClr val="F1FBFC"/>
                </a:solidFill>
                <a:latin typeface="Abadi" panose="020B0604020104020204" pitchFamily="34" charset="0"/>
              </a:rPr>
              <a:t>1</a:t>
            </a:r>
            <a:r>
              <a:rPr lang="en-US" sz="3200" baseline="30000" dirty="0">
                <a:solidFill>
                  <a:srgbClr val="F1FBFC"/>
                </a:solidFill>
                <a:latin typeface="Abadi" panose="020B0604020104020204" pitchFamily="34" charset="0"/>
              </a:rPr>
              <a:t>ST</a:t>
            </a:r>
            <a:r>
              <a:rPr lang="en-US" sz="3200" dirty="0">
                <a:solidFill>
                  <a:srgbClr val="F1FBFC"/>
                </a:solidFill>
                <a:latin typeface="Abadi" panose="020B0604020104020204" pitchFamily="34" charset="0"/>
              </a:rPr>
              <a:t>  SPRINT GOALS:</a:t>
            </a:r>
          </a:p>
        </p:txBody>
      </p:sp>
      <p:sp>
        <p:nvSpPr>
          <p:cNvPr id="19" name="TextBox 18">
            <a:extLst>
              <a:ext uri="{FF2B5EF4-FFF2-40B4-BE49-F238E27FC236}">
                <a16:creationId xmlns:a16="http://schemas.microsoft.com/office/drawing/2014/main" id="{CA13BAFE-B850-A884-14DA-8F89723CAE6B}"/>
              </a:ext>
            </a:extLst>
          </p:cNvPr>
          <p:cNvSpPr txBox="1"/>
          <p:nvPr/>
        </p:nvSpPr>
        <p:spPr>
          <a:xfrm>
            <a:off x="4190904" y="4248150"/>
            <a:ext cx="3810000" cy="461665"/>
          </a:xfrm>
          <a:prstGeom prst="rect">
            <a:avLst/>
          </a:prstGeom>
          <a:noFill/>
        </p:spPr>
        <p:txBody>
          <a:bodyPr wrap="square" rtlCol="0">
            <a:spAutoFit/>
          </a:bodyPr>
          <a:lstStyle/>
          <a:p>
            <a:pPr algn="ctr"/>
            <a:r>
              <a:rPr lang="en-US" sz="2400" dirty="0">
                <a:latin typeface="Chillax" pitchFamily="50" charset="0"/>
                <a:cs typeface="Segoe UI" panose="020B0502040204020203" pitchFamily="34" charset="0"/>
              </a:rPr>
              <a:t>3rd Sprint </a:t>
            </a:r>
          </a:p>
        </p:txBody>
      </p:sp>
    </p:spTree>
    <p:extLst>
      <p:ext uri="{BB962C8B-B14F-4D97-AF65-F5344CB8AC3E}">
        <p14:creationId xmlns:p14="http://schemas.microsoft.com/office/powerpoint/2010/main" val="222875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91ABB6-19C6-A56D-665A-DCA5428C6F65}"/>
              </a:ext>
            </a:extLst>
          </p:cNvPr>
          <p:cNvSpPr txBox="1"/>
          <p:nvPr/>
        </p:nvSpPr>
        <p:spPr>
          <a:xfrm>
            <a:off x="-2037367" y="310691"/>
            <a:ext cx="8889539"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Class Diagram</a:t>
            </a:r>
          </a:p>
        </p:txBody>
      </p:sp>
      <p:pic>
        <p:nvPicPr>
          <p:cNvPr id="1026" name="Picture 2">
            <a:extLst>
              <a:ext uri="{FF2B5EF4-FFF2-40B4-BE49-F238E27FC236}">
                <a16:creationId xmlns:a16="http://schemas.microsoft.com/office/drawing/2014/main" id="{C2E7001D-2CF8-63C6-C378-416DFA14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211" y="792352"/>
            <a:ext cx="6021578" cy="564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354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358F9-37EF-AC31-5E85-04CD50C64DA6}"/>
              </a:ext>
            </a:extLst>
          </p:cNvPr>
          <p:cNvSpPr txBox="1"/>
          <p:nvPr/>
        </p:nvSpPr>
        <p:spPr>
          <a:xfrm>
            <a:off x="1814421" y="1001904"/>
            <a:ext cx="8563157" cy="553998"/>
          </a:xfrm>
          <a:prstGeom prst="rect">
            <a:avLst/>
          </a:prstGeom>
          <a:noFill/>
        </p:spPr>
        <p:txBody>
          <a:bodyPr wrap="square">
            <a:spAutoFit/>
          </a:bodyPr>
          <a:lstStyle/>
          <a:p>
            <a:pPr algn="ctr"/>
            <a:r>
              <a:rPr lang="en-US" sz="30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We are</a:t>
            </a:r>
          </a:p>
        </p:txBody>
      </p:sp>
      <p:sp>
        <p:nvSpPr>
          <p:cNvPr id="3" name="Freeform: Shape 83">
            <a:extLst>
              <a:ext uri="{FF2B5EF4-FFF2-40B4-BE49-F238E27FC236}">
                <a16:creationId xmlns:a16="http://schemas.microsoft.com/office/drawing/2014/main" id="{6C591EED-F9B4-A914-81B4-AB71201ECDE1}"/>
              </a:ext>
            </a:extLst>
          </p:cNvPr>
          <p:cNvSpPr/>
          <p:nvPr/>
        </p:nvSpPr>
        <p:spPr>
          <a:xfrm>
            <a:off x="5482971" y="1864584"/>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D88E3C"/>
          </a:solidFill>
          <a:ln w="9525" cap="flat">
            <a:noFill/>
            <a:prstDash val="solid"/>
            <a:miter/>
          </a:ln>
        </p:spPr>
        <p:txBody>
          <a:bodyPr rtlCol="0" anchor="ctr"/>
          <a:lstStyle/>
          <a:p>
            <a:endParaRPr lang="en-US"/>
          </a:p>
        </p:txBody>
      </p:sp>
      <p:sp>
        <p:nvSpPr>
          <p:cNvPr id="4" name="Freeform: Shape 84">
            <a:extLst>
              <a:ext uri="{FF2B5EF4-FFF2-40B4-BE49-F238E27FC236}">
                <a16:creationId xmlns:a16="http://schemas.microsoft.com/office/drawing/2014/main" id="{DDBFCCA2-21A9-D169-D9D2-333FD33D39AE}"/>
              </a:ext>
            </a:extLst>
          </p:cNvPr>
          <p:cNvSpPr/>
          <p:nvPr/>
        </p:nvSpPr>
        <p:spPr>
          <a:xfrm>
            <a:off x="6708743" y="2730191"/>
            <a:ext cx="706850" cy="791908"/>
          </a:xfrm>
          <a:custGeom>
            <a:avLst/>
            <a:gdLst>
              <a:gd name="connsiteX0" fmla="*/ 704702 w 706850"/>
              <a:gd name="connsiteY0" fmla="*/ 394339 h 791908"/>
              <a:gd name="connsiteX1" fmla="*/ 679651 w 706850"/>
              <a:gd name="connsiteY1" fmla="*/ 307090 h 791908"/>
              <a:gd name="connsiteX2" fmla="*/ 671269 w 706850"/>
              <a:gd name="connsiteY2" fmla="*/ 303375 h 791908"/>
              <a:gd name="connsiteX3" fmla="*/ 475435 w 706850"/>
              <a:gd name="connsiteY3" fmla="*/ 228223 h 791908"/>
              <a:gd name="connsiteX4" fmla="*/ 390377 w 706850"/>
              <a:gd name="connsiteY4" fmla="*/ 8195 h 791908"/>
              <a:gd name="connsiteX5" fmla="*/ 386662 w 706850"/>
              <a:gd name="connsiteY5" fmla="*/ -187 h 791908"/>
              <a:gd name="connsiteX6" fmla="*/ 317987 w 706850"/>
              <a:gd name="connsiteY6" fmla="*/ -187 h 791908"/>
              <a:gd name="connsiteX7" fmla="*/ 315129 w 706850"/>
              <a:gd name="connsiteY7" fmla="*/ 8195 h 791908"/>
              <a:gd name="connsiteX8" fmla="*/ 229404 w 706850"/>
              <a:gd name="connsiteY8" fmla="*/ 228223 h 791908"/>
              <a:gd name="connsiteX9" fmla="*/ 34428 w 706850"/>
              <a:gd name="connsiteY9" fmla="*/ 303375 h 791908"/>
              <a:gd name="connsiteX10" fmla="*/ 26141 w 706850"/>
              <a:gd name="connsiteY10" fmla="*/ 307090 h 791908"/>
              <a:gd name="connsiteX11" fmla="*/ -815 w 706850"/>
              <a:gd name="connsiteY11" fmla="*/ 395291 h 791908"/>
              <a:gd name="connsiteX12" fmla="*/ -815 w 706850"/>
              <a:gd name="connsiteY12" fmla="*/ 469491 h 791908"/>
              <a:gd name="connsiteX13" fmla="*/ 8710 w 706850"/>
              <a:gd name="connsiteY13" fmla="*/ 473206 h 791908"/>
              <a:gd name="connsiteX14" fmla="*/ 143299 w 706850"/>
              <a:gd name="connsiteY14" fmla="*/ 525212 h 791908"/>
              <a:gd name="connsiteX15" fmla="*/ 103388 w 706850"/>
              <a:gd name="connsiteY15" fmla="*/ 616176 h 791908"/>
              <a:gd name="connsiteX16" fmla="*/ 99674 w 706850"/>
              <a:gd name="connsiteY16" fmla="*/ 624558 h 791908"/>
              <a:gd name="connsiteX17" fmla="*/ 79195 w 706850"/>
              <a:gd name="connsiteY17" fmla="*/ 739620 h 791908"/>
              <a:gd name="connsiteX18" fmla="*/ 85672 w 706850"/>
              <a:gd name="connsiteY18" fmla="*/ 746192 h 791908"/>
              <a:gd name="connsiteX19" fmla="*/ 124724 w 706850"/>
              <a:gd name="connsiteY19" fmla="*/ 784292 h 791908"/>
              <a:gd name="connsiteX20" fmla="*/ 132154 w 706850"/>
              <a:gd name="connsiteY20" fmla="*/ 791722 h 791908"/>
              <a:gd name="connsiteX21" fmla="*/ 140441 w 706850"/>
              <a:gd name="connsiteY21" fmla="*/ 787055 h 791908"/>
              <a:gd name="connsiteX22" fmla="*/ 353038 w 706850"/>
              <a:gd name="connsiteY22" fmla="*/ 693329 h 791908"/>
              <a:gd name="connsiteX23" fmla="*/ 564685 w 706850"/>
              <a:gd name="connsiteY23" fmla="*/ 787055 h 791908"/>
              <a:gd name="connsiteX24" fmla="*/ 573067 w 706850"/>
              <a:gd name="connsiteY24" fmla="*/ 791722 h 791908"/>
              <a:gd name="connsiteX25" fmla="*/ 580495 w 706850"/>
              <a:gd name="connsiteY25" fmla="*/ 784292 h 791908"/>
              <a:gd name="connsiteX26" fmla="*/ 619453 w 706850"/>
              <a:gd name="connsiteY26" fmla="*/ 746192 h 791908"/>
              <a:gd name="connsiteX27" fmla="*/ 625930 w 706850"/>
              <a:gd name="connsiteY27" fmla="*/ 739620 h 791908"/>
              <a:gd name="connsiteX28" fmla="*/ 605546 w 706850"/>
              <a:gd name="connsiteY28" fmla="*/ 624558 h 791908"/>
              <a:gd name="connsiteX29" fmla="*/ 601831 w 706850"/>
              <a:gd name="connsiteY29" fmla="*/ 616176 h 791908"/>
              <a:gd name="connsiteX30" fmla="*/ 561922 w 706850"/>
              <a:gd name="connsiteY30" fmla="*/ 525212 h 791908"/>
              <a:gd name="connsiteX31" fmla="*/ 696510 w 706850"/>
              <a:gd name="connsiteY31" fmla="*/ 473206 h 791908"/>
              <a:gd name="connsiteX32" fmla="*/ 706035 w 706850"/>
              <a:gd name="connsiteY32" fmla="*/ 469491 h 791908"/>
              <a:gd name="connsiteX33" fmla="*/ 706035 w 706850"/>
              <a:gd name="connsiteY33" fmla="*/ 399958 h 791908"/>
              <a:gd name="connsiteX34" fmla="*/ 134535 w 706850"/>
              <a:gd name="connsiteY34" fmla="*/ 343475 h 791908"/>
              <a:gd name="connsiteX35" fmla="*/ 130820 w 706850"/>
              <a:gd name="connsiteY35" fmla="*/ 341666 h 791908"/>
              <a:gd name="connsiteX36" fmla="*/ 220831 w 706850"/>
              <a:gd name="connsiteY36" fmla="*/ 306328 h 791908"/>
              <a:gd name="connsiteX37" fmla="*/ 255218 w 706850"/>
              <a:gd name="connsiteY37" fmla="*/ 293374 h 791908"/>
              <a:gd name="connsiteX38" fmla="*/ 295127 w 706850"/>
              <a:gd name="connsiteY38" fmla="*/ 253464 h 791908"/>
              <a:gd name="connsiteX39" fmla="*/ 352277 w 706850"/>
              <a:gd name="connsiteY39" fmla="*/ 104017 h 791908"/>
              <a:gd name="connsiteX40" fmla="*/ 410760 w 706850"/>
              <a:gd name="connsiteY40" fmla="*/ 253464 h 791908"/>
              <a:gd name="connsiteX41" fmla="*/ 449813 w 706850"/>
              <a:gd name="connsiteY41" fmla="*/ 293374 h 791908"/>
              <a:gd name="connsiteX42" fmla="*/ 483150 w 706850"/>
              <a:gd name="connsiteY42" fmla="*/ 306328 h 791908"/>
              <a:gd name="connsiteX43" fmla="*/ 575067 w 706850"/>
              <a:gd name="connsiteY43" fmla="*/ 341666 h 791908"/>
              <a:gd name="connsiteX44" fmla="*/ 571352 w 706850"/>
              <a:gd name="connsiteY44" fmla="*/ 343475 h 791908"/>
              <a:gd name="connsiteX45" fmla="*/ 497152 w 706850"/>
              <a:gd name="connsiteY45" fmla="*/ 371288 h 791908"/>
              <a:gd name="connsiteX46" fmla="*/ 457242 w 706850"/>
              <a:gd name="connsiteY46" fmla="*/ 409388 h 791908"/>
              <a:gd name="connsiteX47" fmla="*/ 458099 w 706850"/>
              <a:gd name="connsiteY47" fmla="*/ 465109 h 791908"/>
              <a:gd name="connsiteX48" fmla="*/ 507344 w 706850"/>
              <a:gd name="connsiteY48" fmla="*/ 574647 h 791908"/>
              <a:gd name="connsiteX49" fmla="*/ 381042 w 706850"/>
              <a:gd name="connsiteY49" fmla="*/ 518926 h 791908"/>
              <a:gd name="connsiteX50" fmla="*/ 353229 w 706850"/>
              <a:gd name="connsiteY50" fmla="*/ 513306 h 791908"/>
              <a:gd name="connsiteX51" fmla="*/ 324654 w 706850"/>
              <a:gd name="connsiteY51" fmla="*/ 518926 h 791908"/>
              <a:gd name="connsiteX52" fmla="*/ 198448 w 706850"/>
              <a:gd name="connsiteY52" fmla="*/ 574647 h 791908"/>
              <a:gd name="connsiteX53" fmla="*/ 247597 w 706850"/>
              <a:gd name="connsiteY53" fmla="*/ 465109 h 791908"/>
              <a:gd name="connsiteX54" fmla="*/ 248549 w 706850"/>
              <a:gd name="connsiteY54" fmla="*/ 409388 h 791908"/>
              <a:gd name="connsiteX55" fmla="*/ 208640 w 706850"/>
              <a:gd name="connsiteY55" fmla="*/ 37128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850" h="791908">
                <a:moveTo>
                  <a:pt x="704702" y="394339"/>
                </a:moveTo>
                <a:lnTo>
                  <a:pt x="679651" y="307090"/>
                </a:lnTo>
                <a:lnTo>
                  <a:pt x="671269" y="303375"/>
                </a:lnTo>
                <a:lnTo>
                  <a:pt x="475435" y="228223"/>
                </a:lnTo>
                <a:lnTo>
                  <a:pt x="390377" y="8195"/>
                </a:lnTo>
                <a:lnTo>
                  <a:pt x="386662" y="-187"/>
                </a:lnTo>
                <a:lnTo>
                  <a:pt x="317987" y="-187"/>
                </a:lnTo>
                <a:lnTo>
                  <a:pt x="315129" y="8195"/>
                </a:lnTo>
                <a:lnTo>
                  <a:pt x="229404" y="228223"/>
                </a:lnTo>
                <a:lnTo>
                  <a:pt x="34428" y="303375"/>
                </a:lnTo>
                <a:lnTo>
                  <a:pt x="26141" y="307090"/>
                </a:lnTo>
                <a:lnTo>
                  <a:pt x="-815" y="395291"/>
                </a:lnTo>
                <a:lnTo>
                  <a:pt x="-815" y="469491"/>
                </a:lnTo>
                <a:lnTo>
                  <a:pt x="8710" y="473206"/>
                </a:lnTo>
                <a:lnTo>
                  <a:pt x="143299" y="525212"/>
                </a:lnTo>
                <a:lnTo>
                  <a:pt x="103388" y="616176"/>
                </a:lnTo>
                <a:lnTo>
                  <a:pt x="99674" y="624558"/>
                </a:lnTo>
                <a:lnTo>
                  <a:pt x="79195" y="739620"/>
                </a:lnTo>
                <a:lnTo>
                  <a:pt x="85672" y="746192"/>
                </a:lnTo>
                <a:lnTo>
                  <a:pt x="124724" y="784292"/>
                </a:lnTo>
                <a:lnTo>
                  <a:pt x="132154" y="791722"/>
                </a:lnTo>
                <a:lnTo>
                  <a:pt x="140441" y="787055"/>
                </a:lnTo>
                <a:lnTo>
                  <a:pt x="353038" y="693329"/>
                </a:lnTo>
                <a:lnTo>
                  <a:pt x="564685" y="787055"/>
                </a:lnTo>
                <a:lnTo>
                  <a:pt x="573067" y="791722"/>
                </a:lnTo>
                <a:lnTo>
                  <a:pt x="580495" y="784292"/>
                </a:lnTo>
                <a:lnTo>
                  <a:pt x="619453" y="746192"/>
                </a:lnTo>
                <a:lnTo>
                  <a:pt x="625930" y="739620"/>
                </a:lnTo>
                <a:lnTo>
                  <a:pt x="605546" y="624558"/>
                </a:lnTo>
                <a:lnTo>
                  <a:pt x="601831" y="616176"/>
                </a:lnTo>
                <a:lnTo>
                  <a:pt x="561922" y="525212"/>
                </a:lnTo>
                <a:lnTo>
                  <a:pt x="696510" y="473206"/>
                </a:lnTo>
                <a:lnTo>
                  <a:pt x="706035" y="469491"/>
                </a:lnTo>
                <a:lnTo>
                  <a:pt x="706035" y="399958"/>
                </a:lnTo>
                <a:close/>
                <a:moveTo>
                  <a:pt x="134535" y="343475"/>
                </a:moveTo>
                <a:lnTo>
                  <a:pt x="130820" y="341666"/>
                </a:lnTo>
                <a:lnTo>
                  <a:pt x="220831" y="306328"/>
                </a:lnTo>
                <a:lnTo>
                  <a:pt x="255218" y="293374"/>
                </a:lnTo>
                <a:cubicBezTo>
                  <a:pt x="273695" y="286516"/>
                  <a:pt x="288269" y="271942"/>
                  <a:pt x="295127" y="253464"/>
                </a:cubicBezTo>
                <a:lnTo>
                  <a:pt x="352277" y="104017"/>
                </a:lnTo>
                <a:lnTo>
                  <a:pt x="410760" y="253464"/>
                </a:lnTo>
                <a:cubicBezTo>
                  <a:pt x="417332" y="271838"/>
                  <a:pt x="431620" y="286421"/>
                  <a:pt x="449813" y="293374"/>
                </a:cubicBezTo>
                <a:lnTo>
                  <a:pt x="483150" y="306328"/>
                </a:lnTo>
                <a:lnTo>
                  <a:pt x="575067" y="341666"/>
                </a:lnTo>
                <a:lnTo>
                  <a:pt x="571352" y="343475"/>
                </a:lnTo>
                <a:lnTo>
                  <a:pt x="497152" y="371288"/>
                </a:lnTo>
                <a:cubicBezTo>
                  <a:pt x="479245" y="378013"/>
                  <a:pt x="464768" y="391777"/>
                  <a:pt x="457242" y="409388"/>
                </a:cubicBezTo>
                <a:cubicBezTo>
                  <a:pt x="450099" y="427333"/>
                  <a:pt x="450385" y="447393"/>
                  <a:pt x="458099" y="465109"/>
                </a:cubicBezTo>
                <a:lnTo>
                  <a:pt x="507344" y="574647"/>
                </a:lnTo>
                <a:lnTo>
                  <a:pt x="381042" y="518926"/>
                </a:lnTo>
                <a:cubicBezTo>
                  <a:pt x="372184" y="515278"/>
                  <a:pt x="362754" y="513373"/>
                  <a:pt x="353229" y="513306"/>
                </a:cubicBezTo>
                <a:cubicBezTo>
                  <a:pt x="343418" y="513306"/>
                  <a:pt x="333703" y="515221"/>
                  <a:pt x="324654" y="518926"/>
                </a:cubicBezTo>
                <a:lnTo>
                  <a:pt x="198448" y="574647"/>
                </a:lnTo>
                <a:lnTo>
                  <a:pt x="247597" y="465109"/>
                </a:lnTo>
                <a:cubicBezTo>
                  <a:pt x="255312" y="447403"/>
                  <a:pt x="255693" y="427343"/>
                  <a:pt x="248549" y="409388"/>
                </a:cubicBezTo>
                <a:cubicBezTo>
                  <a:pt x="241024" y="391777"/>
                  <a:pt x="226547" y="378013"/>
                  <a:pt x="208640" y="371288"/>
                </a:cubicBezTo>
                <a:close/>
              </a:path>
            </a:pathLst>
          </a:custGeom>
          <a:solidFill>
            <a:srgbClr val="48AFD5"/>
          </a:solidFill>
          <a:ln w="9525" cap="flat">
            <a:noFill/>
            <a:prstDash val="solid"/>
            <a:miter/>
          </a:ln>
        </p:spPr>
        <p:txBody>
          <a:bodyPr rtlCol="0" anchor="ctr"/>
          <a:lstStyle/>
          <a:p>
            <a:endParaRPr lang="en-US"/>
          </a:p>
        </p:txBody>
      </p:sp>
      <p:sp>
        <p:nvSpPr>
          <p:cNvPr id="5" name="Freeform: Shape 85">
            <a:extLst>
              <a:ext uri="{FF2B5EF4-FFF2-40B4-BE49-F238E27FC236}">
                <a16:creationId xmlns:a16="http://schemas.microsoft.com/office/drawing/2014/main" id="{6E50E21A-FE18-E2B0-5390-D0B5F0515E0E}"/>
              </a:ext>
            </a:extLst>
          </p:cNvPr>
          <p:cNvSpPr/>
          <p:nvPr/>
        </p:nvSpPr>
        <p:spPr>
          <a:xfrm>
            <a:off x="4776502" y="2730191"/>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48AFD5"/>
          </a:solidFill>
          <a:ln w="9525" cap="flat">
            <a:noFill/>
            <a:prstDash val="solid"/>
            <a:miter/>
          </a:ln>
        </p:spPr>
        <p:txBody>
          <a:bodyPr rtlCol="0" anchor="ctr"/>
          <a:lstStyle/>
          <a:p>
            <a:endParaRPr lang="en-US"/>
          </a:p>
        </p:txBody>
      </p:sp>
      <p:pic>
        <p:nvPicPr>
          <p:cNvPr id="6" name="Graphic 5">
            <a:extLst>
              <a:ext uri="{FF2B5EF4-FFF2-40B4-BE49-F238E27FC236}">
                <a16:creationId xmlns:a16="http://schemas.microsoft.com/office/drawing/2014/main" id="{9923EA45-EB78-F577-AA3F-2593845431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000" y="3744635"/>
            <a:ext cx="3810000" cy="571500"/>
          </a:xfrm>
          <a:prstGeom prst="rect">
            <a:avLst/>
          </a:prstGeom>
        </p:spPr>
      </p:pic>
      <p:sp>
        <p:nvSpPr>
          <p:cNvPr id="7" name="TextBox 6">
            <a:extLst>
              <a:ext uri="{FF2B5EF4-FFF2-40B4-BE49-F238E27FC236}">
                <a16:creationId xmlns:a16="http://schemas.microsoft.com/office/drawing/2014/main" id="{FA65FC7B-A579-81D3-E8E7-CEBFC9DCE0B7}"/>
              </a:ext>
            </a:extLst>
          </p:cNvPr>
          <p:cNvSpPr txBox="1"/>
          <p:nvPr/>
        </p:nvSpPr>
        <p:spPr>
          <a:xfrm>
            <a:off x="1814420" y="5270743"/>
            <a:ext cx="8563157" cy="553998"/>
          </a:xfrm>
          <a:prstGeom prst="rect">
            <a:avLst/>
          </a:prstGeom>
          <a:noFill/>
        </p:spPr>
        <p:txBody>
          <a:bodyPr wrap="square">
            <a:spAutoFit/>
          </a:bodyPr>
          <a:lstStyle/>
          <a:p>
            <a:pPr algn="ctr"/>
            <a:r>
              <a:rPr lang="en-US" sz="30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Thank you for listening!</a:t>
            </a:r>
          </a:p>
        </p:txBody>
      </p:sp>
    </p:spTree>
    <p:extLst>
      <p:ext uri="{BB962C8B-B14F-4D97-AF65-F5344CB8AC3E}">
        <p14:creationId xmlns:p14="http://schemas.microsoft.com/office/powerpoint/2010/main" val="7649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1E7C55A-48CD-F71A-1FF5-E3B88227E8E4}"/>
              </a:ext>
            </a:extLst>
          </p:cNvPr>
          <p:cNvSpPr>
            <a:spLocks noGrp="1" noRot="1" noMove="1" noResize="1" noEditPoints="1" noAdjustHandles="1" noChangeArrowheads="1" noChangeShapeType="1"/>
          </p:cNvSpPr>
          <p:nvPr/>
        </p:nvSpPr>
        <p:spPr>
          <a:xfrm>
            <a:off x="0" y="0"/>
            <a:ext cx="12191808" cy="6858000"/>
          </a:xfrm>
          <a:prstGeom prst="rect">
            <a:avLst/>
          </a:prstGeom>
          <a:solidFill>
            <a:srgbClr val="0C1F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7FA32F07-7D22-B940-1ECB-4972B2B2B002}"/>
              </a:ext>
            </a:extLst>
          </p:cNvPr>
          <p:cNvSpPr/>
          <p:nvPr/>
        </p:nvSpPr>
        <p:spPr>
          <a:xfrm rot="20558454">
            <a:off x="1039356" y="-42232469"/>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a:effectLst>
            <a:softEdge rad="0"/>
          </a:effectLst>
        </p:spPr>
        <p:txBody>
          <a:bodyPr rtlCol="0" anchor="ctr"/>
          <a:lstStyle/>
          <a:p>
            <a:endParaRPr lang="en-US"/>
          </a:p>
        </p:txBody>
      </p:sp>
      <p:sp>
        <p:nvSpPr>
          <p:cNvPr id="3" name="Freeform: Shape 2">
            <a:extLst>
              <a:ext uri="{FF2B5EF4-FFF2-40B4-BE49-F238E27FC236}">
                <a16:creationId xmlns:a16="http://schemas.microsoft.com/office/drawing/2014/main" id="{2EE2C79B-4ABD-7D8C-EC3A-F6B9820E3E11}"/>
              </a:ext>
            </a:extLst>
          </p:cNvPr>
          <p:cNvSpPr/>
          <p:nvPr/>
        </p:nvSpPr>
        <p:spPr>
          <a:xfrm rot="20122151">
            <a:off x="-2198517" y="-38039141"/>
            <a:ext cx="1088358" cy="121948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0D995E34-6DB8-F4F8-5548-51C34958833D}"/>
              </a:ext>
            </a:extLst>
          </p:cNvPr>
          <p:cNvSpPr/>
          <p:nvPr/>
        </p:nvSpPr>
        <p:spPr>
          <a:xfrm rot="20617652">
            <a:off x="2557082" y="-45448953"/>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ACAF69-64C9-15B9-D515-EC2D7746C57F}"/>
              </a:ext>
            </a:extLst>
          </p:cNvPr>
          <p:cNvSpPr/>
          <p:nvPr/>
        </p:nvSpPr>
        <p:spPr>
          <a:xfrm rot="2092696">
            <a:off x="8225967" y="-42181177"/>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374BE7F-D3E1-8D87-CECE-EAC127B4CF0C}"/>
              </a:ext>
            </a:extLst>
          </p:cNvPr>
          <p:cNvSpPr/>
          <p:nvPr/>
        </p:nvSpPr>
        <p:spPr>
          <a:xfrm rot="21431555">
            <a:off x="5095585" y="-43586893"/>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09D5769-9EF8-EBF8-DFD5-49CA4059BB2F}"/>
              </a:ext>
            </a:extLst>
          </p:cNvPr>
          <p:cNvSpPr/>
          <p:nvPr/>
        </p:nvSpPr>
        <p:spPr>
          <a:xfrm rot="1028461">
            <a:off x="6708647" y="-46910971"/>
            <a:ext cx="1109015" cy="1242634"/>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0C1F20"/>
          </a:solidFill>
          <a:ln w="9525" cap="flat">
            <a:noFill/>
            <a:prstDash val="solid"/>
            <a:miter/>
          </a:ln>
          <a:effectLst>
            <a:softEdge rad="139700"/>
          </a:effectLst>
        </p:spPr>
        <p:txBody>
          <a:bodyPr rtlCol="0" anchor="ctr"/>
          <a:lstStyle/>
          <a:p>
            <a:endParaRPr lang="en-US"/>
          </a:p>
        </p:txBody>
      </p:sp>
      <p:sp>
        <p:nvSpPr>
          <p:cNvPr id="9" name="Freeform: Shape 8">
            <a:extLst>
              <a:ext uri="{FF2B5EF4-FFF2-40B4-BE49-F238E27FC236}">
                <a16:creationId xmlns:a16="http://schemas.microsoft.com/office/drawing/2014/main" id="{2B5C55A6-0FDE-3D21-3CD1-D008DF37FB7A}"/>
              </a:ext>
            </a:extLst>
          </p:cNvPr>
          <p:cNvSpPr/>
          <p:nvPr/>
        </p:nvSpPr>
        <p:spPr>
          <a:xfrm rot="18426327">
            <a:off x="-8634722" y="-33646040"/>
            <a:ext cx="2224015" cy="248750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a:effectLst>
            <a:softEdge rad="0"/>
          </a:effectLst>
        </p:spPr>
        <p:txBody>
          <a:bodyPr rtlCol="0" anchor="ctr"/>
          <a:lstStyle/>
          <a:p>
            <a:endParaRPr lang="en-US"/>
          </a:p>
        </p:txBody>
      </p:sp>
      <p:sp>
        <p:nvSpPr>
          <p:cNvPr id="10" name="Freeform: Shape 9">
            <a:extLst>
              <a:ext uri="{FF2B5EF4-FFF2-40B4-BE49-F238E27FC236}">
                <a16:creationId xmlns:a16="http://schemas.microsoft.com/office/drawing/2014/main" id="{1E32F281-0DEF-A9E8-78B8-2DE82FDF0F64}"/>
              </a:ext>
            </a:extLst>
          </p:cNvPr>
          <p:cNvSpPr/>
          <p:nvPr/>
        </p:nvSpPr>
        <p:spPr>
          <a:xfrm rot="19296682">
            <a:off x="-3439936" y="-32217026"/>
            <a:ext cx="2645282" cy="2958679"/>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9F13990-BCD2-EE51-3FAA-B0CFB68111A7}"/>
              </a:ext>
            </a:extLst>
          </p:cNvPr>
          <p:cNvSpPr/>
          <p:nvPr/>
        </p:nvSpPr>
        <p:spPr>
          <a:xfrm rot="2355283">
            <a:off x="18329681" y="-31676089"/>
            <a:ext cx="2224015" cy="248750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F0027B-8B82-7C9F-A308-B825A0ACB9DD}"/>
              </a:ext>
            </a:extLst>
          </p:cNvPr>
          <p:cNvSpPr/>
          <p:nvPr/>
        </p:nvSpPr>
        <p:spPr>
          <a:xfrm rot="1478697">
            <a:off x="9992793" y="-41129801"/>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B625804-0600-274E-81B2-B1ACB9AEDE2B}"/>
              </a:ext>
            </a:extLst>
          </p:cNvPr>
          <p:cNvSpPr/>
          <p:nvPr/>
        </p:nvSpPr>
        <p:spPr>
          <a:xfrm rot="21106023">
            <a:off x="15307377" y="-29913621"/>
            <a:ext cx="2018704" cy="2257868"/>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BC20832-5F16-661C-D2B3-417D65900BF0}"/>
              </a:ext>
            </a:extLst>
          </p:cNvPr>
          <p:cNvSpPr/>
          <p:nvPr/>
        </p:nvSpPr>
        <p:spPr>
          <a:xfrm rot="19508301">
            <a:off x="-4960335" y="-27351975"/>
            <a:ext cx="5376520" cy="6013497"/>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49CFAAC-1D53-BE2E-C92A-EF4511512453}"/>
              </a:ext>
            </a:extLst>
          </p:cNvPr>
          <p:cNvSpPr/>
          <p:nvPr/>
        </p:nvSpPr>
        <p:spPr>
          <a:xfrm rot="1122174">
            <a:off x="13429744" y="-25692376"/>
            <a:ext cx="8095192" cy="9054261"/>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709CB8-CDFA-835C-72A6-6F57C7F386AC}"/>
              </a:ext>
            </a:extLst>
          </p:cNvPr>
          <p:cNvSpPr>
            <a:spLocks noGrp="1" noRot="1" noMove="1" noResize="1" noEditPoints="1" noAdjustHandles="1" noChangeArrowheads="1" noChangeShapeType="1"/>
          </p:cNvSpPr>
          <p:nvPr/>
        </p:nvSpPr>
        <p:spPr>
          <a:xfrm rot="2045781">
            <a:off x="4957612" y="-13255553"/>
            <a:ext cx="16152415" cy="18066055"/>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0C63B4F-6F54-8F3E-06BF-882B4D971EEC}"/>
              </a:ext>
            </a:extLst>
          </p:cNvPr>
          <p:cNvSpPr/>
          <p:nvPr/>
        </p:nvSpPr>
        <p:spPr>
          <a:xfrm rot="20094143">
            <a:off x="-8992203" y="-20106399"/>
            <a:ext cx="8095192" cy="9054261"/>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a:effectLst>
            <a:softEdge rad="0"/>
          </a:effectLst>
        </p:spPr>
        <p:txBody>
          <a:bodyPr rtlCol="0" anchor="ctr"/>
          <a:lstStyle/>
          <a:p>
            <a:endParaRPr lang="en-US"/>
          </a:p>
        </p:txBody>
      </p:sp>
      <p:sp>
        <p:nvSpPr>
          <p:cNvPr id="19" name="Freeform: Shape 18">
            <a:extLst>
              <a:ext uri="{FF2B5EF4-FFF2-40B4-BE49-F238E27FC236}">
                <a16:creationId xmlns:a16="http://schemas.microsoft.com/office/drawing/2014/main" id="{0EFCBB6B-0AF1-845D-FE6A-7D28F7011091}"/>
              </a:ext>
            </a:extLst>
          </p:cNvPr>
          <p:cNvSpPr>
            <a:spLocks noGrp="1" noRot="1" noMove="1" noResize="1" noEditPoints="1" noAdjustHandles="1" noChangeArrowheads="1" noChangeShapeType="1"/>
          </p:cNvSpPr>
          <p:nvPr/>
        </p:nvSpPr>
        <p:spPr>
          <a:xfrm rot="19385114">
            <a:off x="-6146810" y="-8395924"/>
            <a:ext cx="10557325" cy="11808093"/>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0C1F20"/>
          </a:solidFill>
          <a:ln w="9525" cap="flat">
            <a:noFill/>
            <a:prstDash val="solid"/>
            <a:miter/>
          </a:ln>
        </p:spPr>
        <p:txBody>
          <a:bodyPr rtlCol="0" anchor="ctr"/>
          <a:lstStyle/>
          <a:p>
            <a:endParaRPr lang="en-US"/>
          </a:p>
        </p:txBody>
      </p:sp>
      <p:sp>
        <p:nvSpPr>
          <p:cNvPr id="20" name="TextBox 19">
            <a:extLst>
              <a:ext uri="{FF2B5EF4-FFF2-40B4-BE49-F238E27FC236}">
                <a16:creationId xmlns:a16="http://schemas.microsoft.com/office/drawing/2014/main" id="{018D133D-F101-51E0-DB08-395162BE05DA}"/>
              </a:ext>
            </a:extLst>
          </p:cNvPr>
          <p:cNvSpPr txBox="1"/>
          <p:nvPr/>
        </p:nvSpPr>
        <p:spPr>
          <a:xfrm>
            <a:off x="259080" y="327730"/>
            <a:ext cx="4038600" cy="707886"/>
          </a:xfrm>
          <a:prstGeom prst="rect">
            <a:avLst/>
          </a:prstGeom>
          <a:noFill/>
        </p:spPr>
        <p:txBody>
          <a:bodyPr wrap="square" rtlCol="0">
            <a:spAutoFit/>
          </a:bodyPr>
          <a:lstStyle/>
          <a:p>
            <a:r>
              <a:rPr lang="en-US" sz="4000" dirty="0">
                <a:solidFill>
                  <a:srgbClr val="F1FBFC"/>
                </a:solidFill>
                <a:latin typeface="Abadi" panose="020B0604020104020204" pitchFamily="34" charset="0"/>
              </a:rPr>
              <a:t>Recap</a:t>
            </a:r>
            <a:endParaRPr lang="en-US" sz="3200" dirty="0">
              <a:solidFill>
                <a:srgbClr val="F1FBFC"/>
              </a:solidFill>
              <a:latin typeface="Abadi" panose="020B0604020104020204" pitchFamily="34" charset="0"/>
            </a:endParaRPr>
          </a:p>
        </p:txBody>
      </p:sp>
      <p:sp>
        <p:nvSpPr>
          <p:cNvPr id="5" name="Freeform: Shape 4">
            <a:extLst>
              <a:ext uri="{FF2B5EF4-FFF2-40B4-BE49-F238E27FC236}">
                <a16:creationId xmlns:a16="http://schemas.microsoft.com/office/drawing/2014/main" id="{C0CE2322-5EFF-2397-F8CE-704CF1F299CA}"/>
              </a:ext>
            </a:extLst>
          </p:cNvPr>
          <p:cNvSpPr/>
          <p:nvPr/>
        </p:nvSpPr>
        <p:spPr>
          <a:xfrm>
            <a:off x="5482875" y="-53037987"/>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D88E3C"/>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6D23E6A-6DA5-10BE-9966-9F95ED11F2AA}"/>
              </a:ext>
            </a:extLst>
          </p:cNvPr>
          <p:cNvSpPr/>
          <p:nvPr/>
        </p:nvSpPr>
        <p:spPr>
          <a:xfrm>
            <a:off x="6708647" y="-50321710"/>
            <a:ext cx="706850" cy="791908"/>
          </a:xfrm>
          <a:custGeom>
            <a:avLst/>
            <a:gdLst>
              <a:gd name="connsiteX0" fmla="*/ 704702 w 706850"/>
              <a:gd name="connsiteY0" fmla="*/ 394339 h 791908"/>
              <a:gd name="connsiteX1" fmla="*/ 679651 w 706850"/>
              <a:gd name="connsiteY1" fmla="*/ 307090 h 791908"/>
              <a:gd name="connsiteX2" fmla="*/ 671269 w 706850"/>
              <a:gd name="connsiteY2" fmla="*/ 303375 h 791908"/>
              <a:gd name="connsiteX3" fmla="*/ 475435 w 706850"/>
              <a:gd name="connsiteY3" fmla="*/ 228223 h 791908"/>
              <a:gd name="connsiteX4" fmla="*/ 390377 w 706850"/>
              <a:gd name="connsiteY4" fmla="*/ 8195 h 791908"/>
              <a:gd name="connsiteX5" fmla="*/ 386662 w 706850"/>
              <a:gd name="connsiteY5" fmla="*/ -187 h 791908"/>
              <a:gd name="connsiteX6" fmla="*/ 317987 w 706850"/>
              <a:gd name="connsiteY6" fmla="*/ -187 h 791908"/>
              <a:gd name="connsiteX7" fmla="*/ 315129 w 706850"/>
              <a:gd name="connsiteY7" fmla="*/ 8195 h 791908"/>
              <a:gd name="connsiteX8" fmla="*/ 229404 w 706850"/>
              <a:gd name="connsiteY8" fmla="*/ 228223 h 791908"/>
              <a:gd name="connsiteX9" fmla="*/ 34428 w 706850"/>
              <a:gd name="connsiteY9" fmla="*/ 303375 h 791908"/>
              <a:gd name="connsiteX10" fmla="*/ 26141 w 706850"/>
              <a:gd name="connsiteY10" fmla="*/ 307090 h 791908"/>
              <a:gd name="connsiteX11" fmla="*/ -815 w 706850"/>
              <a:gd name="connsiteY11" fmla="*/ 395291 h 791908"/>
              <a:gd name="connsiteX12" fmla="*/ -815 w 706850"/>
              <a:gd name="connsiteY12" fmla="*/ 469491 h 791908"/>
              <a:gd name="connsiteX13" fmla="*/ 8710 w 706850"/>
              <a:gd name="connsiteY13" fmla="*/ 473206 h 791908"/>
              <a:gd name="connsiteX14" fmla="*/ 143299 w 706850"/>
              <a:gd name="connsiteY14" fmla="*/ 525212 h 791908"/>
              <a:gd name="connsiteX15" fmla="*/ 103388 w 706850"/>
              <a:gd name="connsiteY15" fmla="*/ 616176 h 791908"/>
              <a:gd name="connsiteX16" fmla="*/ 99674 w 706850"/>
              <a:gd name="connsiteY16" fmla="*/ 624558 h 791908"/>
              <a:gd name="connsiteX17" fmla="*/ 79195 w 706850"/>
              <a:gd name="connsiteY17" fmla="*/ 739620 h 791908"/>
              <a:gd name="connsiteX18" fmla="*/ 85672 w 706850"/>
              <a:gd name="connsiteY18" fmla="*/ 746192 h 791908"/>
              <a:gd name="connsiteX19" fmla="*/ 124724 w 706850"/>
              <a:gd name="connsiteY19" fmla="*/ 784292 h 791908"/>
              <a:gd name="connsiteX20" fmla="*/ 132154 w 706850"/>
              <a:gd name="connsiteY20" fmla="*/ 791722 h 791908"/>
              <a:gd name="connsiteX21" fmla="*/ 140441 w 706850"/>
              <a:gd name="connsiteY21" fmla="*/ 787055 h 791908"/>
              <a:gd name="connsiteX22" fmla="*/ 353038 w 706850"/>
              <a:gd name="connsiteY22" fmla="*/ 693329 h 791908"/>
              <a:gd name="connsiteX23" fmla="*/ 564685 w 706850"/>
              <a:gd name="connsiteY23" fmla="*/ 787055 h 791908"/>
              <a:gd name="connsiteX24" fmla="*/ 573067 w 706850"/>
              <a:gd name="connsiteY24" fmla="*/ 791722 h 791908"/>
              <a:gd name="connsiteX25" fmla="*/ 580495 w 706850"/>
              <a:gd name="connsiteY25" fmla="*/ 784292 h 791908"/>
              <a:gd name="connsiteX26" fmla="*/ 619453 w 706850"/>
              <a:gd name="connsiteY26" fmla="*/ 746192 h 791908"/>
              <a:gd name="connsiteX27" fmla="*/ 625930 w 706850"/>
              <a:gd name="connsiteY27" fmla="*/ 739620 h 791908"/>
              <a:gd name="connsiteX28" fmla="*/ 605546 w 706850"/>
              <a:gd name="connsiteY28" fmla="*/ 624558 h 791908"/>
              <a:gd name="connsiteX29" fmla="*/ 601831 w 706850"/>
              <a:gd name="connsiteY29" fmla="*/ 616176 h 791908"/>
              <a:gd name="connsiteX30" fmla="*/ 561922 w 706850"/>
              <a:gd name="connsiteY30" fmla="*/ 525212 h 791908"/>
              <a:gd name="connsiteX31" fmla="*/ 696510 w 706850"/>
              <a:gd name="connsiteY31" fmla="*/ 473206 h 791908"/>
              <a:gd name="connsiteX32" fmla="*/ 706035 w 706850"/>
              <a:gd name="connsiteY32" fmla="*/ 469491 h 791908"/>
              <a:gd name="connsiteX33" fmla="*/ 706035 w 706850"/>
              <a:gd name="connsiteY33" fmla="*/ 399958 h 791908"/>
              <a:gd name="connsiteX34" fmla="*/ 134535 w 706850"/>
              <a:gd name="connsiteY34" fmla="*/ 343475 h 791908"/>
              <a:gd name="connsiteX35" fmla="*/ 130820 w 706850"/>
              <a:gd name="connsiteY35" fmla="*/ 341666 h 791908"/>
              <a:gd name="connsiteX36" fmla="*/ 220831 w 706850"/>
              <a:gd name="connsiteY36" fmla="*/ 306328 h 791908"/>
              <a:gd name="connsiteX37" fmla="*/ 255218 w 706850"/>
              <a:gd name="connsiteY37" fmla="*/ 293374 h 791908"/>
              <a:gd name="connsiteX38" fmla="*/ 295127 w 706850"/>
              <a:gd name="connsiteY38" fmla="*/ 253464 h 791908"/>
              <a:gd name="connsiteX39" fmla="*/ 352277 w 706850"/>
              <a:gd name="connsiteY39" fmla="*/ 104017 h 791908"/>
              <a:gd name="connsiteX40" fmla="*/ 410760 w 706850"/>
              <a:gd name="connsiteY40" fmla="*/ 253464 h 791908"/>
              <a:gd name="connsiteX41" fmla="*/ 449813 w 706850"/>
              <a:gd name="connsiteY41" fmla="*/ 293374 h 791908"/>
              <a:gd name="connsiteX42" fmla="*/ 483150 w 706850"/>
              <a:gd name="connsiteY42" fmla="*/ 306328 h 791908"/>
              <a:gd name="connsiteX43" fmla="*/ 575067 w 706850"/>
              <a:gd name="connsiteY43" fmla="*/ 341666 h 791908"/>
              <a:gd name="connsiteX44" fmla="*/ 571352 w 706850"/>
              <a:gd name="connsiteY44" fmla="*/ 343475 h 791908"/>
              <a:gd name="connsiteX45" fmla="*/ 497152 w 706850"/>
              <a:gd name="connsiteY45" fmla="*/ 371288 h 791908"/>
              <a:gd name="connsiteX46" fmla="*/ 457242 w 706850"/>
              <a:gd name="connsiteY46" fmla="*/ 409388 h 791908"/>
              <a:gd name="connsiteX47" fmla="*/ 458099 w 706850"/>
              <a:gd name="connsiteY47" fmla="*/ 465109 h 791908"/>
              <a:gd name="connsiteX48" fmla="*/ 507344 w 706850"/>
              <a:gd name="connsiteY48" fmla="*/ 574647 h 791908"/>
              <a:gd name="connsiteX49" fmla="*/ 381042 w 706850"/>
              <a:gd name="connsiteY49" fmla="*/ 518926 h 791908"/>
              <a:gd name="connsiteX50" fmla="*/ 353229 w 706850"/>
              <a:gd name="connsiteY50" fmla="*/ 513306 h 791908"/>
              <a:gd name="connsiteX51" fmla="*/ 324654 w 706850"/>
              <a:gd name="connsiteY51" fmla="*/ 518926 h 791908"/>
              <a:gd name="connsiteX52" fmla="*/ 198448 w 706850"/>
              <a:gd name="connsiteY52" fmla="*/ 574647 h 791908"/>
              <a:gd name="connsiteX53" fmla="*/ 247597 w 706850"/>
              <a:gd name="connsiteY53" fmla="*/ 465109 h 791908"/>
              <a:gd name="connsiteX54" fmla="*/ 248549 w 706850"/>
              <a:gd name="connsiteY54" fmla="*/ 409388 h 791908"/>
              <a:gd name="connsiteX55" fmla="*/ 208640 w 706850"/>
              <a:gd name="connsiteY55" fmla="*/ 37128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850" h="791908">
                <a:moveTo>
                  <a:pt x="704702" y="394339"/>
                </a:moveTo>
                <a:lnTo>
                  <a:pt x="679651" y="307090"/>
                </a:lnTo>
                <a:lnTo>
                  <a:pt x="671269" y="303375"/>
                </a:lnTo>
                <a:lnTo>
                  <a:pt x="475435" y="228223"/>
                </a:lnTo>
                <a:lnTo>
                  <a:pt x="390377" y="8195"/>
                </a:lnTo>
                <a:lnTo>
                  <a:pt x="386662" y="-187"/>
                </a:lnTo>
                <a:lnTo>
                  <a:pt x="317987" y="-187"/>
                </a:lnTo>
                <a:lnTo>
                  <a:pt x="315129" y="8195"/>
                </a:lnTo>
                <a:lnTo>
                  <a:pt x="229404" y="228223"/>
                </a:lnTo>
                <a:lnTo>
                  <a:pt x="34428" y="303375"/>
                </a:lnTo>
                <a:lnTo>
                  <a:pt x="26141" y="307090"/>
                </a:lnTo>
                <a:lnTo>
                  <a:pt x="-815" y="395291"/>
                </a:lnTo>
                <a:lnTo>
                  <a:pt x="-815" y="469491"/>
                </a:lnTo>
                <a:lnTo>
                  <a:pt x="8710" y="473206"/>
                </a:lnTo>
                <a:lnTo>
                  <a:pt x="143299" y="525212"/>
                </a:lnTo>
                <a:lnTo>
                  <a:pt x="103388" y="616176"/>
                </a:lnTo>
                <a:lnTo>
                  <a:pt x="99674" y="624558"/>
                </a:lnTo>
                <a:lnTo>
                  <a:pt x="79195" y="739620"/>
                </a:lnTo>
                <a:lnTo>
                  <a:pt x="85672" y="746192"/>
                </a:lnTo>
                <a:lnTo>
                  <a:pt x="124724" y="784292"/>
                </a:lnTo>
                <a:lnTo>
                  <a:pt x="132154" y="791722"/>
                </a:lnTo>
                <a:lnTo>
                  <a:pt x="140441" y="787055"/>
                </a:lnTo>
                <a:lnTo>
                  <a:pt x="353038" y="693329"/>
                </a:lnTo>
                <a:lnTo>
                  <a:pt x="564685" y="787055"/>
                </a:lnTo>
                <a:lnTo>
                  <a:pt x="573067" y="791722"/>
                </a:lnTo>
                <a:lnTo>
                  <a:pt x="580495" y="784292"/>
                </a:lnTo>
                <a:lnTo>
                  <a:pt x="619453" y="746192"/>
                </a:lnTo>
                <a:lnTo>
                  <a:pt x="625930" y="739620"/>
                </a:lnTo>
                <a:lnTo>
                  <a:pt x="605546" y="624558"/>
                </a:lnTo>
                <a:lnTo>
                  <a:pt x="601831" y="616176"/>
                </a:lnTo>
                <a:lnTo>
                  <a:pt x="561922" y="525212"/>
                </a:lnTo>
                <a:lnTo>
                  <a:pt x="696510" y="473206"/>
                </a:lnTo>
                <a:lnTo>
                  <a:pt x="706035" y="469491"/>
                </a:lnTo>
                <a:lnTo>
                  <a:pt x="706035" y="399958"/>
                </a:lnTo>
                <a:close/>
                <a:moveTo>
                  <a:pt x="134535" y="343475"/>
                </a:moveTo>
                <a:lnTo>
                  <a:pt x="130820" y="341666"/>
                </a:lnTo>
                <a:lnTo>
                  <a:pt x="220831" y="306328"/>
                </a:lnTo>
                <a:lnTo>
                  <a:pt x="255218" y="293374"/>
                </a:lnTo>
                <a:cubicBezTo>
                  <a:pt x="273695" y="286516"/>
                  <a:pt x="288269" y="271942"/>
                  <a:pt x="295127" y="253464"/>
                </a:cubicBezTo>
                <a:lnTo>
                  <a:pt x="352277" y="104017"/>
                </a:lnTo>
                <a:lnTo>
                  <a:pt x="410760" y="253464"/>
                </a:lnTo>
                <a:cubicBezTo>
                  <a:pt x="417332" y="271838"/>
                  <a:pt x="431620" y="286421"/>
                  <a:pt x="449813" y="293374"/>
                </a:cubicBezTo>
                <a:lnTo>
                  <a:pt x="483150" y="306328"/>
                </a:lnTo>
                <a:lnTo>
                  <a:pt x="575067" y="341666"/>
                </a:lnTo>
                <a:lnTo>
                  <a:pt x="571352" y="343475"/>
                </a:lnTo>
                <a:lnTo>
                  <a:pt x="497152" y="371288"/>
                </a:lnTo>
                <a:cubicBezTo>
                  <a:pt x="479245" y="378013"/>
                  <a:pt x="464768" y="391777"/>
                  <a:pt x="457242" y="409388"/>
                </a:cubicBezTo>
                <a:cubicBezTo>
                  <a:pt x="450099" y="427333"/>
                  <a:pt x="450385" y="447393"/>
                  <a:pt x="458099" y="465109"/>
                </a:cubicBezTo>
                <a:lnTo>
                  <a:pt x="507344" y="574647"/>
                </a:lnTo>
                <a:lnTo>
                  <a:pt x="381042" y="518926"/>
                </a:lnTo>
                <a:cubicBezTo>
                  <a:pt x="372184" y="515278"/>
                  <a:pt x="362754" y="513373"/>
                  <a:pt x="353229" y="513306"/>
                </a:cubicBezTo>
                <a:cubicBezTo>
                  <a:pt x="343418" y="513306"/>
                  <a:pt x="333703" y="515221"/>
                  <a:pt x="324654" y="518926"/>
                </a:cubicBezTo>
                <a:lnTo>
                  <a:pt x="198448" y="574647"/>
                </a:lnTo>
                <a:lnTo>
                  <a:pt x="247597" y="465109"/>
                </a:lnTo>
                <a:cubicBezTo>
                  <a:pt x="255312" y="447403"/>
                  <a:pt x="255693" y="427343"/>
                  <a:pt x="248549" y="409388"/>
                </a:cubicBezTo>
                <a:cubicBezTo>
                  <a:pt x="241024" y="391777"/>
                  <a:pt x="226547" y="378013"/>
                  <a:pt x="208640" y="371288"/>
                </a:cubicBezTo>
                <a:close/>
              </a:path>
            </a:pathLst>
          </a:custGeom>
          <a:solidFill>
            <a:srgbClr val="48AFD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90F849D-1BA7-50AA-337B-6E1C0744B282}"/>
              </a:ext>
            </a:extLst>
          </p:cNvPr>
          <p:cNvSpPr/>
          <p:nvPr/>
        </p:nvSpPr>
        <p:spPr>
          <a:xfrm>
            <a:off x="4776406" y="-50321710"/>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48AFD5"/>
          </a:solidFill>
          <a:ln w="9525" cap="flat">
            <a:noFill/>
            <a:prstDash val="solid"/>
            <a:miter/>
          </a:ln>
        </p:spPr>
        <p:txBody>
          <a:bodyPr rtlCol="0" anchor="ctr"/>
          <a:lstStyle/>
          <a:p>
            <a:endParaRPr lang="en-US"/>
          </a:p>
        </p:txBody>
      </p:sp>
      <p:pic>
        <p:nvPicPr>
          <p:cNvPr id="23" name="Graphic 22">
            <a:extLst>
              <a:ext uri="{FF2B5EF4-FFF2-40B4-BE49-F238E27FC236}">
                <a16:creationId xmlns:a16="http://schemas.microsoft.com/office/drawing/2014/main" id="{45626FF2-61F5-8975-F20B-35E6A2FE6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134" y="-47965620"/>
            <a:ext cx="3810000" cy="571500"/>
          </a:xfrm>
          <a:prstGeom prst="rect">
            <a:avLst/>
          </a:prstGeom>
        </p:spPr>
      </p:pic>
      <p:sp>
        <p:nvSpPr>
          <p:cNvPr id="24" name="TextBox 23">
            <a:extLst>
              <a:ext uri="{FF2B5EF4-FFF2-40B4-BE49-F238E27FC236}">
                <a16:creationId xmlns:a16="http://schemas.microsoft.com/office/drawing/2014/main" id="{75E4F4CB-4AD7-7063-6240-F2F97226E5F2}"/>
              </a:ext>
            </a:extLst>
          </p:cNvPr>
          <p:cNvSpPr txBox="1"/>
          <p:nvPr/>
        </p:nvSpPr>
        <p:spPr>
          <a:xfrm>
            <a:off x="4190904" y="-50338786"/>
            <a:ext cx="3810000" cy="461665"/>
          </a:xfrm>
          <a:prstGeom prst="rect">
            <a:avLst/>
          </a:prstGeom>
          <a:noFill/>
        </p:spPr>
        <p:txBody>
          <a:bodyPr wrap="square" rtlCol="0">
            <a:spAutoFit/>
          </a:bodyPr>
          <a:lstStyle/>
          <a:p>
            <a:pPr algn="ctr"/>
            <a:r>
              <a:rPr lang="en-US" sz="2400" dirty="0">
                <a:latin typeface="Chillax" pitchFamily="50" charset="0"/>
                <a:cs typeface="Segoe UI" panose="020B0502040204020203" pitchFamily="34" charset="0"/>
              </a:rPr>
              <a:t>Nth Sprint </a:t>
            </a:r>
          </a:p>
        </p:txBody>
      </p:sp>
      <p:sp>
        <p:nvSpPr>
          <p:cNvPr id="25" name="TextBox 24">
            <a:extLst>
              <a:ext uri="{FF2B5EF4-FFF2-40B4-BE49-F238E27FC236}">
                <a16:creationId xmlns:a16="http://schemas.microsoft.com/office/drawing/2014/main" id="{22A48A3F-E2A0-94ED-98AF-2B243C38F264}"/>
              </a:ext>
            </a:extLst>
          </p:cNvPr>
          <p:cNvSpPr txBox="1"/>
          <p:nvPr/>
        </p:nvSpPr>
        <p:spPr>
          <a:xfrm>
            <a:off x="4033259" y="1207035"/>
            <a:ext cx="5062406" cy="646331"/>
          </a:xfrm>
          <a:prstGeom prst="rect">
            <a:avLst/>
          </a:prstGeom>
          <a:noFill/>
        </p:spPr>
        <p:txBody>
          <a:bodyPr wrap="square" rtlCol="0">
            <a:spAutoFit/>
          </a:bodyPr>
          <a:lstStyle/>
          <a:p>
            <a:r>
              <a:rPr lang="en-US" sz="3600" b="1" dirty="0">
                <a:solidFill>
                  <a:srgbClr val="F1FBFC"/>
                </a:solidFill>
                <a:latin typeface="Abadi" panose="020B0604020104020204" pitchFamily="34" charset="0"/>
              </a:rPr>
              <a:t>What is Val Uni?</a:t>
            </a:r>
            <a:endParaRPr lang="en-US" sz="3600" b="1" dirty="0"/>
          </a:p>
        </p:txBody>
      </p:sp>
      <p:sp>
        <p:nvSpPr>
          <p:cNvPr id="26" name="TextBox 25">
            <a:extLst>
              <a:ext uri="{FF2B5EF4-FFF2-40B4-BE49-F238E27FC236}">
                <a16:creationId xmlns:a16="http://schemas.microsoft.com/office/drawing/2014/main" id="{662F0D9E-A81D-21F6-19A6-2B9CAB2509B3}"/>
              </a:ext>
            </a:extLst>
          </p:cNvPr>
          <p:cNvSpPr txBox="1"/>
          <p:nvPr/>
        </p:nvSpPr>
        <p:spPr>
          <a:xfrm>
            <a:off x="1282302" y="2459504"/>
            <a:ext cx="9371249" cy="1938992"/>
          </a:xfrm>
          <a:prstGeom prst="rect">
            <a:avLst/>
          </a:prstGeom>
          <a:noFill/>
        </p:spPr>
        <p:txBody>
          <a:bodyPr wrap="square" rtlCol="0">
            <a:spAutoFit/>
          </a:bodyPr>
          <a:lstStyle/>
          <a:p>
            <a:pPr algn="ctr"/>
            <a:endParaRPr lang="en-US" sz="2400" b="1" dirty="0">
              <a:solidFill>
                <a:srgbClr val="F1FBFC"/>
              </a:solidFill>
              <a:latin typeface="Abadi" panose="020B0604020104020204" pitchFamily="34" charset="0"/>
            </a:endParaRPr>
          </a:p>
          <a:p>
            <a:pPr algn="ctr"/>
            <a:r>
              <a:rPr lang="en-US" sz="2400" b="1" dirty="0">
                <a:solidFill>
                  <a:srgbClr val="F1FBFC"/>
                </a:solidFill>
                <a:latin typeface="Abadi" panose="020B0604020104020204" pitchFamily="34" charset="0"/>
              </a:rPr>
              <a:t>VAL-UNI is an Information-based platform where students can share their experiences and exchange knowledge and feedback regarding professors and courses. </a:t>
            </a:r>
          </a:p>
          <a:p>
            <a:pPr marL="342900" indent="-342900">
              <a:buFont typeface="Arial" panose="020B0604020202020204" pitchFamily="34" charset="0"/>
              <a:buChar char="•"/>
            </a:pPr>
            <a:endParaRPr lang="en-US" sz="2400" b="1" dirty="0">
              <a:solidFill>
                <a:srgbClr val="F1FBFC"/>
              </a:solidFill>
              <a:latin typeface="Abadi" panose="020B0604020104020204" pitchFamily="34" charset="0"/>
            </a:endParaRPr>
          </a:p>
        </p:txBody>
      </p:sp>
      <p:grpSp>
        <p:nvGrpSpPr>
          <p:cNvPr id="30" name="Group 29">
            <a:extLst>
              <a:ext uri="{FF2B5EF4-FFF2-40B4-BE49-F238E27FC236}">
                <a16:creationId xmlns:a16="http://schemas.microsoft.com/office/drawing/2014/main" id="{D212380E-0166-0AF6-57CE-CFFCBAA5585F}"/>
              </a:ext>
            </a:extLst>
          </p:cNvPr>
          <p:cNvGrpSpPr/>
          <p:nvPr/>
        </p:nvGrpSpPr>
        <p:grpSpPr>
          <a:xfrm>
            <a:off x="9923845" y="5399088"/>
            <a:ext cx="1972004" cy="1306255"/>
            <a:chOff x="8809834" y="4674797"/>
            <a:chExt cx="2639091" cy="1657515"/>
          </a:xfrm>
        </p:grpSpPr>
        <p:sp>
          <p:nvSpPr>
            <p:cNvPr id="27" name="Freeform: Shape 83">
              <a:extLst>
                <a:ext uri="{FF2B5EF4-FFF2-40B4-BE49-F238E27FC236}">
                  <a16:creationId xmlns:a16="http://schemas.microsoft.com/office/drawing/2014/main" id="{39613B77-5B53-B7DC-504D-39574056DF6B}"/>
                </a:ext>
              </a:extLst>
            </p:cNvPr>
            <p:cNvSpPr/>
            <p:nvPr/>
          </p:nvSpPr>
          <p:spPr>
            <a:xfrm>
              <a:off x="9516303" y="4674797"/>
              <a:ext cx="1226058" cy="1371314"/>
            </a:xfrm>
            <a:custGeom>
              <a:avLst/>
              <a:gdLst>
                <a:gd name="connsiteX0" fmla="*/ 1222957 w 1226058"/>
                <a:gd name="connsiteY0" fmla="*/ 684375 h 1371314"/>
                <a:gd name="connsiteX1" fmla="*/ 1178380 w 1226058"/>
                <a:gd name="connsiteY1" fmla="*/ 531975 h 1371314"/>
                <a:gd name="connsiteX2" fmla="*/ 1163521 w 1226058"/>
                <a:gd name="connsiteY2" fmla="*/ 526355 h 1371314"/>
                <a:gd name="connsiteX3" fmla="*/ 824717 w 1226058"/>
                <a:gd name="connsiteY3" fmla="*/ 395672 h 1371314"/>
                <a:gd name="connsiteX4" fmla="*/ 677174 w 1226058"/>
                <a:gd name="connsiteY4" fmla="*/ 14672 h 1371314"/>
                <a:gd name="connsiteX5" fmla="*/ 671555 w 1226058"/>
                <a:gd name="connsiteY5" fmla="*/ -187 h 1371314"/>
                <a:gd name="connsiteX6" fmla="*/ 552778 w 1226058"/>
                <a:gd name="connsiteY6" fmla="*/ -187 h 1371314"/>
                <a:gd name="connsiteX7" fmla="*/ 547158 w 1226058"/>
                <a:gd name="connsiteY7" fmla="*/ 14672 h 1371314"/>
                <a:gd name="connsiteX8" fmla="*/ 399616 w 1226058"/>
                <a:gd name="connsiteY8" fmla="*/ 395672 h 1371314"/>
                <a:gd name="connsiteX9" fmla="*/ 60812 w 1226058"/>
                <a:gd name="connsiteY9" fmla="*/ 526546 h 1371314"/>
                <a:gd name="connsiteX10" fmla="*/ 46810 w 1226058"/>
                <a:gd name="connsiteY10" fmla="*/ 532166 h 1371314"/>
                <a:gd name="connsiteX11" fmla="*/ -815 w 1226058"/>
                <a:gd name="connsiteY11" fmla="*/ 685328 h 1371314"/>
                <a:gd name="connsiteX12" fmla="*/ -815 w 1226058"/>
                <a:gd name="connsiteY12" fmla="*/ 813344 h 1371314"/>
                <a:gd name="connsiteX13" fmla="*/ 14997 w 1226058"/>
                <a:gd name="connsiteY13" fmla="*/ 819916 h 1371314"/>
                <a:gd name="connsiteX14" fmla="*/ 250740 w 1226058"/>
                <a:gd name="connsiteY14" fmla="*/ 910880 h 1371314"/>
                <a:gd name="connsiteX15" fmla="*/ 180255 w 1226058"/>
                <a:gd name="connsiteY15" fmla="*/ 1068614 h 1371314"/>
                <a:gd name="connsiteX16" fmla="*/ 173778 w 1226058"/>
                <a:gd name="connsiteY16" fmla="*/ 1083473 h 1371314"/>
                <a:gd name="connsiteX17" fmla="*/ 137488 w 1226058"/>
                <a:gd name="connsiteY17" fmla="*/ 1281212 h 1371314"/>
                <a:gd name="connsiteX18" fmla="*/ 150537 w 1226058"/>
                <a:gd name="connsiteY18" fmla="*/ 1293309 h 1371314"/>
                <a:gd name="connsiteX19" fmla="*/ 217212 w 1226058"/>
                <a:gd name="connsiteY19" fmla="*/ 1359984 h 1371314"/>
                <a:gd name="connsiteX20" fmla="*/ 229214 w 1226058"/>
                <a:gd name="connsiteY20" fmla="*/ 1371128 h 1371314"/>
                <a:gd name="connsiteX21" fmla="*/ 245025 w 1226058"/>
                <a:gd name="connsiteY21" fmla="*/ 1364651 h 1371314"/>
                <a:gd name="connsiteX22" fmla="*/ 612595 w 1226058"/>
                <a:gd name="connsiteY22" fmla="*/ 1202250 h 1371314"/>
                <a:gd name="connsiteX23" fmla="*/ 979308 w 1226058"/>
                <a:gd name="connsiteY23" fmla="*/ 1364651 h 1371314"/>
                <a:gd name="connsiteX24" fmla="*/ 995024 w 1226058"/>
                <a:gd name="connsiteY24" fmla="*/ 1371128 h 1371314"/>
                <a:gd name="connsiteX25" fmla="*/ 1007120 w 1226058"/>
                <a:gd name="connsiteY25" fmla="*/ 1359984 h 1371314"/>
                <a:gd name="connsiteX26" fmla="*/ 1085988 w 1226058"/>
                <a:gd name="connsiteY26" fmla="*/ 1281117 h 1371314"/>
                <a:gd name="connsiteX27" fmla="*/ 1049792 w 1226058"/>
                <a:gd name="connsiteY27" fmla="*/ 1083377 h 1371314"/>
                <a:gd name="connsiteX28" fmla="*/ 1043315 w 1226058"/>
                <a:gd name="connsiteY28" fmla="*/ 1068518 h 1371314"/>
                <a:gd name="connsiteX29" fmla="*/ 973688 w 1226058"/>
                <a:gd name="connsiteY29" fmla="*/ 910784 h 1371314"/>
                <a:gd name="connsiteX30" fmla="*/ 1209431 w 1226058"/>
                <a:gd name="connsiteY30" fmla="*/ 819821 h 1371314"/>
                <a:gd name="connsiteX31" fmla="*/ 1225243 w 1226058"/>
                <a:gd name="connsiteY31" fmla="*/ 813249 h 1371314"/>
                <a:gd name="connsiteX32" fmla="*/ 1225243 w 1226058"/>
                <a:gd name="connsiteY32" fmla="*/ 693615 h 1371314"/>
                <a:gd name="connsiteX33" fmla="*/ 1028933 w 1226058"/>
                <a:gd name="connsiteY33" fmla="*/ 609128 h 1371314"/>
                <a:gd name="connsiteX34" fmla="*/ 872056 w 1226058"/>
                <a:gd name="connsiteY34" fmla="*/ 669992 h 1371314"/>
                <a:gd name="connsiteX35" fmla="*/ 820049 w 1226058"/>
                <a:gd name="connsiteY35" fmla="*/ 721046 h 1371314"/>
                <a:gd name="connsiteX36" fmla="*/ 821002 w 1226058"/>
                <a:gd name="connsiteY36" fmla="*/ 794389 h 1371314"/>
                <a:gd name="connsiteX37" fmla="*/ 935302 w 1226058"/>
                <a:gd name="connsiteY37" fmla="*/ 1051564 h 1371314"/>
                <a:gd name="connsiteX38" fmla="*/ 650314 w 1226058"/>
                <a:gd name="connsiteY38" fmla="*/ 925358 h 1371314"/>
                <a:gd name="connsiteX39" fmla="*/ 613167 w 1226058"/>
                <a:gd name="connsiteY39" fmla="*/ 917928 h 1371314"/>
                <a:gd name="connsiteX40" fmla="*/ 575067 w 1226058"/>
                <a:gd name="connsiteY40" fmla="*/ 925358 h 1371314"/>
                <a:gd name="connsiteX41" fmla="*/ 290079 w 1226058"/>
                <a:gd name="connsiteY41" fmla="*/ 1050992 h 1371314"/>
                <a:gd name="connsiteX42" fmla="*/ 404379 w 1226058"/>
                <a:gd name="connsiteY42" fmla="*/ 793817 h 1371314"/>
                <a:gd name="connsiteX43" fmla="*/ 405331 w 1226058"/>
                <a:gd name="connsiteY43" fmla="*/ 720475 h 1371314"/>
                <a:gd name="connsiteX44" fmla="*/ 353134 w 1226058"/>
                <a:gd name="connsiteY44" fmla="*/ 669992 h 1371314"/>
                <a:gd name="connsiteX45" fmla="*/ 196257 w 1226058"/>
                <a:gd name="connsiteY45" fmla="*/ 609604 h 1371314"/>
                <a:gd name="connsiteX46" fmla="*/ 149870 w 1226058"/>
                <a:gd name="connsiteY46" fmla="*/ 591983 h 1371314"/>
                <a:gd name="connsiteX47" fmla="*/ 398663 w 1226058"/>
                <a:gd name="connsiteY47" fmla="*/ 495494 h 1371314"/>
                <a:gd name="connsiteX48" fmla="*/ 432954 w 1226058"/>
                <a:gd name="connsiteY48" fmla="*/ 482445 h 1371314"/>
                <a:gd name="connsiteX49" fmla="*/ 485913 w 1226058"/>
                <a:gd name="connsiteY49" fmla="*/ 429581 h 1371314"/>
                <a:gd name="connsiteX50" fmla="*/ 610309 w 1226058"/>
                <a:gd name="connsiteY50" fmla="*/ 109351 h 1371314"/>
                <a:gd name="connsiteX51" fmla="*/ 612119 w 1226058"/>
                <a:gd name="connsiteY51" fmla="*/ 103731 h 1371314"/>
                <a:gd name="connsiteX52" fmla="*/ 614024 w 1226058"/>
                <a:gd name="connsiteY52" fmla="*/ 109351 h 1371314"/>
                <a:gd name="connsiteX53" fmla="*/ 738420 w 1226058"/>
                <a:gd name="connsiteY53" fmla="*/ 429581 h 1371314"/>
                <a:gd name="connsiteX54" fmla="*/ 791284 w 1226058"/>
                <a:gd name="connsiteY54" fmla="*/ 482445 h 1371314"/>
                <a:gd name="connsiteX55" fmla="*/ 825669 w 1226058"/>
                <a:gd name="connsiteY55" fmla="*/ 495494 h 1371314"/>
                <a:gd name="connsiteX56" fmla="*/ 1074462 w 1226058"/>
                <a:gd name="connsiteY56" fmla="*/ 591983 h 137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26058" h="1371314">
                  <a:moveTo>
                    <a:pt x="1222957" y="684375"/>
                  </a:moveTo>
                  <a:lnTo>
                    <a:pt x="1178380" y="531975"/>
                  </a:lnTo>
                  <a:lnTo>
                    <a:pt x="1163521" y="526355"/>
                  </a:lnTo>
                  <a:lnTo>
                    <a:pt x="824717" y="395672"/>
                  </a:lnTo>
                  <a:lnTo>
                    <a:pt x="677174" y="14672"/>
                  </a:lnTo>
                  <a:lnTo>
                    <a:pt x="671555" y="-187"/>
                  </a:lnTo>
                  <a:lnTo>
                    <a:pt x="552778" y="-187"/>
                  </a:lnTo>
                  <a:lnTo>
                    <a:pt x="547158" y="14672"/>
                  </a:lnTo>
                  <a:lnTo>
                    <a:pt x="399616" y="395672"/>
                  </a:lnTo>
                  <a:lnTo>
                    <a:pt x="60812" y="526546"/>
                  </a:lnTo>
                  <a:lnTo>
                    <a:pt x="46810" y="532166"/>
                  </a:lnTo>
                  <a:lnTo>
                    <a:pt x="-815" y="685328"/>
                  </a:lnTo>
                  <a:lnTo>
                    <a:pt x="-815" y="813344"/>
                  </a:lnTo>
                  <a:lnTo>
                    <a:pt x="14997" y="819916"/>
                  </a:lnTo>
                  <a:lnTo>
                    <a:pt x="250740" y="910880"/>
                  </a:lnTo>
                  <a:lnTo>
                    <a:pt x="180255" y="1068614"/>
                  </a:lnTo>
                  <a:lnTo>
                    <a:pt x="173778" y="1083473"/>
                  </a:lnTo>
                  <a:lnTo>
                    <a:pt x="137488" y="1281212"/>
                  </a:lnTo>
                  <a:lnTo>
                    <a:pt x="150537" y="1293309"/>
                  </a:lnTo>
                  <a:lnTo>
                    <a:pt x="217212" y="1359984"/>
                  </a:lnTo>
                  <a:lnTo>
                    <a:pt x="229214" y="1371128"/>
                  </a:lnTo>
                  <a:lnTo>
                    <a:pt x="245025" y="1364651"/>
                  </a:lnTo>
                  <a:lnTo>
                    <a:pt x="612595" y="1202250"/>
                  </a:lnTo>
                  <a:lnTo>
                    <a:pt x="979308" y="1364651"/>
                  </a:lnTo>
                  <a:lnTo>
                    <a:pt x="995024" y="1371128"/>
                  </a:lnTo>
                  <a:lnTo>
                    <a:pt x="1007120" y="1359984"/>
                  </a:lnTo>
                  <a:lnTo>
                    <a:pt x="1085988" y="1281117"/>
                  </a:lnTo>
                  <a:lnTo>
                    <a:pt x="1049792" y="1083377"/>
                  </a:lnTo>
                  <a:lnTo>
                    <a:pt x="1043315" y="1068518"/>
                  </a:lnTo>
                  <a:lnTo>
                    <a:pt x="973688" y="910784"/>
                  </a:lnTo>
                  <a:lnTo>
                    <a:pt x="1209431" y="819821"/>
                  </a:lnTo>
                  <a:lnTo>
                    <a:pt x="1225243" y="813249"/>
                  </a:lnTo>
                  <a:lnTo>
                    <a:pt x="1225243" y="693615"/>
                  </a:lnTo>
                  <a:close/>
                  <a:moveTo>
                    <a:pt x="1028933" y="609128"/>
                  </a:moveTo>
                  <a:lnTo>
                    <a:pt x="872056" y="669992"/>
                  </a:lnTo>
                  <a:cubicBezTo>
                    <a:pt x="848529" y="679270"/>
                    <a:pt x="829765" y="697691"/>
                    <a:pt x="820049" y="721046"/>
                  </a:cubicBezTo>
                  <a:cubicBezTo>
                    <a:pt x="810163" y="744564"/>
                    <a:pt x="810506" y="771138"/>
                    <a:pt x="821002" y="794389"/>
                  </a:cubicBezTo>
                  <a:lnTo>
                    <a:pt x="935302" y="1051564"/>
                  </a:lnTo>
                  <a:lnTo>
                    <a:pt x="650314" y="925358"/>
                  </a:lnTo>
                  <a:cubicBezTo>
                    <a:pt x="638484" y="920652"/>
                    <a:pt x="625892" y="918138"/>
                    <a:pt x="613167" y="917928"/>
                  </a:cubicBezTo>
                  <a:cubicBezTo>
                    <a:pt x="600117" y="918052"/>
                    <a:pt x="587201" y="920576"/>
                    <a:pt x="575067" y="925358"/>
                  </a:cubicBezTo>
                  <a:lnTo>
                    <a:pt x="290079" y="1050992"/>
                  </a:lnTo>
                  <a:lnTo>
                    <a:pt x="404379" y="793817"/>
                  </a:lnTo>
                  <a:cubicBezTo>
                    <a:pt x="414913" y="770576"/>
                    <a:pt x="415265" y="743983"/>
                    <a:pt x="405331" y="720475"/>
                  </a:cubicBezTo>
                  <a:cubicBezTo>
                    <a:pt x="395472" y="697281"/>
                    <a:pt x="376642" y="679070"/>
                    <a:pt x="353134" y="669992"/>
                  </a:cubicBezTo>
                  <a:lnTo>
                    <a:pt x="196257" y="609604"/>
                  </a:lnTo>
                  <a:lnTo>
                    <a:pt x="149870" y="591983"/>
                  </a:lnTo>
                  <a:lnTo>
                    <a:pt x="398663" y="495494"/>
                  </a:lnTo>
                  <a:lnTo>
                    <a:pt x="432954" y="482445"/>
                  </a:lnTo>
                  <a:cubicBezTo>
                    <a:pt x="457242" y="473044"/>
                    <a:pt x="476464" y="453861"/>
                    <a:pt x="485913" y="429581"/>
                  </a:cubicBezTo>
                  <a:lnTo>
                    <a:pt x="610309" y="109351"/>
                  </a:lnTo>
                  <a:lnTo>
                    <a:pt x="612119" y="103731"/>
                  </a:lnTo>
                  <a:lnTo>
                    <a:pt x="614024" y="109351"/>
                  </a:lnTo>
                  <a:lnTo>
                    <a:pt x="738420" y="429581"/>
                  </a:lnTo>
                  <a:cubicBezTo>
                    <a:pt x="747831" y="453851"/>
                    <a:pt x="767014" y="473035"/>
                    <a:pt x="791284" y="482445"/>
                  </a:cubicBezTo>
                  <a:lnTo>
                    <a:pt x="825669" y="495494"/>
                  </a:lnTo>
                  <a:lnTo>
                    <a:pt x="1074462" y="591983"/>
                  </a:lnTo>
                  <a:close/>
                </a:path>
              </a:pathLst>
            </a:custGeom>
            <a:solidFill>
              <a:srgbClr val="D88E3C"/>
            </a:solidFill>
            <a:ln w="9525" cap="flat">
              <a:noFill/>
              <a:prstDash val="solid"/>
              <a:miter/>
            </a:ln>
          </p:spPr>
          <p:txBody>
            <a:bodyPr rtlCol="0" anchor="ctr"/>
            <a:lstStyle/>
            <a:p>
              <a:endParaRPr lang="en-US"/>
            </a:p>
          </p:txBody>
        </p:sp>
        <p:sp>
          <p:nvSpPr>
            <p:cNvPr id="28" name="Freeform: Shape 84">
              <a:extLst>
                <a:ext uri="{FF2B5EF4-FFF2-40B4-BE49-F238E27FC236}">
                  <a16:creationId xmlns:a16="http://schemas.microsoft.com/office/drawing/2014/main" id="{5D05B1C6-B0E5-B540-F5E7-A4ABA58E52D0}"/>
                </a:ext>
              </a:extLst>
            </p:cNvPr>
            <p:cNvSpPr/>
            <p:nvPr/>
          </p:nvSpPr>
          <p:spPr>
            <a:xfrm>
              <a:off x="10742075" y="5540404"/>
              <a:ext cx="706850" cy="791908"/>
            </a:xfrm>
            <a:custGeom>
              <a:avLst/>
              <a:gdLst>
                <a:gd name="connsiteX0" fmla="*/ 704702 w 706850"/>
                <a:gd name="connsiteY0" fmla="*/ 394339 h 791908"/>
                <a:gd name="connsiteX1" fmla="*/ 679651 w 706850"/>
                <a:gd name="connsiteY1" fmla="*/ 307090 h 791908"/>
                <a:gd name="connsiteX2" fmla="*/ 671269 w 706850"/>
                <a:gd name="connsiteY2" fmla="*/ 303375 h 791908"/>
                <a:gd name="connsiteX3" fmla="*/ 475435 w 706850"/>
                <a:gd name="connsiteY3" fmla="*/ 228223 h 791908"/>
                <a:gd name="connsiteX4" fmla="*/ 390377 w 706850"/>
                <a:gd name="connsiteY4" fmla="*/ 8195 h 791908"/>
                <a:gd name="connsiteX5" fmla="*/ 386662 w 706850"/>
                <a:gd name="connsiteY5" fmla="*/ -187 h 791908"/>
                <a:gd name="connsiteX6" fmla="*/ 317987 w 706850"/>
                <a:gd name="connsiteY6" fmla="*/ -187 h 791908"/>
                <a:gd name="connsiteX7" fmla="*/ 315129 w 706850"/>
                <a:gd name="connsiteY7" fmla="*/ 8195 h 791908"/>
                <a:gd name="connsiteX8" fmla="*/ 229404 w 706850"/>
                <a:gd name="connsiteY8" fmla="*/ 228223 h 791908"/>
                <a:gd name="connsiteX9" fmla="*/ 34428 w 706850"/>
                <a:gd name="connsiteY9" fmla="*/ 303375 h 791908"/>
                <a:gd name="connsiteX10" fmla="*/ 26141 w 706850"/>
                <a:gd name="connsiteY10" fmla="*/ 307090 h 791908"/>
                <a:gd name="connsiteX11" fmla="*/ -815 w 706850"/>
                <a:gd name="connsiteY11" fmla="*/ 395291 h 791908"/>
                <a:gd name="connsiteX12" fmla="*/ -815 w 706850"/>
                <a:gd name="connsiteY12" fmla="*/ 469491 h 791908"/>
                <a:gd name="connsiteX13" fmla="*/ 8710 w 706850"/>
                <a:gd name="connsiteY13" fmla="*/ 473206 h 791908"/>
                <a:gd name="connsiteX14" fmla="*/ 143299 w 706850"/>
                <a:gd name="connsiteY14" fmla="*/ 525212 h 791908"/>
                <a:gd name="connsiteX15" fmla="*/ 103388 w 706850"/>
                <a:gd name="connsiteY15" fmla="*/ 616176 h 791908"/>
                <a:gd name="connsiteX16" fmla="*/ 99674 w 706850"/>
                <a:gd name="connsiteY16" fmla="*/ 624558 h 791908"/>
                <a:gd name="connsiteX17" fmla="*/ 79195 w 706850"/>
                <a:gd name="connsiteY17" fmla="*/ 739620 h 791908"/>
                <a:gd name="connsiteX18" fmla="*/ 85672 w 706850"/>
                <a:gd name="connsiteY18" fmla="*/ 746192 h 791908"/>
                <a:gd name="connsiteX19" fmla="*/ 124724 w 706850"/>
                <a:gd name="connsiteY19" fmla="*/ 784292 h 791908"/>
                <a:gd name="connsiteX20" fmla="*/ 132154 w 706850"/>
                <a:gd name="connsiteY20" fmla="*/ 791722 h 791908"/>
                <a:gd name="connsiteX21" fmla="*/ 140441 w 706850"/>
                <a:gd name="connsiteY21" fmla="*/ 787055 h 791908"/>
                <a:gd name="connsiteX22" fmla="*/ 353038 w 706850"/>
                <a:gd name="connsiteY22" fmla="*/ 693329 h 791908"/>
                <a:gd name="connsiteX23" fmla="*/ 564685 w 706850"/>
                <a:gd name="connsiteY23" fmla="*/ 787055 h 791908"/>
                <a:gd name="connsiteX24" fmla="*/ 573067 w 706850"/>
                <a:gd name="connsiteY24" fmla="*/ 791722 h 791908"/>
                <a:gd name="connsiteX25" fmla="*/ 580495 w 706850"/>
                <a:gd name="connsiteY25" fmla="*/ 784292 h 791908"/>
                <a:gd name="connsiteX26" fmla="*/ 619453 w 706850"/>
                <a:gd name="connsiteY26" fmla="*/ 746192 h 791908"/>
                <a:gd name="connsiteX27" fmla="*/ 625930 w 706850"/>
                <a:gd name="connsiteY27" fmla="*/ 739620 h 791908"/>
                <a:gd name="connsiteX28" fmla="*/ 605546 w 706850"/>
                <a:gd name="connsiteY28" fmla="*/ 624558 h 791908"/>
                <a:gd name="connsiteX29" fmla="*/ 601831 w 706850"/>
                <a:gd name="connsiteY29" fmla="*/ 616176 h 791908"/>
                <a:gd name="connsiteX30" fmla="*/ 561922 w 706850"/>
                <a:gd name="connsiteY30" fmla="*/ 525212 h 791908"/>
                <a:gd name="connsiteX31" fmla="*/ 696510 w 706850"/>
                <a:gd name="connsiteY31" fmla="*/ 473206 h 791908"/>
                <a:gd name="connsiteX32" fmla="*/ 706035 w 706850"/>
                <a:gd name="connsiteY32" fmla="*/ 469491 h 791908"/>
                <a:gd name="connsiteX33" fmla="*/ 706035 w 706850"/>
                <a:gd name="connsiteY33" fmla="*/ 399958 h 791908"/>
                <a:gd name="connsiteX34" fmla="*/ 134535 w 706850"/>
                <a:gd name="connsiteY34" fmla="*/ 343475 h 791908"/>
                <a:gd name="connsiteX35" fmla="*/ 130820 w 706850"/>
                <a:gd name="connsiteY35" fmla="*/ 341666 h 791908"/>
                <a:gd name="connsiteX36" fmla="*/ 220831 w 706850"/>
                <a:gd name="connsiteY36" fmla="*/ 306328 h 791908"/>
                <a:gd name="connsiteX37" fmla="*/ 255218 w 706850"/>
                <a:gd name="connsiteY37" fmla="*/ 293374 h 791908"/>
                <a:gd name="connsiteX38" fmla="*/ 295127 w 706850"/>
                <a:gd name="connsiteY38" fmla="*/ 253464 h 791908"/>
                <a:gd name="connsiteX39" fmla="*/ 352277 w 706850"/>
                <a:gd name="connsiteY39" fmla="*/ 104017 h 791908"/>
                <a:gd name="connsiteX40" fmla="*/ 410760 w 706850"/>
                <a:gd name="connsiteY40" fmla="*/ 253464 h 791908"/>
                <a:gd name="connsiteX41" fmla="*/ 449813 w 706850"/>
                <a:gd name="connsiteY41" fmla="*/ 293374 h 791908"/>
                <a:gd name="connsiteX42" fmla="*/ 483150 w 706850"/>
                <a:gd name="connsiteY42" fmla="*/ 306328 h 791908"/>
                <a:gd name="connsiteX43" fmla="*/ 575067 w 706850"/>
                <a:gd name="connsiteY43" fmla="*/ 341666 h 791908"/>
                <a:gd name="connsiteX44" fmla="*/ 571352 w 706850"/>
                <a:gd name="connsiteY44" fmla="*/ 343475 h 791908"/>
                <a:gd name="connsiteX45" fmla="*/ 497152 w 706850"/>
                <a:gd name="connsiteY45" fmla="*/ 371288 h 791908"/>
                <a:gd name="connsiteX46" fmla="*/ 457242 w 706850"/>
                <a:gd name="connsiteY46" fmla="*/ 409388 h 791908"/>
                <a:gd name="connsiteX47" fmla="*/ 458099 w 706850"/>
                <a:gd name="connsiteY47" fmla="*/ 465109 h 791908"/>
                <a:gd name="connsiteX48" fmla="*/ 507344 w 706850"/>
                <a:gd name="connsiteY48" fmla="*/ 574647 h 791908"/>
                <a:gd name="connsiteX49" fmla="*/ 381042 w 706850"/>
                <a:gd name="connsiteY49" fmla="*/ 518926 h 791908"/>
                <a:gd name="connsiteX50" fmla="*/ 353229 w 706850"/>
                <a:gd name="connsiteY50" fmla="*/ 513306 h 791908"/>
                <a:gd name="connsiteX51" fmla="*/ 324654 w 706850"/>
                <a:gd name="connsiteY51" fmla="*/ 518926 h 791908"/>
                <a:gd name="connsiteX52" fmla="*/ 198448 w 706850"/>
                <a:gd name="connsiteY52" fmla="*/ 574647 h 791908"/>
                <a:gd name="connsiteX53" fmla="*/ 247597 w 706850"/>
                <a:gd name="connsiteY53" fmla="*/ 465109 h 791908"/>
                <a:gd name="connsiteX54" fmla="*/ 248549 w 706850"/>
                <a:gd name="connsiteY54" fmla="*/ 409388 h 791908"/>
                <a:gd name="connsiteX55" fmla="*/ 208640 w 706850"/>
                <a:gd name="connsiteY55" fmla="*/ 37128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850" h="791908">
                  <a:moveTo>
                    <a:pt x="704702" y="394339"/>
                  </a:moveTo>
                  <a:lnTo>
                    <a:pt x="679651" y="307090"/>
                  </a:lnTo>
                  <a:lnTo>
                    <a:pt x="671269" y="303375"/>
                  </a:lnTo>
                  <a:lnTo>
                    <a:pt x="475435" y="228223"/>
                  </a:lnTo>
                  <a:lnTo>
                    <a:pt x="390377" y="8195"/>
                  </a:lnTo>
                  <a:lnTo>
                    <a:pt x="386662" y="-187"/>
                  </a:lnTo>
                  <a:lnTo>
                    <a:pt x="317987" y="-187"/>
                  </a:lnTo>
                  <a:lnTo>
                    <a:pt x="315129" y="8195"/>
                  </a:lnTo>
                  <a:lnTo>
                    <a:pt x="229404" y="228223"/>
                  </a:lnTo>
                  <a:lnTo>
                    <a:pt x="34428" y="303375"/>
                  </a:lnTo>
                  <a:lnTo>
                    <a:pt x="26141" y="307090"/>
                  </a:lnTo>
                  <a:lnTo>
                    <a:pt x="-815" y="395291"/>
                  </a:lnTo>
                  <a:lnTo>
                    <a:pt x="-815" y="469491"/>
                  </a:lnTo>
                  <a:lnTo>
                    <a:pt x="8710" y="473206"/>
                  </a:lnTo>
                  <a:lnTo>
                    <a:pt x="143299" y="525212"/>
                  </a:lnTo>
                  <a:lnTo>
                    <a:pt x="103388" y="616176"/>
                  </a:lnTo>
                  <a:lnTo>
                    <a:pt x="99674" y="624558"/>
                  </a:lnTo>
                  <a:lnTo>
                    <a:pt x="79195" y="739620"/>
                  </a:lnTo>
                  <a:lnTo>
                    <a:pt x="85672" y="746192"/>
                  </a:lnTo>
                  <a:lnTo>
                    <a:pt x="124724" y="784292"/>
                  </a:lnTo>
                  <a:lnTo>
                    <a:pt x="132154" y="791722"/>
                  </a:lnTo>
                  <a:lnTo>
                    <a:pt x="140441" y="787055"/>
                  </a:lnTo>
                  <a:lnTo>
                    <a:pt x="353038" y="693329"/>
                  </a:lnTo>
                  <a:lnTo>
                    <a:pt x="564685" y="787055"/>
                  </a:lnTo>
                  <a:lnTo>
                    <a:pt x="573067" y="791722"/>
                  </a:lnTo>
                  <a:lnTo>
                    <a:pt x="580495" y="784292"/>
                  </a:lnTo>
                  <a:lnTo>
                    <a:pt x="619453" y="746192"/>
                  </a:lnTo>
                  <a:lnTo>
                    <a:pt x="625930" y="739620"/>
                  </a:lnTo>
                  <a:lnTo>
                    <a:pt x="605546" y="624558"/>
                  </a:lnTo>
                  <a:lnTo>
                    <a:pt x="601831" y="616176"/>
                  </a:lnTo>
                  <a:lnTo>
                    <a:pt x="561922" y="525212"/>
                  </a:lnTo>
                  <a:lnTo>
                    <a:pt x="696510" y="473206"/>
                  </a:lnTo>
                  <a:lnTo>
                    <a:pt x="706035" y="469491"/>
                  </a:lnTo>
                  <a:lnTo>
                    <a:pt x="706035" y="399958"/>
                  </a:lnTo>
                  <a:close/>
                  <a:moveTo>
                    <a:pt x="134535" y="343475"/>
                  </a:moveTo>
                  <a:lnTo>
                    <a:pt x="130820" y="341666"/>
                  </a:lnTo>
                  <a:lnTo>
                    <a:pt x="220831" y="306328"/>
                  </a:lnTo>
                  <a:lnTo>
                    <a:pt x="255218" y="293374"/>
                  </a:lnTo>
                  <a:cubicBezTo>
                    <a:pt x="273695" y="286516"/>
                    <a:pt x="288269" y="271942"/>
                    <a:pt x="295127" y="253464"/>
                  </a:cubicBezTo>
                  <a:lnTo>
                    <a:pt x="352277" y="104017"/>
                  </a:lnTo>
                  <a:lnTo>
                    <a:pt x="410760" y="253464"/>
                  </a:lnTo>
                  <a:cubicBezTo>
                    <a:pt x="417332" y="271838"/>
                    <a:pt x="431620" y="286421"/>
                    <a:pt x="449813" y="293374"/>
                  </a:cubicBezTo>
                  <a:lnTo>
                    <a:pt x="483150" y="306328"/>
                  </a:lnTo>
                  <a:lnTo>
                    <a:pt x="575067" y="341666"/>
                  </a:lnTo>
                  <a:lnTo>
                    <a:pt x="571352" y="343475"/>
                  </a:lnTo>
                  <a:lnTo>
                    <a:pt x="497152" y="371288"/>
                  </a:lnTo>
                  <a:cubicBezTo>
                    <a:pt x="479245" y="378013"/>
                    <a:pt x="464768" y="391777"/>
                    <a:pt x="457242" y="409388"/>
                  </a:cubicBezTo>
                  <a:cubicBezTo>
                    <a:pt x="450099" y="427333"/>
                    <a:pt x="450385" y="447393"/>
                    <a:pt x="458099" y="465109"/>
                  </a:cubicBezTo>
                  <a:lnTo>
                    <a:pt x="507344" y="574647"/>
                  </a:lnTo>
                  <a:lnTo>
                    <a:pt x="381042" y="518926"/>
                  </a:lnTo>
                  <a:cubicBezTo>
                    <a:pt x="372184" y="515278"/>
                    <a:pt x="362754" y="513373"/>
                    <a:pt x="353229" y="513306"/>
                  </a:cubicBezTo>
                  <a:cubicBezTo>
                    <a:pt x="343418" y="513306"/>
                    <a:pt x="333703" y="515221"/>
                    <a:pt x="324654" y="518926"/>
                  </a:cubicBezTo>
                  <a:lnTo>
                    <a:pt x="198448" y="574647"/>
                  </a:lnTo>
                  <a:lnTo>
                    <a:pt x="247597" y="465109"/>
                  </a:lnTo>
                  <a:cubicBezTo>
                    <a:pt x="255312" y="447403"/>
                    <a:pt x="255693" y="427343"/>
                    <a:pt x="248549" y="409388"/>
                  </a:cubicBezTo>
                  <a:cubicBezTo>
                    <a:pt x="241024" y="391777"/>
                    <a:pt x="226547" y="378013"/>
                    <a:pt x="208640" y="371288"/>
                  </a:cubicBezTo>
                  <a:close/>
                </a:path>
              </a:pathLst>
            </a:custGeom>
            <a:solidFill>
              <a:srgbClr val="48AFD5"/>
            </a:solidFill>
            <a:ln w="9525" cap="flat">
              <a:noFill/>
              <a:prstDash val="solid"/>
              <a:miter/>
            </a:ln>
          </p:spPr>
          <p:txBody>
            <a:bodyPr rtlCol="0" anchor="ctr"/>
            <a:lstStyle/>
            <a:p>
              <a:endParaRPr lang="en-US"/>
            </a:p>
          </p:txBody>
        </p:sp>
        <p:sp>
          <p:nvSpPr>
            <p:cNvPr id="29" name="Freeform: Shape 85">
              <a:extLst>
                <a:ext uri="{FF2B5EF4-FFF2-40B4-BE49-F238E27FC236}">
                  <a16:creationId xmlns:a16="http://schemas.microsoft.com/office/drawing/2014/main" id="{BA77A0BE-D62B-CADA-B907-7A8E85A3E7E9}"/>
                </a:ext>
              </a:extLst>
            </p:cNvPr>
            <p:cNvSpPr/>
            <p:nvPr/>
          </p:nvSpPr>
          <p:spPr>
            <a:xfrm>
              <a:off x="8809834" y="5540404"/>
              <a:ext cx="706755" cy="791908"/>
            </a:xfrm>
            <a:custGeom>
              <a:avLst/>
              <a:gdLst>
                <a:gd name="connsiteX0" fmla="*/ 704130 w 706755"/>
                <a:gd name="connsiteY0" fmla="*/ 394339 h 791908"/>
                <a:gd name="connsiteX1" fmla="*/ 679079 w 706755"/>
                <a:gd name="connsiteY1" fmla="*/ 307090 h 791908"/>
                <a:gd name="connsiteX2" fmla="*/ 670697 w 706755"/>
                <a:gd name="connsiteY2" fmla="*/ 303375 h 791908"/>
                <a:gd name="connsiteX3" fmla="*/ 474768 w 706755"/>
                <a:gd name="connsiteY3" fmla="*/ 228223 h 791908"/>
                <a:gd name="connsiteX4" fmla="*/ 390281 w 706755"/>
                <a:gd name="connsiteY4" fmla="*/ 8195 h 791908"/>
                <a:gd name="connsiteX5" fmla="*/ 386566 w 706755"/>
                <a:gd name="connsiteY5" fmla="*/ -187 h 791908"/>
                <a:gd name="connsiteX6" fmla="*/ 317892 w 706755"/>
                <a:gd name="connsiteY6" fmla="*/ -187 h 791908"/>
                <a:gd name="connsiteX7" fmla="*/ 315129 w 706755"/>
                <a:gd name="connsiteY7" fmla="*/ 8195 h 791908"/>
                <a:gd name="connsiteX8" fmla="*/ 229404 w 706755"/>
                <a:gd name="connsiteY8" fmla="*/ 228223 h 791908"/>
                <a:gd name="connsiteX9" fmla="*/ 34428 w 706755"/>
                <a:gd name="connsiteY9" fmla="*/ 303375 h 791908"/>
                <a:gd name="connsiteX10" fmla="*/ 26141 w 706755"/>
                <a:gd name="connsiteY10" fmla="*/ 307090 h 791908"/>
                <a:gd name="connsiteX11" fmla="*/ -815 w 706755"/>
                <a:gd name="connsiteY11" fmla="*/ 395291 h 791908"/>
                <a:gd name="connsiteX12" fmla="*/ -815 w 706755"/>
                <a:gd name="connsiteY12" fmla="*/ 469491 h 791908"/>
                <a:gd name="connsiteX13" fmla="*/ 8710 w 706755"/>
                <a:gd name="connsiteY13" fmla="*/ 473206 h 791908"/>
                <a:gd name="connsiteX14" fmla="*/ 143298 w 706755"/>
                <a:gd name="connsiteY14" fmla="*/ 525212 h 791908"/>
                <a:gd name="connsiteX15" fmla="*/ 103293 w 706755"/>
                <a:gd name="connsiteY15" fmla="*/ 616176 h 791908"/>
                <a:gd name="connsiteX16" fmla="*/ 99578 w 706755"/>
                <a:gd name="connsiteY16" fmla="*/ 624558 h 791908"/>
                <a:gd name="connsiteX17" fmla="*/ 79100 w 706755"/>
                <a:gd name="connsiteY17" fmla="*/ 739620 h 791908"/>
                <a:gd name="connsiteX18" fmla="*/ 85577 w 706755"/>
                <a:gd name="connsiteY18" fmla="*/ 746192 h 791908"/>
                <a:gd name="connsiteX19" fmla="*/ 124629 w 706755"/>
                <a:gd name="connsiteY19" fmla="*/ 784292 h 791908"/>
                <a:gd name="connsiteX20" fmla="*/ 132059 w 706755"/>
                <a:gd name="connsiteY20" fmla="*/ 791722 h 791908"/>
                <a:gd name="connsiteX21" fmla="*/ 140345 w 706755"/>
                <a:gd name="connsiteY21" fmla="*/ 787055 h 791908"/>
                <a:gd name="connsiteX22" fmla="*/ 352944 w 706755"/>
                <a:gd name="connsiteY22" fmla="*/ 693329 h 791908"/>
                <a:gd name="connsiteX23" fmla="*/ 564589 w 706755"/>
                <a:gd name="connsiteY23" fmla="*/ 787055 h 791908"/>
                <a:gd name="connsiteX24" fmla="*/ 572971 w 706755"/>
                <a:gd name="connsiteY24" fmla="*/ 791722 h 791908"/>
                <a:gd name="connsiteX25" fmla="*/ 580401 w 706755"/>
                <a:gd name="connsiteY25" fmla="*/ 784292 h 791908"/>
                <a:gd name="connsiteX26" fmla="*/ 619358 w 706755"/>
                <a:gd name="connsiteY26" fmla="*/ 746192 h 791908"/>
                <a:gd name="connsiteX27" fmla="*/ 625834 w 706755"/>
                <a:gd name="connsiteY27" fmla="*/ 739620 h 791908"/>
                <a:gd name="connsiteX28" fmla="*/ 605451 w 706755"/>
                <a:gd name="connsiteY28" fmla="*/ 624558 h 791908"/>
                <a:gd name="connsiteX29" fmla="*/ 601737 w 706755"/>
                <a:gd name="connsiteY29" fmla="*/ 616176 h 791908"/>
                <a:gd name="connsiteX30" fmla="*/ 561827 w 706755"/>
                <a:gd name="connsiteY30" fmla="*/ 525212 h 791908"/>
                <a:gd name="connsiteX31" fmla="*/ 696415 w 706755"/>
                <a:gd name="connsiteY31" fmla="*/ 473206 h 791908"/>
                <a:gd name="connsiteX32" fmla="*/ 705940 w 706755"/>
                <a:gd name="connsiteY32" fmla="*/ 469491 h 791908"/>
                <a:gd name="connsiteX33" fmla="*/ 705940 w 706755"/>
                <a:gd name="connsiteY33" fmla="*/ 399958 h 791908"/>
                <a:gd name="connsiteX34" fmla="*/ 134154 w 706755"/>
                <a:gd name="connsiteY34" fmla="*/ 343475 h 791908"/>
                <a:gd name="connsiteX35" fmla="*/ 130439 w 706755"/>
                <a:gd name="connsiteY35" fmla="*/ 341666 h 791908"/>
                <a:gd name="connsiteX36" fmla="*/ 220546 w 706755"/>
                <a:gd name="connsiteY36" fmla="*/ 306328 h 791908"/>
                <a:gd name="connsiteX37" fmla="*/ 254836 w 706755"/>
                <a:gd name="connsiteY37" fmla="*/ 293374 h 791908"/>
                <a:gd name="connsiteX38" fmla="*/ 294745 w 706755"/>
                <a:gd name="connsiteY38" fmla="*/ 253464 h 791908"/>
                <a:gd name="connsiteX39" fmla="*/ 351895 w 706755"/>
                <a:gd name="connsiteY39" fmla="*/ 104017 h 791908"/>
                <a:gd name="connsiteX40" fmla="*/ 410379 w 706755"/>
                <a:gd name="connsiteY40" fmla="*/ 253464 h 791908"/>
                <a:gd name="connsiteX41" fmla="*/ 449432 w 706755"/>
                <a:gd name="connsiteY41" fmla="*/ 293374 h 791908"/>
                <a:gd name="connsiteX42" fmla="*/ 482769 w 706755"/>
                <a:gd name="connsiteY42" fmla="*/ 306328 h 791908"/>
                <a:gd name="connsiteX43" fmla="*/ 574685 w 706755"/>
                <a:gd name="connsiteY43" fmla="*/ 341666 h 791908"/>
                <a:gd name="connsiteX44" fmla="*/ 570970 w 706755"/>
                <a:gd name="connsiteY44" fmla="*/ 343475 h 791908"/>
                <a:gd name="connsiteX45" fmla="*/ 496771 w 706755"/>
                <a:gd name="connsiteY45" fmla="*/ 371288 h 791908"/>
                <a:gd name="connsiteX46" fmla="*/ 456861 w 706755"/>
                <a:gd name="connsiteY46" fmla="*/ 409388 h 791908"/>
                <a:gd name="connsiteX47" fmla="*/ 457719 w 706755"/>
                <a:gd name="connsiteY47" fmla="*/ 465109 h 791908"/>
                <a:gd name="connsiteX48" fmla="*/ 506963 w 706755"/>
                <a:gd name="connsiteY48" fmla="*/ 574647 h 791908"/>
                <a:gd name="connsiteX49" fmla="*/ 380661 w 706755"/>
                <a:gd name="connsiteY49" fmla="*/ 518926 h 791908"/>
                <a:gd name="connsiteX50" fmla="*/ 352848 w 706755"/>
                <a:gd name="connsiteY50" fmla="*/ 513306 h 791908"/>
                <a:gd name="connsiteX51" fmla="*/ 324273 w 706755"/>
                <a:gd name="connsiteY51" fmla="*/ 518926 h 791908"/>
                <a:gd name="connsiteX52" fmla="*/ 198543 w 706755"/>
                <a:gd name="connsiteY52" fmla="*/ 574457 h 791908"/>
                <a:gd name="connsiteX53" fmla="*/ 247692 w 706755"/>
                <a:gd name="connsiteY53" fmla="*/ 464919 h 791908"/>
                <a:gd name="connsiteX54" fmla="*/ 248645 w 706755"/>
                <a:gd name="connsiteY54" fmla="*/ 409198 h 791908"/>
                <a:gd name="connsiteX55" fmla="*/ 208735 w 706755"/>
                <a:gd name="connsiteY55" fmla="*/ 371098 h 79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6755" h="791908">
                  <a:moveTo>
                    <a:pt x="704130" y="394339"/>
                  </a:moveTo>
                  <a:lnTo>
                    <a:pt x="679079" y="307090"/>
                  </a:lnTo>
                  <a:lnTo>
                    <a:pt x="670697" y="303375"/>
                  </a:lnTo>
                  <a:lnTo>
                    <a:pt x="474768" y="228223"/>
                  </a:lnTo>
                  <a:lnTo>
                    <a:pt x="390281" y="8195"/>
                  </a:lnTo>
                  <a:lnTo>
                    <a:pt x="386566" y="-187"/>
                  </a:lnTo>
                  <a:lnTo>
                    <a:pt x="317892" y="-187"/>
                  </a:lnTo>
                  <a:lnTo>
                    <a:pt x="315129" y="8195"/>
                  </a:lnTo>
                  <a:lnTo>
                    <a:pt x="229404" y="228223"/>
                  </a:lnTo>
                  <a:lnTo>
                    <a:pt x="34428" y="303375"/>
                  </a:lnTo>
                  <a:lnTo>
                    <a:pt x="26141" y="307090"/>
                  </a:lnTo>
                  <a:lnTo>
                    <a:pt x="-815" y="395291"/>
                  </a:lnTo>
                  <a:lnTo>
                    <a:pt x="-815" y="469491"/>
                  </a:lnTo>
                  <a:lnTo>
                    <a:pt x="8710" y="473206"/>
                  </a:lnTo>
                  <a:lnTo>
                    <a:pt x="143298" y="525212"/>
                  </a:lnTo>
                  <a:lnTo>
                    <a:pt x="103293" y="616176"/>
                  </a:lnTo>
                  <a:lnTo>
                    <a:pt x="99578" y="624558"/>
                  </a:lnTo>
                  <a:lnTo>
                    <a:pt x="79100" y="739620"/>
                  </a:lnTo>
                  <a:lnTo>
                    <a:pt x="85577" y="746192"/>
                  </a:lnTo>
                  <a:lnTo>
                    <a:pt x="124629" y="784292"/>
                  </a:lnTo>
                  <a:lnTo>
                    <a:pt x="132059" y="791722"/>
                  </a:lnTo>
                  <a:lnTo>
                    <a:pt x="140345" y="787055"/>
                  </a:lnTo>
                  <a:lnTo>
                    <a:pt x="352944" y="693329"/>
                  </a:lnTo>
                  <a:lnTo>
                    <a:pt x="564589" y="787055"/>
                  </a:lnTo>
                  <a:lnTo>
                    <a:pt x="572971" y="791722"/>
                  </a:lnTo>
                  <a:lnTo>
                    <a:pt x="580401" y="784292"/>
                  </a:lnTo>
                  <a:lnTo>
                    <a:pt x="619358" y="746192"/>
                  </a:lnTo>
                  <a:lnTo>
                    <a:pt x="625834" y="739620"/>
                  </a:lnTo>
                  <a:lnTo>
                    <a:pt x="605451" y="624558"/>
                  </a:lnTo>
                  <a:lnTo>
                    <a:pt x="601737" y="616176"/>
                  </a:lnTo>
                  <a:lnTo>
                    <a:pt x="561827" y="525212"/>
                  </a:lnTo>
                  <a:lnTo>
                    <a:pt x="696415" y="473206"/>
                  </a:lnTo>
                  <a:lnTo>
                    <a:pt x="705940" y="469491"/>
                  </a:lnTo>
                  <a:lnTo>
                    <a:pt x="705940" y="399958"/>
                  </a:lnTo>
                  <a:close/>
                  <a:moveTo>
                    <a:pt x="134154" y="343475"/>
                  </a:moveTo>
                  <a:lnTo>
                    <a:pt x="130439" y="341666"/>
                  </a:lnTo>
                  <a:lnTo>
                    <a:pt x="220546" y="306328"/>
                  </a:lnTo>
                  <a:lnTo>
                    <a:pt x="254836" y="293374"/>
                  </a:lnTo>
                  <a:cubicBezTo>
                    <a:pt x="273314" y="286516"/>
                    <a:pt x="287888" y="271942"/>
                    <a:pt x="294745" y="253464"/>
                  </a:cubicBezTo>
                  <a:lnTo>
                    <a:pt x="351895" y="104017"/>
                  </a:lnTo>
                  <a:lnTo>
                    <a:pt x="410379" y="253464"/>
                  </a:lnTo>
                  <a:cubicBezTo>
                    <a:pt x="416932" y="271838"/>
                    <a:pt x="431201" y="286421"/>
                    <a:pt x="449432" y="293374"/>
                  </a:cubicBezTo>
                  <a:lnTo>
                    <a:pt x="482769" y="306328"/>
                  </a:lnTo>
                  <a:lnTo>
                    <a:pt x="574685" y="341666"/>
                  </a:lnTo>
                  <a:lnTo>
                    <a:pt x="570970" y="343475"/>
                  </a:lnTo>
                  <a:lnTo>
                    <a:pt x="496771" y="371288"/>
                  </a:lnTo>
                  <a:cubicBezTo>
                    <a:pt x="478826" y="378013"/>
                    <a:pt x="464405" y="391777"/>
                    <a:pt x="456861" y="409388"/>
                  </a:cubicBezTo>
                  <a:cubicBezTo>
                    <a:pt x="449708" y="427333"/>
                    <a:pt x="450022" y="447393"/>
                    <a:pt x="457719" y="465109"/>
                  </a:cubicBezTo>
                  <a:lnTo>
                    <a:pt x="506963" y="574647"/>
                  </a:lnTo>
                  <a:lnTo>
                    <a:pt x="380661" y="518926"/>
                  </a:lnTo>
                  <a:cubicBezTo>
                    <a:pt x="371841" y="515278"/>
                    <a:pt x="362392" y="513373"/>
                    <a:pt x="352848" y="513306"/>
                  </a:cubicBezTo>
                  <a:cubicBezTo>
                    <a:pt x="343047" y="513306"/>
                    <a:pt x="333341" y="515221"/>
                    <a:pt x="324273" y="518926"/>
                  </a:cubicBezTo>
                  <a:lnTo>
                    <a:pt x="198543" y="574457"/>
                  </a:lnTo>
                  <a:lnTo>
                    <a:pt x="247692" y="464919"/>
                  </a:lnTo>
                  <a:cubicBezTo>
                    <a:pt x="255426" y="447212"/>
                    <a:pt x="255769" y="427152"/>
                    <a:pt x="248645" y="409198"/>
                  </a:cubicBezTo>
                  <a:cubicBezTo>
                    <a:pt x="241101" y="391586"/>
                    <a:pt x="226680" y="377822"/>
                    <a:pt x="208735" y="371098"/>
                  </a:cubicBezTo>
                  <a:close/>
                </a:path>
              </a:pathLst>
            </a:custGeom>
            <a:solidFill>
              <a:srgbClr val="48AFD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2939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391E70-29BF-CDEA-4EA1-937F9AF104EC}"/>
              </a:ext>
            </a:extLst>
          </p:cNvPr>
          <p:cNvSpPr/>
          <p:nvPr/>
        </p:nvSpPr>
        <p:spPr>
          <a:xfrm>
            <a:off x="471423" y="1145891"/>
            <a:ext cx="5170618" cy="4965541"/>
          </a:xfrm>
          <a:prstGeom prst="roundRect">
            <a:avLst/>
          </a:prstGeom>
          <a:solidFill>
            <a:srgbClr val="D88E3C"/>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0C663E67-67E9-85FF-91CD-F74D101A4818}"/>
              </a:ext>
            </a:extLst>
          </p:cNvPr>
          <p:cNvSpPr txBox="1"/>
          <p:nvPr/>
        </p:nvSpPr>
        <p:spPr>
          <a:xfrm>
            <a:off x="580789" y="3045463"/>
            <a:ext cx="4828032" cy="830997"/>
          </a:xfrm>
          <a:prstGeom prst="rect">
            <a:avLst/>
          </a:prstGeom>
          <a:noFill/>
        </p:spPr>
        <p:txBody>
          <a:bodyPr wrap="square" rtlCol="0">
            <a:spAutoFit/>
          </a:bodyPr>
          <a:lstStyle/>
          <a:p>
            <a:pPr algn="ctr"/>
            <a:r>
              <a:rPr lang="en-US" sz="48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Set</a:t>
            </a:r>
          </a:p>
        </p:txBody>
      </p:sp>
      <p:sp>
        <p:nvSpPr>
          <p:cNvPr id="6" name="Rectangle: Rounded Corners 5">
            <a:extLst>
              <a:ext uri="{FF2B5EF4-FFF2-40B4-BE49-F238E27FC236}">
                <a16:creationId xmlns:a16="http://schemas.microsoft.com/office/drawing/2014/main" id="{D22925A3-8418-9CFE-331A-128130D132F3}"/>
              </a:ext>
            </a:extLst>
          </p:cNvPr>
          <p:cNvSpPr/>
          <p:nvPr/>
        </p:nvSpPr>
        <p:spPr>
          <a:xfrm>
            <a:off x="6269621" y="1099591"/>
            <a:ext cx="5170618" cy="5058139"/>
          </a:xfrm>
          <a:prstGeom prst="roundRect">
            <a:avLst/>
          </a:prstGeom>
          <a:solidFill>
            <a:srgbClr val="48AF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EBA8E629-C2D1-D2A6-0FCD-A2455D314C53}"/>
              </a:ext>
            </a:extLst>
          </p:cNvPr>
          <p:cNvSpPr txBox="1"/>
          <p:nvPr/>
        </p:nvSpPr>
        <p:spPr>
          <a:xfrm>
            <a:off x="6154386" y="3057045"/>
            <a:ext cx="5624576" cy="830997"/>
          </a:xfrm>
          <a:prstGeom prst="rect">
            <a:avLst/>
          </a:prstGeom>
          <a:noFill/>
        </p:spPr>
        <p:txBody>
          <a:bodyPr wrap="square" rtlCol="0">
            <a:spAutoFit/>
          </a:bodyPr>
          <a:lstStyle/>
          <a:p>
            <a:pPr algn="ctr"/>
            <a:r>
              <a:rPr lang="en-US" sz="48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Done</a:t>
            </a:r>
          </a:p>
        </p:txBody>
      </p:sp>
      <p:sp>
        <p:nvSpPr>
          <p:cNvPr id="2" name="TextBox 1">
            <a:extLst>
              <a:ext uri="{FF2B5EF4-FFF2-40B4-BE49-F238E27FC236}">
                <a16:creationId xmlns:a16="http://schemas.microsoft.com/office/drawing/2014/main" id="{E5B80C66-D416-E7E1-0BDA-CA46EF4EAA31}"/>
              </a:ext>
            </a:extLst>
          </p:cNvPr>
          <p:cNvSpPr txBox="1"/>
          <p:nvPr/>
        </p:nvSpPr>
        <p:spPr>
          <a:xfrm>
            <a:off x="1146672" y="289109"/>
            <a:ext cx="9348363"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Third Sprint Objectives</a:t>
            </a:r>
          </a:p>
        </p:txBody>
      </p:sp>
    </p:spTree>
    <p:extLst>
      <p:ext uri="{BB962C8B-B14F-4D97-AF65-F5344CB8AC3E}">
        <p14:creationId xmlns:p14="http://schemas.microsoft.com/office/powerpoint/2010/main" val="2425015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391E70-29BF-CDEA-4EA1-937F9AF104EC}"/>
              </a:ext>
            </a:extLst>
          </p:cNvPr>
          <p:cNvSpPr/>
          <p:nvPr/>
        </p:nvSpPr>
        <p:spPr>
          <a:xfrm>
            <a:off x="146304" y="348489"/>
            <a:ext cx="7347712" cy="6161023"/>
          </a:xfrm>
          <a:prstGeom prst="roundRect">
            <a:avLst/>
          </a:prstGeom>
          <a:gradFill>
            <a:gsLst>
              <a:gs pos="100000">
                <a:srgbClr val="D88E3C"/>
              </a:gs>
              <a:gs pos="100000">
                <a:schemeClr val="accent4">
                  <a:tint val="50000"/>
                  <a:shade val="100000"/>
                  <a:satMod val="350000"/>
                </a:schemeClr>
              </a:gs>
            </a:gsLst>
          </a:gra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400"/>
          </a:p>
        </p:txBody>
      </p:sp>
      <p:sp>
        <p:nvSpPr>
          <p:cNvPr id="5" name="TextBox 4">
            <a:extLst>
              <a:ext uri="{FF2B5EF4-FFF2-40B4-BE49-F238E27FC236}">
                <a16:creationId xmlns:a16="http://schemas.microsoft.com/office/drawing/2014/main" id="{0C663E67-67E9-85FF-91CD-F74D101A4818}"/>
              </a:ext>
            </a:extLst>
          </p:cNvPr>
          <p:cNvSpPr txBox="1"/>
          <p:nvPr/>
        </p:nvSpPr>
        <p:spPr>
          <a:xfrm>
            <a:off x="1406144" y="701406"/>
            <a:ext cx="4828032" cy="738664"/>
          </a:xfrm>
          <a:prstGeom prst="rect">
            <a:avLst/>
          </a:prstGeom>
          <a:noFill/>
        </p:spPr>
        <p:txBody>
          <a:bodyPr wrap="square" lIns="121920" tIns="60960" rIns="121920" bIns="60960" rtlCol="0" anchor="t">
            <a:spAutoFit/>
          </a:bodyPr>
          <a:lstStyle/>
          <a:p>
            <a:pPr algn="ctr"/>
            <a:r>
              <a:rPr lang="en-US" sz="4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Set</a:t>
            </a:r>
          </a:p>
        </p:txBody>
      </p:sp>
      <p:sp>
        <p:nvSpPr>
          <p:cNvPr id="6" name="Rectangle: Rounded Corners 5">
            <a:extLst>
              <a:ext uri="{FF2B5EF4-FFF2-40B4-BE49-F238E27FC236}">
                <a16:creationId xmlns:a16="http://schemas.microsoft.com/office/drawing/2014/main" id="{D22925A3-8418-9CFE-331A-128130D132F3}"/>
              </a:ext>
            </a:extLst>
          </p:cNvPr>
          <p:cNvSpPr/>
          <p:nvPr/>
        </p:nvSpPr>
        <p:spPr>
          <a:xfrm>
            <a:off x="7640320" y="339347"/>
            <a:ext cx="4405376" cy="6161021"/>
          </a:xfrm>
          <a:prstGeom prst="roundRect">
            <a:avLst/>
          </a:prstGeom>
          <a:solidFill>
            <a:srgbClr val="48AFD5">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EBA8E629-C2D1-D2A6-0FCD-A2455D314C53}"/>
              </a:ext>
            </a:extLst>
          </p:cNvPr>
          <p:cNvSpPr txBox="1"/>
          <p:nvPr/>
        </p:nvSpPr>
        <p:spPr>
          <a:xfrm>
            <a:off x="8256524" y="2998111"/>
            <a:ext cx="3172968" cy="461665"/>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Done</a:t>
            </a:r>
          </a:p>
        </p:txBody>
      </p:sp>
      <p:sp>
        <p:nvSpPr>
          <p:cNvPr id="2" name="TextBox 1">
            <a:extLst>
              <a:ext uri="{FF2B5EF4-FFF2-40B4-BE49-F238E27FC236}">
                <a16:creationId xmlns:a16="http://schemas.microsoft.com/office/drawing/2014/main" id="{219168AC-3B26-EEBC-7635-3CA9E2BF3EBA}"/>
              </a:ext>
            </a:extLst>
          </p:cNvPr>
          <p:cNvSpPr txBox="1"/>
          <p:nvPr/>
        </p:nvSpPr>
        <p:spPr>
          <a:xfrm>
            <a:off x="762508" y="1707456"/>
            <a:ext cx="6213955" cy="3724096"/>
          </a:xfrm>
          <a:prstGeom prst="rect">
            <a:avLst/>
          </a:prstGeom>
          <a:noFill/>
        </p:spPr>
        <p:txBody>
          <a:bodyPr wrap="square" lIns="121920" tIns="60960" rIns="121920" bIns="60960" rtlCol="0" anchor="t">
            <a:spAutoFit/>
          </a:bodyPr>
          <a:lstStyle/>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Create Review Form</a:t>
            </a:r>
          </a:p>
          <a:p>
            <a:pPr marL="838190" lvl="1" indent="-380990">
              <a:buClr>
                <a:srgbClr val="F1FBFC"/>
              </a:buClr>
              <a:buFont typeface="Wingdings" pitchFamily="2" charset="2"/>
              <a:buChar char="v"/>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Parametrized Review Prompt</a:t>
            </a:r>
          </a:p>
          <a:p>
            <a:pPr marL="838190" lvl="1" indent="-380990">
              <a:buClr>
                <a:srgbClr val="F1FBFC"/>
              </a:buClr>
              <a:buFont typeface="Wingdings" pitchFamily="2" charset="2"/>
              <a:buChar char="v"/>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Optional Detailed Review</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Activate Dark Mode</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Setting Up Queries</a:t>
            </a:r>
          </a:p>
          <a:p>
            <a:pPr marL="914400" lvl="1" indent="-457200">
              <a:buClr>
                <a:srgbClr val="F1FBFC"/>
              </a:buClr>
              <a:buFont typeface="Wingdings" pitchFamily="2" charset="2"/>
              <a:buChar char="v"/>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Home Page</a:t>
            </a:r>
          </a:p>
          <a:p>
            <a:pPr marL="914400" lvl="1" indent="-457200">
              <a:buClr>
                <a:srgbClr val="F1FBFC"/>
              </a:buClr>
              <a:buFont typeface="Wingdings" pitchFamily="2" charset="2"/>
              <a:buChar char="v"/>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Course Review Page</a:t>
            </a:r>
          </a:p>
          <a:p>
            <a:pPr marL="914400" lvl="1" indent="-457200">
              <a:buClr>
                <a:srgbClr val="F1FBFC"/>
              </a:buClr>
              <a:buFont typeface="Wingdings" pitchFamily="2" charset="2"/>
              <a:buChar char="v"/>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Teacher Review Page</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Editing Reviews</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Masking APIs</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Linking New Reviews with Database</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Linking Pages with Fetched Queries</a:t>
            </a:r>
          </a:p>
          <a:p>
            <a:pPr marL="380990" indent="-380990">
              <a:buClr>
                <a:srgbClr val="F1FBFC"/>
              </a:buClr>
              <a:buFont typeface="Wingdings" panose="05000000000000000000" pitchFamily="2" charset="2"/>
              <a:buChar char="§"/>
            </a:pPr>
            <a:r>
              <a:rPr lang="en-US"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Fixing Old Documentation</a:t>
            </a:r>
          </a:p>
        </p:txBody>
      </p:sp>
    </p:spTree>
    <p:extLst>
      <p:ext uri="{BB962C8B-B14F-4D97-AF65-F5344CB8AC3E}">
        <p14:creationId xmlns:p14="http://schemas.microsoft.com/office/powerpoint/2010/main" val="1854981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391E70-29BF-CDEA-4EA1-937F9AF104EC}"/>
              </a:ext>
            </a:extLst>
          </p:cNvPr>
          <p:cNvSpPr/>
          <p:nvPr/>
        </p:nvSpPr>
        <p:spPr>
          <a:xfrm>
            <a:off x="146304" y="339347"/>
            <a:ext cx="4226560" cy="6161023"/>
          </a:xfrm>
          <a:prstGeom prst="roundRect">
            <a:avLst/>
          </a:prstGeom>
          <a:gradFill>
            <a:gsLst>
              <a:gs pos="100000">
                <a:srgbClr val="D88E3C"/>
              </a:gs>
              <a:gs pos="100000">
                <a:schemeClr val="accent4">
                  <a:tint val="50000"/>
                  <a:shade val="100000"/>
                  <a:satMod val="350000"/>
                </a:schemeClr>
              </a:gs>
            </a:gsLst>
          </a:gra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400"/>
          </a:p>
        </p:txBody>
      </p:sp>
      <p:sp>
        <p:nvSpPr>
          <p:cNvPr id="6" name="Rectangle: Rounded Corners 5">
            <a:extLst>
              <a:ext uri="{FF2B5EF4-FFF2-40B4-BE49-F238E27FC236}">
                <a16:creationId xmlns:a16="http://schemas.microsoft.com/office/drawing/2014/main" id="{D22925A3-8418-9CFE-331A-128130D132F3}"/>
              </a:ext>
            </a:extLst>
          </p:cNvPr>
          <p:cNvSpPr/>
          <p:nvPr/>
        </p:nvSpPr>
        <p:spPr>
          <a:xfrm>
            <a:off x="4584192" y="339347"/>
            <a:ext cx="7461504" cy="6161021"/>
          </a:xfrm>
          <a:prstGeom prst="roundRect">
            <a:avLst/>
          </a:prstGeom>
          <a:solidFill>
            <a:srgbClr val="48AF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TextBox 2">
            <a:extLst>
              <a:ext uri="{FF2B5EF4-FFF2-40B4-BE49-F238E27FC236}">
                <a16:creationId xmlns:a16="http://schemas.microsoft.com/office/drawing/2014/main" id="{9B68F101-6D7B-7874-A367-A25C0C15B51A}"/>
              </a:ext>
            </a:extLst>
          </p:cNvPr>
          <p:cNvSpPr txBox="1"/>
          <p:nvPr/>
        </p:nvSpPr>
        <p:spPr>
          <a:xfrm>
            <a:off x="673100" y="2998113"/>
            <a:ext cx="3172968" cy="461665"/>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Set</a:t>
            </a:r>
          </a:p>
        </p:txBody>
      </p:sp>
      <p:sp>
        <p:nvSpPr>
          <p:cNvPr id="8" name="TextBox 7">
            <a:extLst>
              <a:ext uri="{FF2B5EF4-FFF2-40B4-BE49-F238E27FC236}">
                <a16:creationId xmlns:a16="http://schemas.microsoft.com/office/drawing/2014/main" id="{EAFE06CE-51FD-636E-887D-D0B507AC23DB}"/>
              </a:ext>
            </a:extLst>
          </p:cNvPr>
          <p:cNvSpPr txBox="1"/>
          <p:nvPr/>
        </p:nvSpPr>
        <p:spPr>
          <a:xfrm>
            <a:off x="5885430" y="936031"/>
            <a:ext cx="4828032"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Tasks Done</a:t>
            </a:r>
          </a:p>
        </p:txBody>
      </p:sp>
      <p:sp>
        <p:nvSpPr>
          <p:cNvPr id="5" name="TextBox 4">
            <a:extLst>
              <a:ext uri="{FF2B5EF4-FFF2-40B4-BE49-F238E27FC236}">
                <a16:creationId xmlns:a16="http://schemas.microsoft.com/office/drawing/2014/main" id="{2D78ACD4-646F-268A-2B86-0577E3C005C6}"/>
              </a:ext>
            </a:extLst>
          </p:cNvPr>
          <p:cNvSpPr txBox="1"/>
          <p:nvPr/>
        </p:nvSpPr>
        <p:spPr>
          <a:xfrm>
            <a:off x="5447831" y="2167116"/>
            <a:ext cx="7292340" cy="2585323"/>
          </a:xfrm>
          <a:prstGeom prst="rect">
            <a:avLst/>
          </a:prstGeom>
          <a:noFill/>
        </p:spPr>
        <p:txBody>
          <a:bodyPr wrap="square" lIns="121920" tIns="60960" rIns="121920" bIns="60960" rtlCol="0" anchor="t">
            <a:spAutoFit/>
          </a:bodyPr>
          <a:lstStyle/>
          <a:p>
            <a:pPr marL="380990" indent="-380990">
              <a:buClr>
                <a:srgbClr val="F1FBFC"/>
              </a:buClr>
              <a:buFont typeface="Wingdings" panose="05000000000000000000" pitchFamily="2" charset="2"/>
              <a:buChar char="§"/>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Create Review Form</a:t>
            </a:r>
          </a:p>
          <a:p>
            <a:pPr marL="380990" indent="-380990">
              <a:buClr>
                <a:srgbClr val="F1FBFC"/>
              </a:buClr>
              <a:buFont typeface="Wingdings" panose="05000000000000000000" pitchFamily="2" charset="2"/>
              <a:buChar char="§"/>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Setting Up Queries</a:t>
            </a:r>
          </a:p>
          <a:p>
            <a:pPr marL="914400" lvl="1" indent="-457200">
              <a:buClr>
                <a:srgbClr val="F1FBFC"/>
              </a:buClr>
              <a:buFont typeface="Wingdings" pitchFamily="2" charset="2"/>
              <a:buChar char="v"/>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Home Page</a:t>
            </a:r>
          </a:p>
          <a:p>
            <a:pPr marL="914400" lvl="1" indent="-457200">
              <a:buClr>
                <a:srgbClr val="F1FBFC"/>
              </a:buClr>
              <a:buFont typeface="Wingdings" pitchFamily="2" charset="2"/>
              <a:buChar char="v"/>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Course Review Page</a:t>
            </a:r>
          </a:p>
          <a:p>
            <a:pPr marL="914400" lvl="1" indent="-457200">
              <a:buClr>
                <a:srgbClr val="F1FBFC"/>
              </a:buClr>
              <a:buFont typeface="Wingdings" pitchFamily="2" charset="2"/>
              <a:buChar char="v"/>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Teacher Review Page</a:t>
            </a:r>
          </a:p>
          <a:p>
            <a:pPr marL="380990" indent="-380990">
              <a:buClr>
                <a:srgbClr val="F1FBFC"/>
              </a:buClr>
              <a:buFont typeface="Wingdings" panose="05000000000000000000" pitchFamily="2" charset="2"/>
              <a:buChar char="§"/>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Linking New Reviews with Database</a:t>
            </a:r>
          </a:p>
          <a:p>
            <a:pPr marL="380990" indent="-380990">
              <a:buClr>
                <a:srgbClr val="F1FBFC"/>
              </a:buClr>
              <a:buFont typeface="Wingdings" panose="05000000000000000000" pitchFamily="2" charset="2"/>
              <a:buChar char="§"/>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Linking Pages with Fetched Queries</a:t>
            </a:r>
          </a:p>
          <a:p>
            <a:pPr marL="380990" indent="-380990">
              <a:buClr>
                <a:srgbClr val="F1FBFC"/>
              </a:buClr>
              <a:buFont typeface="Wingdings" panose="05000000000000000000" pitchFamily="2" charset="2"/>
              <a:buChar char="§"/>
            </a:pPr>
            <a:r>
              <a:rPr lang="en-US" sz="20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Fixing Old Documentation</a:t>
            </a:r>
          </a:p>
        </p:txBody>
      </p:sp>
    </p:spTree>
    <p:extLst>
      <p:ext uri="{BB962C8B-B14F-4D97-AF65-F5344CB8AC3E}">
        <p14:creationId xmlns:p14="http://schemas.microsoft.com/office/powerpoint/2010/main" val="1968551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BD6B3D-2BBB-1B6B-4032-81F547D49007}"/>
              </a:ext>
            </a:extLst>
          </p:cNvPr>
          <p:cNvSpPr txBox="1"/>
          <p:nvPr/>
        </p:nvSpPr>
        <p:spPr>
          <a:xfrm>
            <a:off x="3539693" y="304251"/>
            <a:ext cx="4828032"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Sprint Board</a:t>
            </a:r>
          </a:p>
        </p:txBody>
      </p:sp>
      <p:sp>
        <p:nvSpPr>
          <p:cNvPr id="6" name="TextBox 5">
            <a:extLst>
              <a:ext uri="{FF2B5EF4-FFF2-40B4-BE49-F238E27FC236}">
                <a16:creationId xmlns:a16="http://schemas.microsoft.com/office/drawing/2014/main" id="{1D43D074-4374-3202-4D97-E66CDC98E85E}"/>
              </a:ext>
            </a:extLst>
          </p:cNvPr>
          <p:cNvSpPr txBox="1"/>
          <p:nvPr/>
        </p:nvSpPr>
        <p:spPr>
          <a:xfrm>
            <a:off x="2769590" y="6032406"/>
            <a:ext cx="6652819" cy="492443"/>
          </a:xfrm>
          <a:prstGeom prst="rect">
            <a:avLst/>
          </a:prstGeom>
          <a:noFill/>
        </p:spPr>
        <p:txBody>
          <a:bodyPr wrap="square" rtlCol="0">
            <a:spAutoFit/>
          </a:bodyPr>
          <a:lstStyle/>
          <a:p>
            <a:pPr algn="ctr"/>
            <a:r>
              <a:rPr lang="en-EG" sz="1300" b="1" dirty="0">
                <a:solidFill>
                  <a:schemeClr val="bg1"/>
                </a:solidFill>
                <a:latin typeface=""/>
                <a:ea typeface="Segoe UI Historic" panose="020B0502040204020203" pitchFamily="34" charset="0"/>
                <a:cs typeface="Segoe UI Historic" panose="020B0502040204020203" pitchFamily="34" charset="0"/>
              </a:rPr>
              <a:t>Both </a:t>
            </a:r>
            <a:r>
              <a:rPr lang="en-EG" sz="1300" b="1" dirty="0">
                <a:solidFill>
                  <a:srgbClr val="D88E3C"/>
                </a:solidFill>
                <a:latin typeface=""/>
                <a:ea typeface="Segoe UI Historic" panose="020B0502040204020203" pitchFamily="34" charset="0"/>
                <a:cs typeface="Segoe UI Historic" panose="020B0502040204020203" pitchFamily="34" charset="0"/>
              </a:rPr>
              <a:t>Editing Review </a:t>
            </a:r>
            <a:r>
              <a:rPr lang="en-EG" sz="1300" b="1" dirty="0">
                <a:solidFill>
                  <a:schemeClr val="bg1"/>
                </a:solidFill>
                <a:latin typeface=""/>
                <a:ea typeface="Segoe UI Historic" panose="020B0502040204020203" pitchFamily="34" charset="0"/>
                <a:cs typeface="Segoe UI Historic" panose="020B0502040204020203" pitchFamily="34" charset="0"/>
              </a:rPr>
              <a:t>&amp; </a:t>
            </a:r>
            <a:r>
              <a:rPr lang="en-EG" sz="1300" b="1" dirty="0">
                <a:solidFill>
                  <a:srgbClr val="D88E3C"/>
                </a:solidFill>
                <a:latin typeface=""/>
                <a:ea typeface="Segoe UI Historic" panose="020B0502040204020203" pitchFamily="34" charset="0"/>
                <a:cs typeface="Segoe UI Historic" panose="020B0502040204020203" pitchFamily="34" charset="0"/>
              </a:rPr>
              <a:t>Dark Mode </a:t>
            </a:r>
            <a:r>
              <a:rPr lang="en-EG" sz="1300" b="1" dirty="0">
                <a:solidFill>
                  <a:schemeClr val="bg1"/>
                </a:solidFill>
                <a:latin typeface=""/>
                <a:ea typeface="Segoe UI Historic" panose="020B0502040204020203" pitchFamily="34" charset="0"/>
                <a:cs typeface="Segoe UI Historic" panose="020B0502040204020203" pitchFamily="34" charset="0"/>
              </a:rPr>
              <a:t>issues</a:t>
            </a:r>
            <a:r>
              <a:rPr lang="en-EG" sz="1300" b="1" dirty="0">
                <a:solidFill>
                  <a:srgbClr val="D88E3C"/>
                </a:solidFill>
                <a:latin typeface=""/>
                <a:ea typeface="Segoe UI Historic" panose="020B0502040204020203" pitchFamily="34" charset="0"/>
                <a:cs typeface="Segoe UI Historic" panose="020B0502040204020203" pitchFamily="34" charset="0"/>
              </a:rPr>
              <a:t> </a:t>
            </a:r>
            <a:r>
              <a:rPr lang="en-EG" sz="1300" b="1" dirty="0">
                <a:solidFill>
                  <a:schemeClr val="bg1"/>
                </a:solidFill>
                <a:latin typeface=""/>
                <a:ea typeface="Segoe UI Historic" panose="020B0502040204020203" pitchFamily="34" charset="0"/>
                <a:cs typeface="Segoe UI Historic" panose="020B0502040204020203" pitchFamily="34" charset="0"/>
              </a:rPr>
              <a:t>were closed as unplanned and will be reopened in future sprints </a:t>
            </a:r>
          </a:p>
        </p:txBody>
      </p:sp>
      <p:pic>
        <p:nvPicPr>
          <p:cNvPr id="10" name="Picture 9">
            <a:extLst>
              <a:ext uri="{FF2B5EF4-FFF2-40B4-BE49-F238E27FC236}">
                <a16:creationId xmlns:a16="http://schemas.microsoft.com/office/drawing/2014/main" id="{B9467950-D6BA-F349-F537-9585C5A2A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23" y="950582"/>
            <a:ext cx="10271714" cy="4986922"/>
          </a:xfrm>
          <a:prstGeom prst="rect">
            <a:avLst/>
          </a:prstGeom>
        </p:spPr>
      </p:pic>
    </p:spTree>
    <p:extLst>
      <p:ext uri="{BB962C8B-B14F-4D97-AF65-F5344CB8AC3E}">
        <p14:creationId xmlns:p14="http://schemas.microsoft.com/office/powerpoint/2010/main" val="3390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292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BD6B3D-2BBB-1B6B-4032-81F547D49007}"/>
              </a:ext>
            </a:extLst>
          </p:cNvPr>
          <p:cNvSpPr txBox="1"/>
          <p:nvPr/>
        </p:nvSpPr>
        <p:spPr>
          <a:xfrm>
            <a:off x="3539693" y="304251"/>
            <a:ext cx="4828032" cy="646331"/>
          </a:xfrm>
          <a:prstGeom prst="rect">
            <a:avLst/>
          </a:prstGeom>
          <a:noFill/>
        </p:spPr>
        <p:txBody>
          <a:bodyPr wrap="square" rtlCol="0">
            <a:spAutoFit/>
          </a:bodyPr>
          <a:lstStyle/>
          <a:p>
            <a:pPr algn="ctr"/>
            <a:r>
              <a:rPr lang="en-US" sz="3600" b="1" dirty="0">
                <a:solidFill>
                  <a:schemeClr val="bg1"/>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Sprint Board</a:t>
            </a:r>
          </a:p>
        </p:txBody>
      </p:sp>
    </p:spTree>
    <p:extLst>
      <p:ext uri="{BB962C8B-B14F-4D97-AF65-F5344CB8AC3E}">
        <p14:creationId xmlns:p14="http://schemas.microsoft.com/office/powerpoint/2010/main" val="237083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crum team&#10;&#10;Description automatically generated">
            <a:extLst>
              <a:ext uri="{FF2B5EF4-FFF2-40B4-BE49-F238E27FC236}">
                <a16:creationId xmlns:a16="http://schemas.microsoft.com/office/drawing/2014/main" id="{E6994033-EAB7-590A-08F1-45680935B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182" y="878530"/>
            <a:ext cx="8020050" cy="5610225"/>
          </a:xfrm>
          <a:prstGeom prst="rect">
            <a:avLst/>
          </a:prstGeom>
        </p:spPr>
      </p:pic>
      <p:sp>
        <p:nvSpPr>
          <p:cNvPr id="6" name="TextBox 5">
            <a:extLst>
              <a:ext uri="{FF2B5EF4-FFF2-40B4-BE49-F238E27FC236}">
                <a16:creationId xmlns:a16="http://schemas.microsoft.com/office/drawing/2014/main" id="{4991718A-CA99-D52E-A7A7-F91B6CF65EE2}"/>
              </a:ext>
            </a:extLst>
          </p:cNvPr>
          <p:cNvSpPr txBox="1"/>
          <p:nvPr/>
        </p:nvSpPr>
        <p:spPr>
          <a:xfrm>
            <a:off x="3539693" y="46079"/>
            <a:ext cx="4828032" cy="646331"/>
          </a:xfrm>
          <a:prstGeom prst="rect">
            <a:avLst/>
          </a:prstGeom>
          <a:noFill/>
        </p:spPr>
        <p:txBody>
          <a:bodyPr wrap="square" rtlCol="0">
            <a:spAutoFit/>
          </a:bodyPr>
          <a:lstStyle/>
          <a:p>
            <a:pPr algn="ctr"/>
            <a:r>
              <a:rPr lang="en-US" sz="3600" b="1" dirty="0">
                <a:solidFill>
                  <a:srgbClr val="16292A"/>
                </a:solidFill>
                <a:effectLst>
                  <a:outerShdw blurRad="38100" dist="38100" dir="2700000" algn="tl">
                    <a:srgbClr val="000000">
                      <a:alpha val="43137"/>
                    </a:srgbClr>
                  </a:outerShdw>
                </a:effectLst>
                <a:latin typeface="Segoe UI" panose="020B0502040204020203" pitchFamily="34" charset="0"/>
                <a:ea typeface="Source Code Pro"/>
                <a:cs typeface="Segoe UI" panose="020B0502040204020203" pitchFamily="34" charset="0"/>
              </a:rPr>
              <a:t>Scrum Methodology</a:t>
            </a:r>
          </a:p>
        </p:txBody>
      </p:sp>
    </p:spTree>
    <p:extLst>
      <p:ext uri="{BB962C8B-B14F-4D97-AF65-F5344CB8AC3E}">
        <p14:creationId xmlns:p14="http://schemas.microsoft.com/office/powerpoint/2010/main" val="1303674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714</Words>
  <Application>Microsoft Macintosh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vt:lpstr>
      <vt:lpstr>Arial</vt:lpstr>
      <vt:lpstr>Calibri</vt:lpstr>
      <vt:lpstr>Calibri Light</vt:lpstr>
      <vt:lpstr>Chillax</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ahmedwaseemr77@gmail.com</dc:creator>
  <cp:lastModifiedBy>Microsoft Office User</cp:lastModifiedBy>
  <cp:revision>31</cp:revision>
  <dcterms:created xsi:type="dcterms:W3CDTF">2023-10-07T20:16:38Z</dcterms:created>
  <dcterms:modified xsi:type="dcterms:W3CDTF">2023-12-10T02:12:53Z</dcterms:modified>
</cp:coreProperties>
</file>