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315" r:id="rId2"/>
    <p:sldId id="258" r:id="rId3"/>
    <p:sldId id="257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16" r:id="rId12"/>
    <p:sldId id="259" r:id="rId13"/>
    <p:sldId id="342" r:id="rId14"/>
    <p:sldId id="318" r:id="rId15"/>
    <p:sldId id="319" r:id="rId16"/>
    <p:sldId id="320" r:id="rId17"/>
    <p:sldId id="326" r:id="rId18"/>
    <p:sldId id="350" r:id="rId19"/>
    <p:sldId id="351" r:id="rId20"/>
    <p:sldId id="275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ebas Neue" panose="020B0606020202050201" pitchFamily="34" charset="0"/>
      <p:regular r:id="rId24"/>
    </p:embeddedFont>
    <p:embeddedFont>
      <p:font typeface="Comfortaa" panose="020B0604020202020204" charset="0"/>
      <p:regular r:id="rId25"/>
      <p:bold r:id="rId26"/>
    </p:embeddedFont>
    <p:embeddedFont>
      <p:font typeface="Fira Code" panose="020B0809050000020004" pitchFamily="49" charset="0"/>
      <p:regular r:id="rId27"/>
      <p:bold r:id="rId28"/>
    </p:embeddedFont>
    <p:embeddedFont>
      <p:font typeface="Nunito Light" pitchFamily="2" charset="0"/>
      <p:regular r:id="rId29"/>
      <p: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  <p:embeddedFont>
      <p:font typeface="Source Code Pro Medium" panose="020B050903040302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W Milestone 1" id="{88D95E12-F52F-43F0-A047-7F5F94B523DE}">
          <p14:sldIdLst>
            <p14:sldId id="315"/>
            <p14:sldId id="258"/>
            <p14:sldId id="257"/>
            <p14:sldId id="343"/>
            <p14:sldId id="344"/>
            <p14:sldId id="345"/>
            <p14:sldId id="346"/>
            <p14:sldId id="347"/>
            <p14:sldId id="348"/>
            <p14:sldId id="349"/>
            <p14:sldId id="316"/>
            <p14:sldId id="259"/>
            <p14:sldId id="342"/>
            <p14:sldId id="318"/>
            <p14:sldId id="319"/>
            <p14:sldId id="320"/>
            <p14:sldId id="326"/>
            <p14:sldId id="350"/>
            <p14:sldId id="35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9E"/>
    <a:srgbClr val="E0E9F6"/>
    <a:srgbClr val="1A5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D1D03-125F-47CF-A183-5C91D1F8B839}" v="44" dt="2023-10-03T23:44:53.559"/>
    <p1510:client id="{386DF87D-52C2-49F1-A3AE-704EF4F7EE25}" v="1" dt="2023-10-03T23:35:54.980"/>
    <p1510:client id="{49370204-581B-4624-B50E-7EE5ED91CB50}" v="196" dt="2023-10-03T23:35:27.248"/>
    <p1510:client id="{94D0C279-01D1-4E83-A446-2A760B294AE0}" v="133" dt="2023-10-03T23:38:56.702"/>
    <p1510:client id="{A9DFBDB8-8D88-4B55-A9B7-68227A34BEF0}" v="241" dt="2023-10-03T23:45:43.854"/>
    <p1510:client id="{ADBDEA39-9359-4C7D-BF71-0BB2524DF9FA}" v="28" dt="2023-10-03T23:24:51.266"/>
    <p1510:client id="{EACD3E61-B7A5-43A1-977C-0B084F5F08BC}" v="24" dt="2023-10-03T23:38:07.450"/>
    <p1510:client id="{FE08EFA0-FDDC-4114-809B-DC42402636BF}" v="5" dt="2023-10-03T23:18:00.236"/>
  </p1510:revLst>
</p1510:revInfo>
</file>

<file path=ppt/tableStyles.xml><?xml version="1.0" encoding="utf-8"?>
<a:tblStyleLst xmlns:a="http://schemas.openxmlformats.org/drawingml/2006/main" def="{5BCB6BD5-EAB1-4927-9CA4-7DAC9D934E05}">
  <a:tblStyle styleId="{5BCB6BD5-EAB1-4927-9CA4-7DAC9D934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BE092-37A6-4B22-84C5-A1261F7DEE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94672"/>
  </p:normalViewPr>
  <p:slideViewPr>
    <p:cSldViewPr snapToGrid="0">
      <p:cViewPr>
        <p:scale>
          <a:sx n="98" d="100"/>
          <a:sy n="98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0AD1D03-125F-47CF-A183-5C91D1F8B839}"/>
    <pc:docChg chg="delSld modSld modSection">
      <pc:chgData name="Guest User" userId="" providerId="Windows Live" clId="Web-{30AD1D03-125F-47CF-A183-5C91D1F8B839}" dt="2023-10-03T23:44:53.559" v="31" actId="1076"/>
      <pc:docMkLst>
        <pc:docMk/>
      </pc:docMkLst>
      <pc:sldChg chg="del">
        <pc:chgData name="Guest User" userId="" providerId="Windows Live" clId="Web-{30AD1D03-125F-47CF-A183-5C91D1F8B839}" dt="2023-10-03T23:31:21.303" v="13"/>
        <pc:sldMkLst>
          <pc:docMk/>
          <pc:sldMk cId="0" sldId="275"/>
        </pc:sldMkLst>
      </pc:sldChg>
      <pc:sldChg chg="addSp modSp">
        <pc:chgData name="Guest User" userId="" providerId="Windows Live" clId="Web-{30AD1D03-125F-47CF-A183-5C91D1F8B839}" dt="2023-10-03T23:44:53.559" v="31" actId="1076"/>
        <pc:sldMkLst>
          <pc:docMk/>
          <pc:sldMk cId="0" sldId="290"/>
        </pc:sldMkLst>
        <pc:spChg chg="add mod">
          <ac:chgData name="Guest User" userId="" providerId="Windows Live" clId="Web-{30AD1D03-125F-47CF-A183-5C91D1F8B839}" dt="2023-10-03T23:44:53.559" v="31" actId="1076"/>
          <ac:spMkLst>
            <pc:docMk/>
            <pc:sldMk cId="0" sldId="290"/>
            <ac:spMk id="2" creationId="{93A68CFF-58A6-8FDC-67AF-D1D40245D49D}"/>
          </ac:spMkLst>
        </pc:spChg>
        <pc:spChg chg="mod">
          <ac:chgData name="Guest User" userId="" providerId="Windows Live" clId="Web-{30AD1D03-125F-47CF-A183-5C91D1F8B839}" dt="2023-10-03T23:39:20.566" v="24" actId="20577"/>
          <ac:spMkLst>
            <pc:docMk/>
            <pc:sldMk cId="0" sldId="290"/>
            <ac:spMk id="3" creationId="{912EBA11-3E57-3673-ECC9-8ABCAACB333A}"/>
          </ac:spMkLst>
        </pc:spChg>
        <pc:spChg chg="mod">
          <ac:chgData name="Guest User" userId="" providerId="Windows Live" clId="Web-{30AD1D03-125F-47CF-A183-5C91D1F8B839}" dt="2023-10-03T23:44:31.137" v="29" actId="20577"/>
          <ac:spMkLst>
            <pc:docMk/>
            <pc:sldMk cId="0" sldId="290"/>
            <ac:spMk id="4" creationId="{4202FC6B-02B4-C4F4-6B6D-3043D8B054B6}"/>
          </ac:spMkLst>
        </pc:spChg>
      </pc:sldChg>
      <pc:sldChg chg="modSp">
        <pc:chgData name="Guest User" userId="" providerId="Windows Live" clId="Web-{30AD1D03-125F-47CF-A183-5C91D1F8B839}" dt="2023-10-03T23:38:03.438" v="22" actId="20577"/>
        <pc:sldMkLst>
          <pc:docMk/>
          <pc:sldMk cId="1197286041" sldId="315"/>
        </pc:sldMkLst>
        <pc:spChg chg="mod">
          <ac:chgData name="Guest User" userId="" providerId="Windows Live" clId="Web-{30AD1D03-125F-47CF-A183-5C91D1F8B839}" dt="2023-10-03T23:38:03.438" v="22" actId="20577"/>
          <ac:spMkLst>
            <pc:docMk/>
            <pc:sldMk cId="1197286041" sldId="315"/>
            <ac:spMk id="238" creationId="{00000000-0000-0000-0000-000000000000}"/>
          </ac:spMkLst>
        </pc:spChg>
      </pc:sldChg>
      <pc:sldChg chg="addSp modSp">
        <pc:chgData name="Guest User" userId="" providerId="Windows Live" clId="Web-{30AD1D03-125F-47CF-A183-5C91D1F8B839}" dt="2023-10-03T23:28:18.876" v="12" actId="20577"/>
        <pc:sldMkLst>
          <pc:docMk/>
          <pc:sldMk cId="1661207228" sldId="352"/>
        </pc:sldMkLst>
        <pc:spChg chg="add mod">
          <ac:chgData name="Guest User" userId="" providerId="Windows Live" clId="Web-{30AD1D03-125F-47CF-A183-5C91D1F8B839}" dt="2023-10-03T23:28:18.876" v="12" actId="20577"/>
          <ac:spMkLst>
            <pc:docMk/>
            <pc:sldMk cId="1661207228" sldId="352"/>
            <ac:spMk id="3" creationId="{76B6A602-BD37-7CFF-7524-7B9068A19BB4}"/>
          </ac:spMkLst>
        </pc:spChg>
      </pc:sldChg>
    </pc:docChg>
  </pc:docChgLst>
  <pc:docChgLst>
    <pc:chgData name="Guest User" providerId="Windows Live" clId="Web-{94D0C279-01D1-4E83-A446-2A760B294AE0}"/>
    <pc:docChg chg="addSld delSld modSld modSection">
      <pc:chgData name="Guest User" userId="" providerId="Windows Live" clId="Web-{94D0C279-01D1-4E83-A446-2A760B294AE0}" dt="2023-10-03T23:38:51.405" v="71"/>
      <pc:docMkLst>
        <pc:docMk/>
      </pc:docMkLst>
      <pc:sldChg chg="modSp">
        <pc:chgData name="Guest User" userId="" providerId="Windows Live" clId="Web-{94D0C279-01D1-4E83-A446-2A760B294AE0}" dt="2023-10-03T23:38:51.405" v="71"/>
        <pc:sldMkLst>
          <pc:docMk/>
          <pc:sldMk cId="0" sldId="257"/>
        </pc:sldMkLst>
        <pc:graphicFrameChg chg="mod modGraphic">
          <ac:chgData name="Guest User" userId="" providerId="Windows Live" clId="Web-{94D0C279-01D1-4E83-A446-2A760B294AE0}" dt="2023-10-03T23:38:46.202" v="69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 modGraphic">
          <ac:chgData name="Guest User" userId="" providerId="Windows Live" clId="Web-{94D0C279-01D1-4E83-A446-2A760B294AE0}" dt="2023-10-03T23:38:51.405" v="71"/>
          <ac:graphicFrameMkLst>
            <pc:docMk/>
            <pc:sldMk cId="0" sldId="257"/>
            <ac:graphicFrameMk id="4" creationId="{29A6E645-8104-B3A3-0ECD-6B89A9B86626}"/>
          </ac:graphicFrameMkLst>
        </pc:graphicFrameChg>
      </pc:sldChg>
      <pc:sldChg chg="modSp">
        <pc:chgData name="Guest User" userId="" providerId="Windows Live" clId="Web-{94D0C279-01D1-4E83-A446-2A760B294AE0}" dt="2023-10-03T23:30:09.406" v="44" actId="1076"/>
        <pc:sldMkLst>
          <pc:docMk/>
          <pc:sldMk cId="0" sldId="258"/>
        </pc:sldMkLst>
        <pc:spChg chg="mod">
          <ac:chgData name="Guest User" userId="" providerId="Windows Live" clId="Web-{94D0C279-01D1-4E83-A446-2A760B294AE0}" dt="2023-10-03T23:30:09.374" v="42" actId="1076"/>
          <ac:spMkLst>
            <pc:docMk/>
            <pc:sldMk cId="0" sldId="258"/>
            <ac:spMk id="307" creationId="{00000000-0000-0000-0000-000000000000}"/>
          </ac:spMkLst>
        </pc:spChg>
        <pc:spChg chg="mod">
          <ac:chgData name="Guest User" userId="" providerId="Windows Live" clId="Web-{94D0C279-01D1-4E83-A446-2A760B294AE0}" dt="2023-10-03T23:29:45.749" v="37" actId="1076"/>
          <ac:spMkLst>
            <pc:docMk/>
            <pc:sldMk cId="0" sldId="258"/>
            <ac:spMk id="308" creationId="{00000000-0000-0000-0000-000000000000}"/>
          </ac:spMkLst>
        </pc:spChg>
        <pc:spChg chg="mod">
          <ac:chgData name="Guest User" userId="" providerId="Windows Live" clId="Web-{94D0C279-01D1-4E83-A446-2A760B294AE0}" dt="2023-10-03T23:29:50.827" v="40" actId="1076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Guest User" userId="" providerId="Windows Live" clId="Web-{94D0C279-01D1-4E83-A446-2A760B294AE0}" dt="2023-10-03T23:30:09.390" v="43" actId="1076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Guest User" userId="" providerId="Windows Live" clId="Web-{94D0C279-01D1-4E83-A446-2A760B294AE0}" dt="2023-10-03T23:29:45.764" v="38" actId="107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Guest User" userId="" providerId="Windows Live" clId="Web-{94D0C279-01D1-4E83-A446-2A760B294AE0}" dt="2023-10-03T23:29:57.390" v="41" actId="107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Guest User" userId="" providerId="Windows Live" clId="Web-{94D0C279-01D1-4E83-A446-2A760B294AE0}" dt="2023-10-03T23:30:09.406" v="44" actId="1076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Guest User" userId="" providerId="Windows Live" clId="Web-{94D0C279-01D1-4E83-A446-2A760B294AE0}" dt="2023-10-03T23:29:45.780" v="39" actId="1076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Guest User" userId="" providerId="Windows Live" clId="Web-{94D0C279-01D1-4E83-A446-2A760B294AE0}" dt="2023-10-03T23:29:30.889" v="35" actId="1076"/>
          <ac:spMkLst>
            <pc:docMk/>
            <pc:sldMk cId="0" sldId="258"/>
            <ac:spMk id="315" creationId="{00000000-0000-0000-0000-000000000000}"/>
          </ac:spMkLst>
        </pc:spChg>
      </pc:sldChg>
      <pc:sldChg chg="del">
        <pc:chgData name="Guest User" userId="" providerId="Windows Live" clId="Web-{94D0C279-01D1-4E83-A446-2A760B294AE0}" dt="2023-10-03T23:30:42.016" v="48"/>
        <pc:sldMkLst>
          <pc:docMk/>
          <pc:sldMk cId="0" sldId="276"/>
        </pc:sldMkLst>
      </pc:sldChg>
      <pc:sldChg chg="delSp modSp">
        <pc:chgData name="Guest User" userId="" providerId="Windows Live" clId="Web-{94D0C279-01D1-4E83-A446-2A760B294AE0}" dt="2023-10-03T23:18:25.948" v="18" actId="1076"/>
        <pc:sldMkLst>
          <pc:docMk/>
          <pc:sldMk cId="0" sldId="279"/>
        </pc:sldMkLst>
        <pc:spChg chg="del">
          <ac:chgData name="Guest User" userId="" providerId="Windows Live" clId="Web-{94D0C279-01D1-4E83-A446-2A760B294AE0}" dt="2023-10-03T23:17:16.555" v="15"/>
          <ac:spMkLst>
            <pc:docMk/>
            <pc:sldMk cId="0" sldId="279"/>
            <ac:spMk id="1043" creationId="{00000000-0000-0000-0000-000000000000}"/>
          </ac:spMkLst>
        </pc:spChg>
        <pc:spChg chg="mod">
          <ac:chgData name="Guest User" userId="" providerId="Windows Live" clId="Web-{94D0C279-01D1-4E83-A446-2A760B294AE0}" dt="2023-10-03T23:18:05.307" v="17" actId="20577"/>
          <ac:spMkLst>
            <pc:docMk/>
            <pc:sldMk cId="0" sldId="279"/>
            <ac:spMk id="1046" creationId="{00000000-0000-0000-0000-000000000000}"/>
          </ac:spMkLst>
        </pc:spChg>
        <pc:grpChg chg="del">
          <ac:chgData name="Guest User" userId="" providerId="Windows Live" clId="Web-{94D0C279-01D1-4E83-A446-2A760B294AE0}" dt="2023-10-03T23:17:18.071" v="16"/>
          <ac:grpSpMkLst>
            <pc:docMk/>
            <pc:sldMk cId="0" sldId="279"/>
            <ac:grpSpMk id="1040" creationId="{00000000-0000-0000-0000-000000000000}"/>
          </ac:grpSpMkLst>
        </pc:grpChg>
        <pc:picChg chg="mod">
          <ac:chgData name="Guest User" userId="" providerId="Windows Live" clId="Web-{94D0C279-01D1-4E83-A446-2A760B294AE0}" dt="2023-10-03T23:18:25.948" v="18" actId="1076"/>
          <ac:picMkLst>
            <pc:docMk/>
            <pc:sldMk cId="0" sldId="279"/>
            <ac:picMk id="3" creationId="{CFA0746B-78CC-5E4A-AEB3-BEBDAA08E4BD}"/>
          </ac:picMkLst>
        </pc:picChg>
      </pc:sldChg>
      <pc:sldChg chg="modSp add del">
        <pc:chgData name="Guest User" userId="" providerId="Windows Live" clId="Web-{94D0C279-01D1-4E83-A446-2A760B294AE0}" dt="2023-10-03T23:35:39.165" v="67" actId="20577"/>
        <pc:sldMkLst>
          <pc:docMk/>
          <pc:sldMk cId="0" sldId="290"/>
        </pc:sldMkLst>
        <pc:spChg chg="mod">
          <ac:chgData name="Guest User" userId="" providerId="Windows Live" clId="Web-{94D0C279-01D1-4E83-A446-2A760B294AE0}" dt="2023-10-03T23:35:39.165" v="67" actId="20577"/>
          <ac:spMkLst>
            <pc:docMk/>
            <pc:sldMk cId="0" sldId="290"/>
            <ac:spMk id="3" creationId="{912EBA11-3E57-3673-ECC9-8ABCAACB333A}"/>
          </ac:spMkLst>
        </pc:spChg>
      </pc:sldChg>
      <pc:sldChg chg="modSp">
        <pc:chgData name="Guest User" userId="" providerId="Windows Live" clId="Web-{94D0C279-01D1-4E83-A446-2A760B294AE0}" dt="2023-10-03T23:21:32.610" v="26" actId="20577"/>
        <pc:sldMkLst>
          <pc:docMk/>
          <pc:sldMk cId="1197286041" sldId="315"/>
        </pc:sldMkLst>
        <pc:spChg chg="mod">
          <ac:chgData name="Guest User" userId="" providerId="Windows Live" clId="Web-{94D0C279-01D1-4E83-A446-2A760B294AE0}" dt="2023-10-03T23:21:32.610" v="26" actId="20577"/>
          <ac:spMkLst>
            <pc:docMk/>
            <pc:sldMk cId="1197286041" sldId="315"/>
            <ac:spMk id="239" creationId="{00000000-0000-0000-0000-000000000000}"/>
          </ac:spMkLst>
        </pc:spChg>
      </pc:sldChg>
      <pc:sldChg chg="del">
        <pc:chgData name="Guest User" userId="" providerId="Windows Live" clId="Web-{94D0C279-01D1-4E83-A446-2A760B294AE0}" dt="2023-10-03T23:14:13.738" v="0"/>
        <pc:sldMkLst>
          <pc:docMk/>
          <pc:sldMk cId="28469085" sldId="322"/>
        </pc:sldMkLst>
      </pc:sldChg>
      <pc:sldChg chg="delSp modSp add del">
        <pc:chgData name="Guest User" userId="" providerId="Windows Live" clId="Web-{94D0C279-01D1-4E83-A446-2A760B294AE0}" dt="2023-10-03T23:19:12.481" v="23"/>
        <pc:sldMkLst>
          <pc:docMk/>
          <pc:sldMk cId="881502728" sldId="323"/>
        </pc:sldMkLst>
        <pc:picChg chg="del mod">
          <ac:chgData name="Guest User" userId="" providerId="Windows Live" clId="Web-{94D0C279-01D1-4E83-A446-2A760B294AE0}" dt="2023-10-03T23:19:12.481" v="23"/>
          <ac:picMkLst>
            <pc:docMk/>
            <pc:sldMk cId="881502728" sldId="323"/>
            <ac:picMk id="6" creationId="{DA04BB47-7894-EC0C-B920-B9044CCAF7E7}"/>
          </ac:picMkLst>
        </pc:picChg>
      </pc:sldChg>
      <pc:sldChg chg="modSp add del">
        <pc:chgData name="Guest User" userId="" providerId="Windows Live" clId="Web-{94D0C279-01D1-4E83-A446-2A760B294AE0}" dt="2023-10-03T23:14:56.348" v="9" actId="1076"/>
        <pc:sldMkLst>
          <pc:docMk/>
          <pc:sldMk cId="2836774591" sldId="324"/>
        </pc:sldMkLst>
        <pc:picChg chg="mod">
          <ac:chgData name="Guest User" userId="" providerId="Windows Live" clId="Web-{94D0C279-01D1-4E83-A446-2A760B294AE0}" dt="2023-10-03T23:14:56.348" v="9" actId="1076"/>
          <ac:picMkLst>
            <pc:docMk/>
            <pc:sldMk cId="2836774591" sldId="324"/>
            <ac:picMk id="4" creationId="{349272B3-9128-A91B-1064-5802368EEE6D}"/>
          </ac:picMkLst>
        </pc:picChg>
      </pc:sldChg>
      <pc:sldChg chg="modSp add del">
        <pc:chgData name="Guest User" userId="" providerId="Windows Live" clId="Web-{94D0C279-01D1-4E83-A446-2A760B294AE0}" dt="2023-10-03T23:14:44.879" v="7" actId="1076"/>
        <pc:sldMkLst>
          <pc:docMk/>
          <pc:sldMk cId="4207846905" sldId="325"/>
        </pc:sldMkLst>
        <pc:picChg chg="mod">
          <ac:chgData name="Guest User" userId="" providerId="Windows Live" clId="Web-{94D0C279-01D1-4E83-A446-2A760B294AE0}" dt="2023-10-03T23:14:44.879" v="7" actId="1076"/>
          <ac:picMkLst>
            <pc:docMk/>
            <pc:sldMk cId="4207846905" sldId="325"/>
            <ac:picMk id="4" creationId="{1FA355F0-D56D-BFC7-B647-2856C4636F20}"/>
          </ac:picMkLst>
        </pc:picChg>
      </pc:sldChg>
      <pc:sldChg chg="modSp">
        <pc:chgData name="Guest User" userId="" providerId="Windows Live" clId="Web-{94D0C279-01D1-4E83-A446-2A760B294AE0}" dt="2023-10-03T23:32:38.972" v="63"/>
        <pc:sldMkLst>
          <pc:docMk/>
          <pc:sldMk cId="2344124976" sldId="342"/>
        </pc:sldMkLst>
        <pc:graphicFrameChg chg="mod modGraphic">
          <ac:chgData name="Guest User" userId="" providerId="Windows Live" clId="Web-{94D0C279-01D1-4E83-A446-2A760B294AE0}" dt="2023-10-03T23:32:29.644" v="61"/>
          <ac:graphicFrameMkLst>
            <pc:docMk/>
            <pc:sldMk cId="2344124976" sldId="342"/>
            <ac:graphicFrameMk id="2" creationId="{29A6E645-8104-B3A3-0ECD-6B89A9B86626}"/>
          </ac:graphicFrameMkLst>
        </pc:graphicFrameChg>
        <pc:graphicFrameChg chg="mod modGraphic">
          <ac:chgData name="Guest User" userId="" providerId="Windows Live" clId="Web-{94D0C279-01D1-4E83-A446-2A760B294AE0}" dt="2023-10-03T23:32:38.972" v="63"/>
          <ac:graphicFrameMkLst>
            <pc:docMk/>
            <pc:sldMk cId="2344124976" sldId="342"/>
            <ac:graphicFrameMk id="299" creationId="{00000000-0000-0000-0000-000000000000}"/>
          </ac:graphicFrameMkLst>
        </pc:graphicFrameChg>
      </pc:sldChg>
      <pc:sldChg chg="modSp">
        <pc:chgData name="Guest User" userId="" providerId="Windows Live" clId="Web-{94D0C279-01D1-4E83-A446-2A760B294AE0}" dt="2023-10-03T23:31:31.017" v="51" actId="1076"/>
        <pc:sldMkLst>
          <pc:docMk/>
          <pc:sldMk cId="2268557824" sldId="351"/>
        </pc:sldMkLst>
        <pc:spChg chg="mod">
          <ac:chgData name="Guest User" userId="" providerId="Windows Live" clId="Web-{94D0C279-01D1-4E83-A446-2A760B294AE0}" dt="2023-10-03T23:31:22.548" v="50" actId="1076"/>
          <ac:spMkLst>
            <pc:docMk/>
            <pc:sldMk cId="2268557824" sldId="351"/>
            <ac:spMk id="4" creationId="{1101851F-99C3-4120-0100-190F4100421D}"/>
          </ac:spMkLst>
        </pc:spChg>
        <pc:spChg chg="mod">
          <ac:chgData name="Guest User" userId="" providerId="Windows Live" clId="Web-{94D0C279-01D1-4E83-A446-2A760B294AE0}" dt="2023-10-03T23:31:31.017" v="51" actId="1076"/>
          <ac:spMkLst>
            <pc:docMk/>
            <pc:sldMk cId="2268557824" sldId="351"/>
            <ac:spMk id="5" creationId="{4834A172-914B-E603-EEA1-5CF412F19E84}"/>
          </ac:spMkLst>
        </pc:spChg>
      </pc:sldChg>
    </pc:docChg>
  </pc:docChgLst>
  <pc:docChgLst>
    <pc:chgData name="Guest User" providerId="Windows Live" clId="Web-{FE08EFA0-FDDC-4114-809B-DC42402636BF}"/>
    <pc:docChg chg="modSld">
      <pc:chgData name="Guest User" userId="" providerId="Windows Live" clId="Web-{FE08EFA0-FDDC-4114-809B-DC42402636BF}" dt="2023-10-03T23:17:58.704" v="3" actId="20577"/>
      <pc:docMkLst>
        <pc:docMk/>
      </pc:docMkLst>
      <pc:sldChg chg="modSp">
        <pc:chgData name="Guest User" userId="" providerId="Windows Live" clId="Web-{FE08EFA0-FDDC-4114-809B-DC42402636BF}" dt="2023-10-03T23:17:58.704" v="3" actId="20577"/>
        <pc:sldMkLst>
          <pc:docMk/>
          <pc:sldMk cId="0" sldId="279"/>
        </pc:sldMkLst>
        <pc:spChg chg="mod">
          <ac:chgData name="Guest User" userId="" providerId="Windows Live" clId="Web-{FE08EFA0-FDDC-4114-809B-DC42402636BF}" dt="2023-10-03T23:17:58.704" v="3" actId="20577"/>
          <ac:spMkLst>
            <pc:docMk/>
            <pc:sldMk cId="0" sldId="279"/>
            <ac:spMk id="1046" creationId="{00000000-0000-0000-0000-000000000000}"/>
          </ac:spMkLst>
        </pc:spChg>
      </pc:sldChg>
    </pc:docChg>
  </pc:docChgLst>
  <pc:docChgLst>
    <pc:chgData name="nour yasser" userId="0d0b309f0beed5ba" providerId="LiveId" clId="{A9DFBDB8-8D88-4B55-A9B7-68227A34BEF0}"/>
    <pc:docChg chg="undo custSel addSld delSld modSld sldOrd modSection">
      <pc:chgData name="nour yasser" userId="0d0b309f0beed5ba" providerId="LiveId" clId="{A9DFBDB8-8D88-4B55-A9B7-68227A34BEF0}" dt="2023-10-03T23:45:43.854" v="274" actId="1076"/>
      <pc:docMkLst>
        <pc:docMk/>
      </pc:docMkLst>
      <pc:sldChg chg="modSp mod">
        <pc:chgData name="nour yasser" userId="0d0b309f0beed5ba" providerId="LiveId" clId="{A9DFBDB8-8D88-4B55-A9B7-68227A34BEF0}" dt="2023-10-03T23:38:18.503" v="213" actId="1076"/>
        <pc:sldMkLst>
          <pc:docMk/>
          <pc:sldMk cId="0" sldId="257"/>
        </pc:sldMkLst>
        <pc:spChg chg="mod">
          <ac:chgData name="nour yasser" userId="0d0b309f0beed5ba" providerId="LiveId" clId="{A9DFBDB8-8D88-4B55-A9B7-68227A34BEF0}" dt="2023-10-03T23:29:05.573" v="155" actId="14100"/>
          <ac:spMkLst>
            <pc:docMk/>
            <pc:sldMk cId="0" sldId="257"/>
            <ac:spMk id="297" creationId="{00000000-0000-0000-0000-000000000000}"/>
          </ac:spMkLst>
        </pc:spChg>
        <pc:graphicFrameChg chg="modGraphic">
          <ac:chgData name="nour yasser" userId="0d0b309f0beed5ba" providerId="LiveId" clId="{A9DFBDB8-8D88-4B55-A9B7-68227A34BEF0}" dt="2023-10-03T23:38:10.283" v="212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">
          <ac:chgData name="nour yasser" userId="0d0b309f0beed5ba" providerId="LiveId" clId="{A9DFBDB8-8D88-4B55-A9B7-68227A34BEF0}" dt="2023-10-03T23:38:18.503" v="213" actId="1076"/>
          <ac:graphicFrameMkLst>
            <pc:docMk/>
            <pc:sldMk cId="0" sldId="257"/>
            <ac:graphicFrameMk id="4" creationId="{29A6E645-8104-B3A3-0ECD-6B89A9B86626}"/>
          </ac:graphicFrameMkLst>
        </pc:graphicFrameChg>
      </pc:sldChg>
      <pc:sldChg chg="delSp modSp mod">
        <pc:chgData name="nour yasser" userId="0d0b309f0beed5ba" providerId="LiveId" clId="{A9DFBDB8-8D88-4B55-A9B7-68227A34BEF0}" dt="2023-10-03T23:28:36.400" v="147" actId="1076"/>
        <pc:sldMkLst>
          <pc:docMk/>
          <pc:sldMk cId="0" sldId="258"/>
        </pc:sldMkLst>
        <pc:spChg chg="del mod">
          <ac:chgData name="nour yasser" userId="0d0b309f0beed5ba" providerId="LiveId" clId="{A9DFBDB8-8D88-4B55-A9B7-68227A34BEF0}" dt="2023-10-03T23:28:15.527" v="140" actId="478"/>
          <ac:spMkLst>
            <pc:docMk/>
            <pc:sldMk cId="0" sldId="258"/>
            <ac:spMk id="7" creationId="{E7A6AF51-9ACC-8E70-9592-10E27F31B36C}"/>
          </ac:spMkLst>
        </pc:spChg>
        <pc:spChg chg="del mod">
          <ac:chgData name="nour yasser" userId="0d0b309f0beed5ba" providerId="LiveId" clId="{A9DFBDB8-8D88-4B55-A9B7-68227A34BEF0}" dt="2023-10-03T23:28:18.766" v="142" actId="478"/>
          <ac:spMkLst>
            <pc:docMk/>
            <pc:sldMk cId="0" sldId="258"/>
            <ac:spMk id="8" creationId="{6F875AF0-383D-775F-34C9-2CD41E69941C}"/>
          </ac:spMkLst>
        </pc:spChg>
        <pc:spChg chg="del mod">
          <ac:chgData name="nour yasser" userId="0d0b309f0beed5ba" providerId="LiveId" clId="{A9DFBDB8-8D88-4B55-A9B7-68227A34BEF0}" dt="2023-10-03T23:28:20.984" v="144" actId="478"/>
          <ac:spMkLst>
            <pc:docMk/>
            <pc:sldMk cId="0" sldId="258"/>
            <ac:spMk id="9" creationId="{D46C2F63-1ABB-2F1A-54B2-636A80BC506E}"/>
          </ac:spMkLst>
        </pc:spChg>
        <pc:spChg chg="mod">
          <ac:chgData name="nour yasser" userId="0d0b309f0beed5ba" providerId="LiveId" clId="{A9DFBDB8-8D88-4B55-A9B7-68227A34BEF0}" dt="2023-10-03T23:28:25.357" v="145" actId="1076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28:36.400" v="147" actId="107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28:29.756" v="146" actId="1076"/>
          <ac:spMkLst>
            <pc:docMk/>
            <pc:sldMk cId="0" sldId="258"/>
            <ac:spMk id="315" creationId="{00000000-0000-0000-0000-000000000000}"/>
          </ac:spMkLst>
        </pc:spChg>
      </pc:sldChg>
      <pc:sldChg chg="modSp add del mod">
        <pc:chgData name="nour yasser" userId="0d0b309f0beed5ba" providerId="LiveId" clId="{A9DFBDB8-8D88-4B55-A9B7-68227A34BEF0}" dt="2023-10-03T23:45:43.854" v="274" actId="1076"/>
        <pc:sldMkLst>
          <pc:docMk/>
          <pc:sldMk cId="0" sldId="275"/>
        </pc:sldMkLst>
        <pc:spChg chg="mod">
          <ac:chgData name="nour yasser" userId="0d0b309f0beed5ba" providerId="LiveId" clId="{A9DFBDB8-8D88-4B55-A9B7-68227A34BEF0}" dt="2023-10-03T23:45:43.854" v="274" actId="1076"/>
          <ac:spMkLst>
            <pc:docMk/>
            <pc:sldMk cId="0" sldId="275"/>
            <ac:spMk id="902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45:41.177" v="273" actId="1076"/>
          <ac:spMkLst>
            <pc:docMk/>
            <pc:sldMk cId="0" sldId="275"/>
            <ac:spMk id="903" creationId="{00000000-0000-0000-0000-000000000000}"/>
          </ac:spMkLst>
        </pc:spChg>
      </pc:sldChg>
      <pc:sldChg chg="add del">
        <pc:chgData name="nour yasser" userId="0d0b309f0beed5ba" providerId="LiveId" clId="{A9DFBDB8-8D88-4B55-A9B7-68227A34BEF0}" dt="2023-10-03T23:30:51.838" v="194" actId="2696"/>
        <pc:sldMkLst>
          <pc:docMk/>
          <pc:sldMk cId="0" sldId="276"/>
        </pc:sldMkLst>
      </pc:sldChg>
      <pc:sldChg chg="addSp delSp modSp add del mod ord">
        <pc:chgData name="nour yasser" userId="0d0b309f0beed5ba" providerId="LiveId" clId="{A9DFBDB8-8D88-4B55-A9B7-68227A34BEF0}" dt="2023-10-03T23:24:42.505" v="133" actId="2696"/>
        <pc:sldMkLst>
          <pc:docMk/>
          <pc:sldMk cId="0" sldId="279"/>
        </pc:sldMkLst>
        <pc:spChg chg="del mod">
          <ac:chgData name="nour yasser" userId="0d0b309f0beed5ba" providerId="LiveId" clId="{A9DFBDB8-8D88-4B55-A9B7-68227A34BEF0}" dt="2023-10-03T23:17:43.237" v="86" actId="478"/>
          <ac:spMkLst>
            <pc:docMk/>
            <pc:sldMk cId="0" sldId="279"/>
            <ac:spMk id="6" creationId="{D6F4A976-B77C-E4A8-C08D-6DC8D94FC5AE}"/>
          </ac:spMkLst>
        </pc:spChg>
        <pc:spChg chg="mod">
          <ac:chgData name="nour yasser" userId="0d0b309f0beed5ba" providerId="LiveId" clId="{A9DFBDB8-8D88-4B55-A9B7-68227A34BEF0}" dt="2023-10-03T23:17:51.034" v="87" actId="20577"/>
          <ac:spMkLst>
            <pc:docMk/>
            <pc:sldMk cId="0" sldId="279"/>
            <ac:spMk id="1046" creationId="{00000000-0000-0000-0000-000000000000}"/>
          </ac:spMkLst>
        </pc:spChg>
        <pc:grpChg chg="mod">
          <ac:chgData name="nour yasser" userId="0d0b309f0beed5ba" providerId="LiveId" clId="{A9DFBDB8-8D88-4B55-A9B7-68227A34BEF0}" dt="2023-10-03T23:16:50.166" v="78" actId="1076"/>
          <ac:grpSpMkLst>
            <pc:docMk/>
            <pc:sldMk cId="0" sldId="279"/>
            <ac:grpSpMk id="1040" creationId="{00000000-0000-0000-0000-000000000000}"/>
          </ac:grpSpMkLst>
        </pc:grpChg>
        <pc:picChg chg="add mod">
          <ac:chgData name="nour yasser" userId="0d0b309f0beed5ba" providerId="LiveId" clId="{A9DFBDB8-8D88-4B55-A9B7-68227A34BEF0}" dt="2023-10-03T23:21:29.719" v="126" actId="1076"/>
          <ac:picMkLst>
            <pc:docMk/>
            <pc:sldMk cId="0" sldId="279"/>
            <ac:picMk id="3" creationId="{CFA0746B-78CC-5E4A-AEB3-BEBDAA08E4BD}"/>
          </ac:picMkLst>
        </pc:picChg>
        <pc:picChg chg="del mod">
          <ac:chgData name="nour yasser" userId="0d0b309f0beed5ba" providerId="LiveId" clId="{A9DFBDB8-8D88-4B55-A9B7-68227A34BEF0}" dt="2023-10-03T23:15:45.753" v="64" actId="478"/>
          <ac:picMkLst>
            <pc:docMk/>
            <pc:sldMk cId="0" sldId="279"/>
            <ac:picMk id="5" creationId="{BAE09758-DE74-2B4E-ED11-DD805E62B31F}"/>
          </ac:picMkLst>
        </pc:picChg>
      </pc:sldChg>
      <pc:sldChg chg="addSp delSp modSp add del mod">
        <pc:chgData name="nour yasser" userId="0d0b309f0beed5ba" providerId="LiveId" clId="{A9DFBDB8-8D88-4B55-A9B7-68227A34BEF0}" dt="2023-10-03T23:45:19.635" v="270" actId="2696"/>
        <pc:sldMkLst>
          <pc:docMk/>
          <pc:sldMk cId="0" sldId="290"/>
        </pc:sldMkLst>
        <pc:spChg chg="del mod">
          <ac:chgData name="nour yasser" userId="0d0b309f0beed5ba" providerId="LiveId" clId="{A9DFBDB8-8D88-4B55-A9B7-68227A34BEF0}" dt="2023-10-03T23:43:49.810" v="243" actId="478"/>
          <ac:spMkLst>
            <pc:docMk/>
            <pc:sldMk cId="0" sldId="290"/>
            <ac:spMk id="3" creationId="{912EBA11-3E57-3673-ECC9-8ABCAACB333A}"/>
          </ac:spMkLst>
        </pc:spChg>
        <pc:spChg chg="add del mod">
          <ac:chgData name="nour yasser" userId="0d0b309f0beed5ba" providerId="LiveId" clId="{A9DFBDB8-8D88-4B55-A9B7-68227A34BEF0}" dt="2023-10-03T23:44:29.746" v="268" actId="478"/>
          <ac:spMkLst>
            <pc:docMk/>
            <pc:sldMk cId="0" sldId="290"/>
            <ac:spMk id="4" creationId="{4202FC6B-02B4-C4F4-6B6D-3043D8B054B6}"/>
          </ac:spMkLst>
        </pc:spChg>
      </pc:sldChg>
      <pc:sldChg chg="modSp mod">
        <pc:chgData name="nour yasser" userId="0d0b309f0beed5ba" providerId="LiveId" clId="{A9DFBDB8-8D88-4B55-A9B7-68227A34BEF0}" dt="2023-10-03T23:43:40.261" v="240" actId="14100"/>
        <pc:sldMkLst>
          <pc:docMk/>
          <pc:sldMk cId="1197286041" sldId="315"/>
        </pc:sldMkLst>
        <pc:spChg chg="mod">
          <ac:chgData name="nour yasser" userId="0d0b309f0beed5ba" providerId="LiveId" clId="{A9DFBDB8-8D88-4B55-A9B7-68227A34BEF0}" dt="2023-10-03T23:43:40.261" v="240" actId="14100"/>
          <ac:spMkLst>
            <pc:docMk/>
            <pc:sldMk cId="1197286041" sldId="315"/>
            <ac:spMk id="239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7:26.161" v="206" actId="20577"/>
        <pc:sldMkLst>
          <pc:docMk/>
          <pc:sldMk cId="1008408819" sldId="316"/>
        </pc:sldMkLst>
        <pc:graphicFrameChg chg="modGraphic">
          <ac:chgData name="nour yasser" userId="0d0b309f0beed5ba" providerId="LiveId" clId="{A9DFBDB8-8D88-4B55-A9B7-68227A34BEF0}" dt="2023-10-03T23:37:26.161" v="206" actId="20577"/>
          <ac:graphicFrameMkLst>
            <pc:docMk/>
            <pc:sldMk cId="1008408819" sldId="316"/>
            <ac:graphicFrameMk id="2" creationId="{3E6B2021-E224-09E9-7B19-B30EE3A0C924}"/>
          </ac:graphicFrameMkLst>
        </pc:graphicFrameChg>
      </pc:sldChg>
      <pc:sldChg chg="del">
        <pc:chgData name="nour yasser" userId="0d0b309f0beed5ba" providerId="LiveId" clId="{A9DFBDB8-8D88-4B55-A9B7-68227A34BEF0}" dt="2023-10-03T23:30:49.156" v="193" actId="2696"/>
        <pc:sldMkLst>
          <pc:docMk/>
          <pc:sldMk cId="881502728" sldId="323"/>
        </pc:sldMkLst>
      </pc:sldChg>
      <pc:sldChg chg="del">
        <pc:chgData name="nour yasser" userId="0d0b309f0beed5ba" providerId="LiveId" clId="{A9DFBDB8-8D88-4B55-A9B7-68227A34BEF0}" dt="2023-10-03T23:30:47.934" v="192" actId="2696"/>
        <pc:sldMkLst>
          <pc:docMk/>
          <pc:sldMk cId="2836774591" sldId="324"/>
        </pc:sldMkLst>
      </pc:sldChg>
      <pc:sldChg chg="del">
        <pc:chgData name="nour yasser" userId="0d0b309f0beed5ba" providerId="LiveId" clId="{A9DFBDB8-8D88-4B55-A9B7-68227A34BEF0}" dt="2023-10-03T23:30:46.797" v="191" actId="2696"/>
        <pc:sldMkLst>
          <pc:docMk/>
          <pc:sldMk cId="4207846905" sldId="325"/>
        </pc:sldMkLst>
      </pc:sldChg>
      <pc:sldChg chg="addSp delSp modSp mod setBg">
        <pc:chgData name="nour yasser" userId="0d0b309f0beed5ba" providerId="LiveId" clId="{A9DFBDB8-8D88-4B55-A9B7-68227A34BEF0}" dt="2023-10-03T23:25:08.117" v="136" actId="478"/>
        <pc:sldMkLst>
          <pc:docMk/>
          <pc:sldMk cId="1714068952" sldId="326"/>
        </pc:sldMkLst>
        <pc:spChg chg="add del mod ord">
          <ac:chgData name="nour yasser" userId="0d0b309f0beed5ba" providerId="LiveId" clId="{A9DFBDB8-8D88-4B55-A9B7-68227A34BEF0}" dt="2023-10-03T23:11:28.615" v="27" actId="478"/>
          <ac:spMkLst>
            <pc:docMk/>
            <pc:sldMk cId="1714068952" sldId="326"/>
            <ac:spMk id="5" creationId="{71AD5B65-C1B7-4DE9-05DA-6496E26BF42D}"/>
          </ac:spMkLst>
        </pc:spChg>
        <pc:spChg chg="del mod">
          <ac:chgData name="nour yasser" userId="0d0b309f0beed5ba" providerId="LiveId" clId="{A9DFBDB8-8D88-4B55-A9B7-68227A34BEF0}" dt="2023-10-03T23:07:04.026" v="10" actId="478"/>
          <ac:spMkLst>
            <pc:docMk/>
            <pc:sldMk cId="1714068952" sldId="326"/>
            <ac:spMk id="6" creationId="{D6F4A976-B77C-E4A8-C08D-6DC8D94FC5AE}"/>
          </ac:spMkLst>
        </pc:spChg>
        <pc:grpChg chg="del mod">
          <ac:chgData name="nour yasser" userId="0d0b309f0beed5ba" providerId="LiveId" clId="{A9DFBDB8-8D88-4B55-A9B7-68227A34BEF0}" dt="2023-10-03T23:06:57.620" v="7" actId="478"/>
          <ac:grpSpMkLst>
            <pc:docMk/>
            <pc:sldMk cId="1714068952" sldId="326"/>
            <ac:grpSpMk id="1040" creationId="{00000000-0000-0000-0000-000000000000}"/>
          </ac:grpSpMkLst>
        </pc:grpChg>
        <pc:picChg chg="add del mod">
          <ac:chgData name="nour yasser" userId="0d0b309f0beed5ba" providerId="LiveId" clId="{A9DFBDB8-8D88-4B55-A9B7-68227A34BEF0}" dt="2023-10-03T23:25:08.117" v="136" actId="478"/>
          <ac:picMkLst>
            <pc:docMk/>
            <pc:sldMk cId="1714068952" sldId="326"/>
            <ac:picMk id="2" creationId="{57504904-DC22-7F29-BEAE-F9799EACDEC9}"/>
          </ac:picMkLst>
        </pc:picChg>
        <pc:picChg chg="del mod">
          <ac:chgData name="nour yasser" userId="0d0b309f0beed5ba" providerId="LiveId" clId="{A9DFBDB8-8D88-4B55-A9B7-68227A34BEF0}" dt="2023-10-03T23:05:55.348" v="1" actId="478"/>
          <ac:picMkLst>
            <pc:docMk/>
            <pc:sldMk cId="1714068952" sldId="326"/>
            <ac:picMk id="3" creationId="{C29326B7-A63A-2881-1FC6-6B9D6F778B8C}"/>
          </ac:picMkLst>
        </pc:picChg>
        <pc:picChg chg="add del mod">
          <ac:chgData name="nour yasser" userId="0d0b309f0beed5ba" providerId="LiveId" clId="{A9DFBDB8-8D88-4B55-A9B7-68227A34BEF0}" dt="2023-10-03T23:11:27.082" v="26" actId="478"/>
          <ac:picMkLst>
            <pc:docMk/>
            <pc:sldMk cId="1714068952" sldId="326"/>
            <ac:picMk id="4" creationId="{DD686AC2-594B-F91D-D4A0-349ABCD975F0}"/>
          </ac:picMkLst>
        </pc:picChg>
        <pc:picChg chg="add mod">
          <ac:chgData name="nour yasser" userId="0d0b309f0beed5ba" providerId="LiveId" clId="{A9DFBDB8-8D88-4B55-A9B7-68227A34BEF0}" dt="2023-10-03T23:11:53.768" v="31" actId="1076"/>
          <ac:picMkLst>
            <pc:docMk/>
            <pc:sldMk cId="1714068952" sldId="326"/>
            <ac:picMk id="8" creationId="{20E9DB77-19F9-A65A-EC07-E9789DD5AEEE}"/>
          </ac:picMkLst>
        </pc:picChg>
      </pc:sldChg>
      <pc:sldChg chg="del">
        <pc:chgData name="nour yasser" userId="0d0b309f0beed5ba" providerId="LiveId" clId="{A9DFBDB8-8D88-4B55-A9B7-68227A34BEF0}" dt="2023-10-03T23:30:45.261" v="190" actId="2696"/>
        <pc:sldMkLst>
          <pc:docMk/>
          <pc:sldMk cId="657259240" sldId="327"/>
        </pc:sldMkLst>
      </pc:sldChg>
      <pc:sldChg chg="del">
        <pc:chgData name="nour yasser" userId="0d0b309f0beed5ba" providerId="LiveId" clId="{A9DFBDB8-8D88-4B55-A9B7-68227A34BEF0}" dt="2023-10-03T23:30:38.692" v="185" actId="2696"/>
        <pc:sldMkLst>
          <pc:docMk/>
          <pc:sldMk cId="1546734982" sldId="328"/>
        </pc:sldMkLst>
      </pc:sldChg>
      <pc:sldChg chg="del">
        <pc:chgData name="nour yasser" userId="0d0b309f0beed5ba" providerId="LiveId" clId="{A9DFBDB8-8D88-4B55-A9B7-68227A34BEF0}" dt="2023-10-03T23:30:20.372" v="184" actId="2696"/>
        <pc:sldMkLst>
          <pc:docMk/>
          <pc:sldMk cId="1872994628" sldId="329"/>
        </pc:sldMkLst>
      </pc:sldChg>
      <pc:sldChg chg="del">
        <pc:chgData name="nour yasser" userId="0d0b309f0beed5ba" providerId="LiveId" clId="{A9DFBDB8-8D88-4B55-A9B7-68227A34BEF0}" dt="2023-10-03T23:30:19.250" v="183" actId="2696"/>
        <pc:sldMkLst>
          <pc:docMk/>
          <pc:sldMk cId="2054764300" sldId="330"/>
        </pc:sldMkLst>
      </pc:sldChg>
      <pc:sldChg chg="del">
        <pc:chgData name="nour yasser" userId="0d0b309f0beed5ba" providerId="LiveId" clId="{A9DFBDB8-8D88-4B55-A9B7-68227A34BEF0}" dt="2023-10-03T23:30:18.018" v="182" actId="2696"/>
        <pc:sldMkLst>
          <pc:docMk/>
          <pc:sldMk cId="2185102309" sldId="331"/>
        </pc:sldMkLst>
      </pc:sldChg>
      <pc:sldChg chg="del">
        <pc:chgData name="nour yasser" userId="0d0b309f0beed5ba" providerId="LiveId" clId="{A9DFBDB8-8D88-4B55-A9B7-68227A34BEF0}" dt="2023-10-03T23:30:43.929" v="189" actId="2696"/>
        <pc:sldMkLst>
          <pc:docMk/>
          <pc:sldMk cId="134623305" sldId="333"/>
        </pc:sldMkLst>
      </pc:sldChg>
      <pc:sldChg chg="del">
        <pc:chgData name="nour yasser" userId="0d0b309f0beed5ba" providerId="LiveId" clId="{A9DFBDB8-8D88-4B55-A9B7-68227A34BEF0}" dt="2023-10-03T23:30:40.208" v="186" actId="2696"/>
        <pc:sldMkLst>
          <pc:docMk/>
          <pc:sldMk cId="2075065642" sldId="334"/>
        </pc:sldMkLst>
      </pc:sldChg>
      <pc:sldChg chg="add del">
        <pc:chgData name="nour yasser" userId="0d0b309f0beed5ba" providerId="LiveId" clId="{A9DFBDB8-8D88-4B55-A9B7-68227A34BEF0}" dt="2023-10-03T23:30:03.627" v="176" actId="2696"/>
        <pc:sldMkLst>
          <pc:docMk/>
          <pc:sldMk cId="1748899863" sldId="335"/>
        </pc:sldMkLst>
      </pc:sldChg>
      <pc:sldChg chg="add del">
        <pc:chgData name="nour yasser" userId="0d0b309f0beed5ba" providerId="LiveId" clId="{A9DFBDB8-8D88-4B55-A9B7-68227A34BEF0}" dt="2023-10-03T23:30:05.001" v="177" actId="2696"/>
        <pc:sldMkLst>
          <pc:docMk/>
          <pc:sldMk cId="395762836" sldId="336"/>
        </pc:sldMkLst>
      </pc:sldChg>
      <pc:sldChg chg="add del">
        <pc:chgData name="nour yasser" userId="0d0b309f0beed5ba" providerId="LiveId" clId="{A9DFBDB8-8D88-4B55-A9B7-68227A34BEF0}" dt="2023-10-03T23:30:07.123" v="178" actId="2696"/>
        <pc:sldMkLst>
          <pc:docMk/>
          <pc:sldMk cId="2145426292" sldId="337"/>
        </pc:sldMkLst>
      </pc:sldChg>
      <pc:sldChg chg="add del">
        <pc:chgData name="nour yasser" userId="0d0b309f0beed5ba" providerId="LiveId" clId="{A9DFBDB8-8D88-4B55-A9B7-68227A34BEF0}" dt="2023-10-03T23:30:11.266" v="180" actId="2696"/>
        <pc:sldMkLst>
          <pc:docMk/>
          <pc:sldMk cId="1816963180" sldId="338"/>
        </pc:sldMkLst>
      </pc:sldChg>
      <pc:sldChg chg="add del">
        <pc:chgData name="nour yasser" userId="0d0b309f0beed5ba" providerId="LiveId" clId="{A9DFBDB8-8D88-4B55-A9B7-68227A34BEF0}" dt="2023-10-03T23:30:10.031" v="179" actId="2696"/>
        <pc:sldMkLst>
          <pc:docMk/>
          <pc:sldMk cId="2804494195" sldId="339"/>
        </pc:sldMkLst>
      </pc:sldChg>
      <pc:sldChg chg="add del">
        <pc:chgData name="nour yasser" userId="0d0b309f0beed5ba" providerId="LiveId" clId="{A9DFBDB8-8D88-4B55-A9B7-68227A34BEF0}" dt="2023-10-03T23:30:12.478" v="181" actId="2696"/>
        <pc:sldMkLst>
          <pc:docMk/>
          <pc:sldMk cId="3600270968" sldId="340"/>
        </pc:sldMkLst>
      </pc:sldChg>
      <pc:sldChg chg="del">
        <pc:chgData name="nour yasser" userId="0d0b309f0beed5ba" providerId="LiveId" clId="{A9DFBDB8-8D88-4B55-A9B7-68227A34BEF0}" dt="2023-10-03T23:29:51.119" v="159" actId="2696"/>
        <pc:sldMkLst>
          <pc:docMk/>
          <pc:sldMk cId="2782593745" sldId="341"/>
        </pc:sldMkLst>
      </pc:sldChg>
      <pc:sldChg chg="modSp mod">
        <pc:chgData name="nour yasser" userId="0d0b309f0beed5ba" providerId="LiveId" clId="{A9DFBDB8-8D88-4B55-A9B7-68227A34BEF0}" dt="2023-10-03T23:42:55.033" v="239" actId="1036"/>
        <pc:sldMkLst>
          <pc:docMk/>
          <pc:sldMk cId="2344124976" sldId="342"/>
        </pc:sldMkLst>
        <pc:spChg chg="mod">
          <ac:chgData name="nour yasser" userId="0d0b309f0beed5ba" providerId="LiveId" clId="{A9DFBDB8-8D88-4B55-A9B7-68227A34BEF0}" dt="2023-10-03T23:42:55.033" v="239" actId="1036"/>
          <ac:spMkLst>
            <pc:docMk/>
            <pc:sldMk cId="2344124976" sldId="342"/>
            <ac:spMk id="297" creationId="{00000000-0000-0000-0000-000000000000}"/>
          </ac:spMkLst>
        </pc:spChg>
        <pc:graphicFrameChg chg="mod modGraphic">
          <ac:chgData name="nour yasser" userId="0d0b309f0beed5ba" providerId="LiveId" clId="{A9DFBDB8-8D88-4B55-A9B7-68227A34BEF0}" dt="2023-10-03T23:42:33.051" v="238" actId="1076"/>
          <ac:graphicFrameMkLst>
            <pc:docMk/>
            <pc:sldMk cId="2344124976" sldId="342"/>
            <ac:graphicFrameMk id="2" creationId="{29A6E645-8104-B3A3-0ECD-6B89A9B86626}"/>
          </ac:graphicFrameMkLst>
        </pc:graphicFrameChg>
        <pc:graphicFrameChg chg="modGraphic">
          <ac:chgData name="nour yasser" userId="0d0b309f0beed5ba" providerId="LiveId" clId="{A9DFBDB8-8D88-4B55-A9B7-68227A34BEF0}" dt="2023-10-03T23:39:36.298" v="231" actId="5793"/>
          <ac:graphicFrameMkLst>
            <pc:docMk/>
            <pc:sldMk cId="2344124976" sldId="342"/>
            <ac:graphicFrameMk id="299" creationId="{00000000-0000-0000-0000-000000000000}"/>
          </ac:graphicFrameMkLst>
        </pc:graphicFrameChg>
      </pc:sldChg>
      <pc:sldChg chg="modSp mod">
        <pc:chgData name="nour yasser" userId="0d0b309f0beed5ba" providerId="LiveId" clId="{A9DFBDB8-8D88-4B55-A9B7-68227A34BEF0}" dt="2023-10-03T23:38:35.502" v="215" actId="113"/>
        <pc:sldMkLst>
          <pc:docMk/>
          <pc:sldMk cId="4144618349" sldId="343"/>
        </pc:sldMkLst>
        <pc:spChg chg="mod">
          <ac:chgData name="nour yasser" userId="0d0b309f0beed5ba" providerId="LiveId" clId="{A9DFBDB8-8D88-4B55-A9B7-68227A34BEF0}" dt="2023-10-03T23:38:35.502" v="215" actId="113"/>
          <ac:spMkLst>
            <pc:docMk/>
            <pc:sldMk cId="4144618349" sldId="343"/>
            <ac:spMk id="500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31:12.134" v="195" actId="1076"/>
          <ac:spMkLst>
            <pc:docMk/>
            <pc:sldMk cId="4144618349" sldId="343"/>
            <ac:spMk id="501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8:47.577" v="217"/>
        <pc:sldMkLst>
          <pc:docMk/>
          <pc:sldMk cId="64474777" sldId="344"/>
        </pc:sldMkLst>
        <pc:spChg chg="mod">
          <ac:chgData name="nour yasser" userId="0d0b309f0beed5ba" providerId="LiveId" clId="{A9DFBDB8-8D88-4B55-A9B7-68227A34BEF0}" dt="2023-10-03T23:31:20.550" v="196" actId="1076"/>
          <ac:spMkLst>
            <pc:docMk/>
            <pc:sldMk cId="64474777" sldId="344"/>
            <ac:spMk id="498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38:47.577" v="217"/>
          <ac:spMkLst>
            <pc:docMk/>
            <pc:sldMk cId="64474777" sldId="344"/>
            <ac:spMk id="500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8:54.121" v="219" actId="113"/>
        <pc:sldMkLst>
          <pc:docMk/>
          <pc:sldMk cId="1088151739" sldId="345"/>
        </pc:sldMkLst>
        <pc:spChg chg="mod">
          <ac:chgData name="nour yasser" userId="0d0b309f0beed5ba" providerId="LiveId" clId="{A9DFBDB8-8D88-4B55-A9B7-68227A34BEF0}" dt="2023-10-03T23:31:31.850" v="197" actId="1076"/>
          <ac:spMkLst>
            <pc:docMk/>
            <pc:sldMk cId="1088151739" sldId="345"/>
            <ac:spMk id="498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38:54.121" v="219" actId="113"/>
          <ac:spMkLst>
            <pc:docMk/>
            <pc:sldMk cId="1088151739" sldId="345"/>
            <ac:spMk id="500" creationId="{00000000-0000-0000-0000-000000000000}"/>
          </ac:spMkLst>
        </pc:spChg>
        <pc:spChg chg="mod">
          <ac:chgData name="nour yasser" userId="0d0b309f0beed5ba" providerId="LiveId" clId="{A9DFBDB8-8D88-4B55-A9B7-68227A34BEF0}" dt="2023-10-03T23:31:36.767" v="198" actId="1076"/>
          <ac:spMkLst>
            <pc:docMk/>
            <pc:sldMk cId="1088151739" sldId="345"/>
            <ac:spMk id="501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9:00.772" v="221"/>
        <pc:sldMkLst>
          <pc:docMk/>
          <pc:sldMk cId="4292388245" sldId="346"/>
        </pc:sldMkLst>
        <pc:spChg chg="mod">
          <ac:chgData name="nour yasser" userId="0d0b309f0beed5ba" providerId="LiveId" clId="{A9DFBDB8-8D88-4B55-A9B7-68227A34BEF0}" dt="2023-10-03T23:39:00.772" v="221"/>
          <ac:spMkLst>
            <pc:docMk/>
            <pc:sldMk cId="4292388245" sldId="346"/>
            <ac:spMk id="500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9:09.100" v="223" actId="113"/>
        <pc:sldMkLst>
          <pc:docMk/>
          <pc:sldMk cId="2189441205" sldId="347"/>
        </pc:sldMkLst>
        <pc:spChg chg="mod">
          <ac:chgData name="nour yasser" userId="0d0b309f0beed5ba" providerId="LiveId" clId="{A9DFBDB8-8D88-4B55-A9B7-68227A34BEF0}" dt="2023-10-03T23:39:09.100" v="223" actId="113"/>
          <ac:spMkLst>
            <pc:docMk/>
            <pc:sldMk cId="2189441205" sldId="347"/>
            <ac:spMk id="500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9:16.490" v="225" actId="113"/>
        <pc:sldMkLst>
          <pc:docMk/>
          <pc:sldMk cId="1689219764" sldId="348"/>
        </pc:sldMkLst>
        <pc:spChg chg="mod">
          <ac:chgData name="nour yasser" userId="0d0b309f0beed5ba" providerId="LiveId" clId="{A9DFBDB8-8D88-4B55-A9B7-68227A34BEF0}" dt="2023-10-03T23:39:16.490" v="225" actId="113"/>
          <ac:spMkLst>
            <pc:docMk/>
            <pc:sldMk cId="1689219764" sldId="348"/>
            <ac:spMk id="500" creationId="{00000000-0000-0000-0000-000000000000}"/>
          </ac:spMkLst>
        </pc:spChg>
      </pc:sldChg>
      <pc:sldChg chg="modSp mod">
        <pc:chgData name="nour yasser" userId="0d0b309f0beed5ba" providerId="LiveId" clId="{A9DFBDB8-8D88-4B55-A9B7-68227A34BEF0}" dt="2023-10-03T23:39:22.789" v="227"/>
        <pc:sldMkLst>
          <pc:docMk/>
          <pc:sldMk cId="202964243" sldId="349"/>
        </pc:sldMkLst>
        <pc:spChg chg="mod">
          <ac:chgData name="nour yasser" userId="0d0b309f0beed5ba" providerId="LiveId" clId="{A9DFBDB8-8D88-4B55-A9B7-68227A34BEF0}" dt="2023-10-03T23:39:22.789" v="227"/>
          <ac:spMkLst>
            <pc:docMk/>
            <pc:sldMk cId="202964243" sldId="349"/>
            <ac:spMk id="500" creationId="{00000000-0000-0000-0000-000000000000}"/>
          </ac:spMkLst>
        </pc:spChg>
      </pc:sldChg>
      <pc:sldChg chg="modSp add del mod ord">
        <pc:chgData name="nour yasser" userId="0d0b309f0beed5ba" providerId="LiveId" clId="{A9DFBDB8-8D88-4B55-A9B7-68227A34BEF0}" dt="2023-10-03T23:20:57.191" v="121" actId="1076"/>
        <pc:sldMkLst>
          <pc:docMk/>
          <pc:sldMk cId="3167032156" sldId="350"/>
        </pc:sldMkLst>
        <pc:spChg chg="mod">
          <ac:chgData name="nour yasser" userId="0d0b309f0beed5ba" providerId="LiveId" clId="{A9DFBDB8-8D88-4B55-A9B7-68227A34BEF0}" dt="2023-10-03T23:20:57.191" v="121" actId="1076"/>
          <ac:spMkLst>
            <pc:docMk/>
            <pc:sldMk cId="3167032156" sldId="350"/>
            <ac:spMk id="5" creationId="{9FC6AEE5-45D3-01AC-D43E-E2F5A1F1DE7E}"/>
          </ac:spMkLst>
        </pc:spChg>
      </pc:sldChg>
      <pc:sldChg chg="modSp mod">
        <pc:chgData name="nour yasser" userId="0d0b309f0beed5ba" providerId="LiveId" clId="{A9DFBDB8-8D88-4B55-A9B7-68227A34BEF0}" dt="2023-10-03T23:24:29.697" v="132" actId="1076"/>
        <pc:sldMkLst>
          <pc:docMk/>
          <pc:sldMk cId="2268557824" sldId="351"/>
        </pc:sldMkLst>
        <pc:spChg chg="mod">
          <ac:chgData name="nour yasser" userId="0d0b309f0beed5ba" providerId="LiveId" clId="{A9DFBDB8-8D88-4B55-A9B7-68227A34BEF0}" dt="2023-10-03T23:24:29.697" v="132" actId="1076"/>
          <ac:spMkLst>
            <pc:docMk/>
            <pc:sldMk cId="2268557824" sldId="351"/>
            <ac:spMk id="5" creationId="{4834A172-914B-E603-EEA1-5CF412F19E84}"/>
          </ac:spMkLst>
        </pc:spChg>
        <pc:picChg chg="mod">
          <ac:chgData name="nour yasser" userId="0d0b309f0beed5ba" providerId="LiveId" clId="{A9DFBDB8-8D88-4B55-A9B7-68227A34BEF0}" dt="2023-10-03T23:24:24.937" v="131" actId="1076"/>
          <ac:picMkLst>
            <pc:docMk/>
            <pc:sldMk cId="2268557824" sldId="351"/>
            <ac:picMk id="7" creationId="{20F53590-332B-37F3-7C28-77B611AAEA9D}"/>
          </ac:picMkLst>
        </pc:picChg>
      </pc:sldChg>
      <pc:sldChg chg="addSp delSp modSp new del mod modAnim">
        <pc:chgData name="nour yasser" userId="0d0b309f0beed5ba" providerId="LiveId" clId="{A9DFBDB8-8D88-4B55-A9B7-68227A34BEF0}" dt="2023-10-03T23:29:43.832" v="158" actId="2696"/>
        <pc:sldMkLst>
          <pc:docMk/>
          <pc:sldMk cId="1661207228" sldId="352"/>
        </pc:sldMkLst>
        <pc:spChg chg="del mod">
          <ac:chgData name="nour yasser" userId="0d0b309f0beed5ba" providerId="LiveId" clId="{A9DFBDB8-8D88-4B55-A9B7-68227A34BEF0}" dt="2023-10-03T23:28:44.481" v="149" actId="478"/>
          <ac:spMkLst>
            <pc:docMk/>
            <pc:sldMk cId="1661207228" sldId="352"/>
            <ac:spMk id="3" creationId="{76B6A602-BD37-7CFF-7524-7B9068A19BB4}"/>
          </ac:spMkLst>
        </pc:spChg>
        <pc:spChg chg="add del mod">
          <ac:chgData name="nour yasser" userId="0d0b309f0beed5ba" providerId="LiveId" clId="{A9DFBDB8-8D88-4B55-A9B7-68227A34BEF0}" dt="2023-10-03T23:29:02.509" v="154" actId="21"/>
          <ac:spMkLst>
            <pc:docMk/>
            <pc:sldMk cId="1661207228" sldId="352"/>
            <ac:spMk id="4" creationId="{4038D8A5-0EB7-926E-D3EE-5C2B3DBC7EEA}"/>
          </ac:spMkLst>
        </pc:spChg>
        <pc:picChg chg="add mod">
          <ac:chgData name="nour yasser" userId="0d0b309f0beed5ba" providerId="LiveId" clId="{A9DFBDB8-8D88-4B55-A9B7-68227A34BEF0}" dt="2023-10-03T23:27:35.900" v="138"/>
          <ac:picMkLst>
            <pc:docMk/>
            <pc:sldMk cId="1661207228" sldId="352"/>
            <ac:picMk id="2" creationId="{242664C3-648A-28B1-DD04-6152E76675E1}"/>
          </ac:picMkLst>
        </pc:picChg>
        <pc:picChg chg="add mod">
          <ac:chgData name="nour yasser" userId="0d0b309f0beed5ba" providerId="LiveId" clId="{A9DFBDB8-8D88-4B55-A9B7-68227A34BEF0}" dt="2023-10-03T23:29:15.431" v="157" actId="1076"/>
          <ac:picMkLst>
            <pc:docMk/>
            <pc:sldMk cId="1661207228" sldId="352"/>
            <ac:picMk id="5" creationId="{6BEA0DA4-16AC-C5BF-E018-EA27A3344729}"/>
          </ac:picMkLst>
        </pc:picChg>
      </pc:sldChg>
      <pc:sldChg chg="delSp modSp new del mod">
        <pc:chgData name="nour yasser" userId="0d0b309f0beed5ba" providerId="LiveId" clId="{A9DFBDB8-8D88-4B55-A9B7-68227A34BEF0}" dt="2023-10-03T23:24:15.998" v="130" actId="2696"/>
        <pc:sldMkLst>
          <pc:docMk/>
          <pc:sldMk cId="3240781657" sldId="352"/>
        </pc:sldMkLst>
        <pc:spChg chg="del mod">
          <ac:chgData name="nour yasser" userId="0d0b309f0beed5ba" providerId="LiveId" clId="{A9DFBDB8-8D88-4B55-A9B7-68227A34BEF0}" dt="2023-10-03T23:24:03.299" v="129" actId="478"/>
          <ac:spMkLst>
            <pc:docMk/>
            <pc:sldMk cId="3240781657" sldId="352"/>
            <ac:spMk id="2" creationId="{9575C5E4-CA26-7995-0435-571E78D152C7}"/>
          </ac:spMkLst>
        </pc:spChg>
      </pc:sldChg>
      <pc:sldMasterChg chg="addSldLayout delSldLayout">
        <pc:chgData name="nour yasser" userId="0d0b309f0beed5ba" providerId="LiveId" clId="{A9DFBDB8-8D88-4B55-A9B7-68227A34BEF0}" dt="2023-10-03T23:45:19.635" v="270" actId="2696"/>
        <pc:sldMasterMkLst>
          <pc:docMk/>
          <pc:sldMasterMk cId="0" sldId="2147483676"/>
        </pc:sldMasterMkLst>
        <pc:sldLayoutChg chg="add del">
          <pc:chgData name="nour yasser" userId="0d0b309f0beed5ba" providerId="LiveId" clId="{A9DFBDB8-8D88-4B55-A9B7-68227A34BEF0}" dt="2023-10-03T23:29:59.925" v="175" actId="2696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nour yasser" userId="0d0b309f0beed5ba" providerId="LiveId" clId="{A9DFBDB8-8D88-4B55-A9B7-68227A34BEF0}" dt="2023-10-03T23:30:49.156" v="193" actId="2696"/>
          <pc:sldLayoutMkLst>
            <pc:docMk/>
            <pc:sldMasterMk cId="0" sldId="2147483676"/>
            <pc:sldLayoutMk cId="0" sldId="2147483668"/>
          </pc:sldLayoutMkLst>
        </pc:sldLayoutChg>
        <pc:sldLayoutChg chg="add del">
          <pc:chgData name="nour yasser" userId="0d0b309f0beed5ba" providerId="LiveId" clId="{A9DFBDB8-8D88-4B55-A9B7-68227A34BEF0}" dt="2023-10-03T23:30:51.838" v="194" actId="2696"/>
          <pc:sldLayoutMkLst>
            <pc:docMk/>
            <pc:sldMasterMk cId="0" sldId="2147483676"/>
            <pc:sldLayoutMk cId="0" sldId="2147483669"/>
          </pc:sldLayoutMkLst>
        </pc:sldLayoutChg>
        <pc:sldLayoutChg chg="add del">
          <pc:chgData name="nour yasser" userId="0d0b309f0beed5ba" providerId="LiveId" clId="{A9DFBDB8-8D88-4B55-A9B7-68227A34BEF0}" dt="2023-10-03T23:45:19.635" v="270" actId="2696"/>
          <pc:sldLayoutMkLst>
            <pc:docMk/>
            <pc:sldMasterMk cId="0" sldId="2147483676"/>
            <pc:sldLayoutMk cId="0" sldId="2147483671"/>
          </pc:sldLayoutMkLst>
        </pc:sldLayoutChg>
      </pc:sldMasterChg>
    </pc:docChg>
  </pc:docChgLst>
  <pc:docChgLst>
    <pc:chgData name="Guest User" providerId="Windows Live" clId="Web-{EACD3E61-B7A5-43A1-977C-0B084F5F08BC}"/>
    <pc:docChg chg="modSld modSection">
      <pc:chgData name="Guest User" userId="" providerId="Windows Live" clId="Web-{EACD3E61-B7A5-43A1-977C-0B084F5F08BC}" dt="2023-10-03T23:38:04.934" v="12" actId="20577"/>
      <pc:docMkLst>
        <pc:docMk/>
      </pc:docMkLst>
      <pc:sldChg chg="modSp">
        <pc:chgData name="Guest User" userId="" providerId="Windows Live" clId="Web-{EACD3E61-B7A5-43A1-977C-0B084F5F08BC}" dt="2023-10-03T23:36:47.774" v="9"/>
        <pc:sldMkLst>
          <pc:docMk/>
          <pc:sldMk cId="1008408819" sldId="316"/>
        </pc:sldMkLst>
        <pc:graphicFrameChg chg="mod modGraphic">
          <ac:chgData name="Guest User" userId="" providerId="Windows Live" clId="Web-{EACD3E61-B7A5-43A1-977C-0B084F5F08BC}" dt="2023-10-03T23:36:47.774" v="9"/>
          <ac:graphicFrameMkLst>
            <pc:docMk/>
            <pc:sldMk cId="1008408819" sldId="316"/>
            <ac:graphicFrameMk id="2" creationId="{3E6B2021-E224-09E9-7B19-B30EE3A0C924}"/>
          </ac:graphicFrameMkLst>
        </pc:graphicFrameChg>
      </pc:sldChg>
      <pc:sldChg chg="modSp">
        <pc:chgData name="Guest User" userId="" providerId="Windows Live" clId="Web-{EACD3E61-B7A5-43A1-977C-0B084F5F08BC}" dt="2023-10-03T23:38:04.934" v="12" actId="20577"/>
        <pc:sldMkLst>
          <pc:docMk/>
          <pc:sldMk cId="4144618349" sldId="343"/>
        </pc:sldMkLst>
        <pc:spChg chg="mod">
          <ac:chgData name="Guest User" userId="" providerId="Windows Live" clId="Web-{EACD3E61-B7A5-43A1-977C-0B084F5F08BC}" dt="2023-10-03T23:38:04.934" v="12" actId="20577"/>
          <ac:spMkLst>
            <pc:docMk/>
            <pc:sldMk cId="4144618349" sldId="343"/>
            <ac:spMk id="498" creationId="{00000000-0000-0000-0000-000000000000}"/>
          </ac:spMkLst>
        </pc:spChg>
        <pc:spChg chg="mod">
          <ac:chgData name="Guest User" userId="" providerId="Windows Live" clId="Web-{EACD3E61-B7A5-43A1-977C-0B084F5F08BC}" dt="2023-10-03T23:37:59.918" v="11" actId="20577"/>
          <ac:spMkLst>
            <pc:docMk/>
            <pc:sldMk cId="4144618349" sldId="343"/>
            <ac:spMk id="501" creationId="{00000000-0000-0000-0000-000000000000}"/>
          </ac:spMkLst>
        </pc:spChg>
      </pc:sldChg>
      <pc:sldChg chg="modSp">
        <pc:chgData name="Guest User" userId="" providerId="Windows Live" clId="Web-{EACD3E61-B7A5-43A1-977C-0B084F5F08BC}" dt="2023-10-03T23:37:46.558" v="10" actId="20577"/>
        <pc:sldMkLst>
          <pc:docMk/>
          <pc:sldMk cId="1689219764" sldId="348"/>
        </pc:sldMkLst>
        <pc:spChg chg="mod">
          <ac:chgData name="Guest User" userId="" providerId="Windows Live" clId="Web-{EACD3E61-B7A5-43A1-977C-0B084F5F08BC}" dt="2023-10-03T23:37:46.558" v="10" actId="20577"/>
          <ac:spMkLst>
            <pc:docMk/>
            <pc:sldMk cId="1689219764" sldId="348"/>
            <ac:spMk id="501" creationId="{00000000-0000-0000-0000-000000000000}"/>
          </ac:spMkLst>
        </pc:spChg>
      </pc:sldChg>
    </pc:docChg>
  </pc:docChgLst>
  <pc:docChgLst>
    <pc:chgData name="Guest User" providerId="Windows Live" clId="Web-{49370204-581B-4624-B50E-7EE5ED91CB50}"/>
    <pc:docChg chg="addSld delSld modSld sldOrd modSection">
      <pc:chgData name="Guest User" userId="" providerId="Windows Live" clId="Web-{49370204-581B-4624-B50E-7EE5ED91CB50}" dt="2023-10-03T23:35:27.248" v="176"/>
      <pc:docMkLst>
        <pc:docMk/>
      </pc:docMkLst>
      <pc:sldChg chg="delSp modSp">
        <pc:chgData name="Guest User" userId="" providerId="Windows Live" clId="Web-{49370204-581B-4624-B50E-7EE5ED91CB50}" dt="2023-10-03T23:17:01.791" v="36"/>
        <pc:sldMkLst>
          <pc:docMk/>
          <pc:sldMk cId="0" sldId="257"/>
        </pc:sldMkLst>
        <pc:graphicFrameChg chg="mod modGraphic">
          <ac:chgData name="Guest User" userId="" providerId="Windows Live" clId="Web-{49370204-581B-4624-B50E-7EE5ED91CB50}" dt="2023-10-03T23:15:14.883" v="6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 modGraphic">
          <ac:chgData name="Guest User" userId="" providerId="Windows Live" clId="Web-{49370204-581B-4624-B50E-7EE5ED91CB50}" dt="2023-10-03T23:17:01.791" v="36"/>
          <ac:graphicFrameMkLst>
            <pc:docMk/>
            <pc:sldMk cId="0" sldId="257"/>
            <ac:graphicFrameMk id="4" creationId="{29A6E645-8104-B3A3-0ECD-6B89A9B86626}"/>
          </ac:graphicFrameMkLst>
        </pc:graphicFrameChg>
        <pc:picChg chg="del">
          <ac:chgData name="Guest User" userId="" providerId="Windows Live" clId="Web-{49370204-581B-4624-B50E-7EE5ED91CB50}" dt="2023-10-03T23:14:21.710" v="2"/>
          <ac:picMkLst>
            <pc:docMk/>
            <pc:sldMk cId="0" sldId="257"/>
            <ac:picMk id="6" creationId="{B48092F5-CB0A-171D-3D04-2210A993C1C3}"/>
          </ac:picMkLst>
        </pc:picChg>
      </pc:sldChg>
      <pc:sldChg chg="delSp">
        <pc:chgData name="Guest User" userId="" providerId="Windows Live" clId="Web-{49370204-581B-4624-B50E-7EE5ED91CB50}" dt="2023-10-03T23:14:12.881" v="1"/>
        <pc:sldMkLst>
          <pc:docMk/>
          <pc:sldMk cId="0" sldId="258"/>
        </pc:sldMkLst>
        <pc:picChg chg="del">
          <ac:chgData name="Guest User" userId="" providerId="Windows Live" clId="Web-{49370204-581B-4624-B50E-7EE5ED91CB50}" dt="2023-10-03T23:14:11.366" v="0"/>
          <ac:picMkLst>
            <pc:docMk/>
            <pc:sldMk cId="0" sldId="258"/>
            <ac:picMk id="2" creationId="{00EE618F-9367-C79E-5BC9-B7ACD6863761}"/>
          </ac:picMkLst>
        </pc:picChg>
        <pc:picChg chg="del">
          <ac:chgData name="Guest User" userId="" providerId="Windows Live" clId="Web-{49370204-581B-4624-B50E-7EE5ED91CB50}" dt="2023-10-03T23:14:12.881" v="1"/>
          <ac:picMkLst>
            <pc:docMk/>
            <pc:sldMk cId="0" sldId="258"/>
            <ac:picMk id="3" creationId="{4778B307-30FF-FA0E-863F-1410F3587C31}"/>
          </ac:picMkLst>
        </pc:picChg>
      </pc:sldChg>
      <pc:sldChg chg="del">
        <pc:chgData name="Guest User" userId="" providerId="Windows Live" clId="Web-{49370204-581B-4624-B50E-7EE5ED91CB50}" dt="2023-10-03T23:18:09.339" v="47"/>
        <pc:sldMkLst>
          <pc:docMk/>
          <pc:sldMk cId="0" sldId="263"/>
        </pc:sldMkLst>
      </pc:sldChg>
      <pc:sldChg chg="addSp delSp modSp">
        <pc:chgData name="Guest User" userId="" providerId="Windows Live" clId="Web-{49370204-581B-4624-B50E-7EE5ED91CB50}" dt="2023-10-03T23:34:55.927" v="168" actId="1076"/>
        <pc:sldMkLst>
          <pc:docMk/>
          <pc:sldMk cId="0" sldId="290"/>
        </pc:sldMkLst>
        <pc:spChg chg="add mod">
          <ac:chgData name="Guest User" userId="" providerId="Windows Live" clId="Web-{49370204-581B-4624-B50E-7EE5ED91CB50}" dt="2023-10-03T23:32:53.831" v="148"/>
          <ac:spMkLst>
            <pc:docMk/>
            <pc:sldMk cId="0" sldId="290"/>
            <ac:spMk id="3" creationId="{912EBA11-3E57-3673-ECC9-8ABCAACB333A}"/>
          </ac:spMkLst>
        </pc:spChg>
        <pc:spChg chg="del">
          <ac:chgData name="Guest User" userId="" providerId="Windows Live" clId="Web-{49370204-581B-4624-B50E-7EE5ED91CB50}" dt="2023-10-03T23:32:53.831" v="148"/>
          <ac:spMkLst>
            <pc:docMk/>
            <pc:sldMk cId="0" sldId="290"/>
            <ac:spMk id="1388" creationId="{00000000-0000-0000-0000-000000000000}"/>
          </ac:spMkLst>
        </pc:spChg>
        <pc:spChg chg="del">
          <ac:chgData name="Guest User" userId="" providerId="Windows Live" clId="Web-{49370204-581B-4624-B50E-7EE5ED91CB50}" dt="2023-10-03T23:33:03.721" v="154"/>
          <ac:spMkLst>
            <pc:docMk/>
            <pc:sldMk cId="0" sldId="290"/>
            <ac:spMk id="1389" creationId="{00000000-0000-0000-0000-000000000000}"/>
          </ac:spMkLst>
        </pc:spChg>
        <pc:spChg chg="del">
          <ac:chgData name="Guest User" userId="" providerId="Windows Live" clId="Web-{49370204-581B-4624-B50E-7EE5ED91CB50}" dt="2023-10-03T23:33:03.706" v="153"/>
          <ac:spMkLst>
            <pc:docMk/>
            <pc:sldMk cId="0" sldId="290"/>
            <ac:spMk id="1390" creationId="{00000000-0000-0000-0000-000000000000}"/>
          </ac:spMkLst>
        </pc:spChg>
        <pc:spChg chg="del">
          <ac:chgData name="Guest User" userId="" providerId="Windows Live" clId="Web-{49370204-581B-4624-B50E-7EE5ED91CB50}" dt="2023-10-03T23:33:03.690" v="152"/>
          <ac:spMkLst>
            <pc:docMk/>
            <pc:sldMk cId="0" sldId="290"/>
            <ac:spMk id="1391" creationId="{00000000-0000-0000-0000-000000000000}"/>
          </ac:spMkLst>
        </pc:spChg>
        <pc:spChg chg="del">
          <ac:chgData name="Guest User" userId="" providerId="Windows Live" clId="Web-{49370204-581B-4624-B50E-7EE5ED91CB50}" dt="2023-10-03T23:32:55.565" v="149"/>
          <ac:spMkLst>
            <pc:docMk/>
            <pc:sldMk cId="0" sldId="290"/>
            <ac:spMk id="1400" creationId="{00000000-0000-0000-0000-000000000000}"/>
          </ac:spMkLst>
        </pc:spChg>
        <pc:spChg chg="del">
          <ac:chgData name="Guest User" userId="" providerId="Windows Live" clId="Web-{49370204-581B-4624-B50E-7EE5ED91CB50}" dt="2023-10-03T23:33:12.393" v="155"/>
          <ac:spMkLst>
            <pc:docMk/>
            <pc:sldMk cId="0" sldId="290"/>
            <ac:spMk id="1401" creationId="{00000000-0000-0000-0000-000000000000}"/>
          </ac:spMkLst>
        </pc:spChg>
        <pc:grpChg chg="del">
          <ac:chgData name="Guest User" userId="" providerId="Windows Live" clId="Web-{49370204-581B-4624-B50E-7EE5ED91CB50}" dt="2023-10-03T23:32:55.596" v="150"/>
          <ac:grpSpMkLst>
            <pc:docMk/>
            <pc:sldMk cId="0" sldId="290"/>
            <ac:grpSpMk id="1392" creationId="{00000000-0000-0000-0000-000000000000}"/>
          </ac:grpSpMkLst>
        </pc:grpChg>
        <pc:grpChg chg="del">
          <ac:chgData name="Guest User" userId="" providerId="Windows Live" clId="Web-{49370204-581B-4624-B50E-7EE5ED91CB50}" dt="2023-10-03T23:32:55.612" v="151"/>
          <ac:grpSpMkLst>
            <pc:docMk/>
            <pc:sldMk cId="0" sldId="290"/>
            <ac:grpSpMk id="1396" creationId="{00000000-0000-0000-0000-000000000000}"/>
          </ac:grpSpMkLst>
        </pc:grpChg>
        <pc:grpChg chg="mod">
          <ac:chgData name="Guest User" userId="" providerId="Windows Live" clId="Web-{49370204-581B-4624-B50E-7EE5ED91CB50}" dt="2023-10-03T23:34:55.927" v="168" actId="1076"/>
          <ac:grpSpMkLst>
            <pc:docMk/>
            <pc:sldMk cId="0" sldId="290"/>
            <ac:grpSpMk id="1402" creationId="{00000000-0000-0000-0000-000000000000}"/>
          </ac:grpSpMkLst>
        </pc:grpChg>
      </pc:sldChg>
      <pc:sldChg chg="delSp modSp">
        <pc:chgData name="Guest User" userId="" providerId="Windows Live" clId="Web-{49370204-581B-4624-B50E-7EE5ED91CB50}" dt="2023-10-03T23:17:54.183" v="46"/>
        <pc:sldMkLst>
          <pc:docMk/>
          <pc:sldMk cId="1008408819" sldId="316"/>
        </pc:sldMkLst>
        <pc:spChg chg="del">
          <ac:chgData name="Guest User" userId="" providerId="Windows Live" clId="Web-{49370204-581B-4624-B50E-7EE5ED91CB50}" dt="2023-10-03T23:17:54.183" v="46"/>
          <ac:spMkLst>
            <pc:docMk/>
            <pc:sldMk cId="1008408819" sldId="316"/>
            <ac:spMk id="4" creationId="{39499925-3194-4142-8C9D-FAA36B77EAA3}"/>
          </ac:spMkLst>
        </pc:spChg>
        <pc:graphicFrameChg chg="mod modGraphic">
          <ac:chgData name="Guest User" userId="" providerId="Windows Live" clId="Web-{49370204-581B-4624-B50E-7EE5ED91CB50}" dt="2023-10-03T23:17:41.182" v="45"/>
          <ac:graphicFrameMkLst>
            <pc:docMk/>
            <pc:sldMk cId="1008408819" sldId="316"/>
            <ac:graphicFrameMk id="2" creationId="{3E6B2021-E224-09E9-7B19-B30EE3A0C924}"/>
          </ac:graphicFrameMkLst>
        </pc:graphicFrameChg>
      </pc:sldChg>
      <pc:sldChg chg="modSp ord">
        <pc:chgData name="Guest User" userId="" providerId="Windows Live" clId="Web-{49370204-581B-4624-B50E-7EE5ED91CB50}" dt="2023-10-03T23:20:24.313" v="63"/>
        <pc:sldMkLst>
          <pc:docMk/>
          <pc:sldMk cId="2425015946" sldId="318"/>
        </pc:sldMkLst>
        <pc:spChg chg="mod">
          <ac:chgData name="Guest User" userId="" providerId="Windows Live" clId="Web-{49370204-581B-4624-B50E-7EE5ED91CB50}" dt="2023-10-03T23:19:31.015" v="57"/>
          <ac:spMkLst>
            <pc:docMk/>
            <pc:sldMk cId="2425015946" sldId="318"/>
            <ac:spMk id="5" creationId="{0C663E67-67E9-85FF-91CD-F74D101A4818}"/>
          </ac:spMkLst>
        </pc:spChg>
        <pc:spChg chg="mod">
          <ac:chgData name="Guest User" userId="" providerId="Windows Live" clId="Web-{49370204-581B-4624-B50E-7EE5ED91CB50}" dt="2023-10-03T23:20:24.313" v="63"/>
          <ac:spMkLst>
            <pc:docMk/>
            <pc:sldMk cId="2425015946" sldId="318"/>
            <ac:spMk id="7" creationId="{EBA8E629-C2D1-D2A6-0FCD-A2455D314C53}"/>
          </ac:spMkLst>
        </pc:spChg>
      </pc:sldChg>
      <pc:sldChg chg="modSp">
        <pc:chgData name="Guest User" userId="" providerId="Windows Live" clId="Web-{49370204-581B-4624-B50E-7EE5ED91CB50}" dt="2023-10-03T23:19:25.608" v="56"/>
        <pc:sldMkLst>
          <pc:docMk/>
          <pc:sldMk cId="1854981461" sldId="319"/>
        </pc:sldMkLst>
        <pc:spChg chg="mod">
          <ac:chgData name="Guest User" userId="" providerId="Windows Live" clId="Web-{49370204-581B-4624-B50E-7EE5ED91CB50}" dt="2023-10-03T23:19:18.640" v="54" actId="20577"/>
          <ac:spMkLst>
            <pc:docMk/>
            <pc:sldMk cId="1854981461" sldId="319"/>
            <ac:spMk id="2" creationId="{219168AC-3B26-EEBC-7635-3CA9E2BF3EBA}"/>
          </ac:spMkLst>
        </pc:spChg>
        <pc:spChg chg="mod">
          <ac:chgData name="Guest User" userId="" providerId="Windows Live" clId="Web-{49370204-581B-4624-B50E-7EE5ED91CB50}" dt="2023-10-03T23:19:23.155" v="55" actId="20577"/>
          <ac:spMkLst>
            <pc:docMk/>
            <pc:sldMk cId="1854981461" sldId="319"/>
            <ac:spMk id="5" creationId="{0C663E67-67E9-85FF-91CD-F74D101A4818}"/>
          </ac:spMkLst>
        </pc:spChg>
        <pc:spChg chg="mod">
          <ac:chgData name="Guest User" userId="" providerId="Windows Live" clId="Web-{49370204-581B-4624-B50E-7EE5ED91CB50}" dt="2023-10-03T23:19:25.608" v="56"/>
          <ac:spMkLst>
            <pc:docMk/>
            <pc:sldMk cId="1854981461" sldId="319"/>
            <ac:spMk id="7" creationId="{EBA8E629-C2D1-D2A6-0FCD-A2455D314C53}"/>
          </ac:spMkLst>
        </pc:spChg>
      </pc:sldChg>
      <pc:sldChg chg="addSp modSp">
        <pc:chgData name="Guest User" userId="" providerId="Windows Live" clId="Web-{49370204-581B-4624-B50E-7EE5ED91CB50}" dt="2023-10-03T23:25:31.428" v="86" actId="1076"/>
        <pc:sldMkLst>
          <pc:docMk/>
          <pc:sldMk cId="1968551444" sldId="320"/>
        </pc:sldMkLst>
        <pc:spChg chg="mod">
          <ac:chgData name="Guest User" userId="" providerId="Windows Live" clId="Web-{49370204-581B-4624-B50E-7EE5ED91CB50}" dt="2023-10-03T23:20:42.094" v="66" actId="20577"/>
          <ac:spMkLst>
            <pc:docMk/>
            <pc:sldMk cId="1968551444" sldId="320"/>
            <ac:spMk id="2" creationId="{9BA3ACAD-A09B-D454-644E-C63B9576CF1E}"/>
          </ac:spMkLst>
        </pc:spChg>
        <pc:spChg chg="add mod">
          <ac:chgData name="Guest User" userId="" providerId="Windows Live" clId="Web-{49370204-581B-4624-B50E-7EE5ED91CB50}" dt="2023-10-03T23:25:31.428" v="86" actId="1076"/>
          <ac:spMkLst>
            <pc:docMk/>
            <pc:sldMk cId="1968551444" sldId="320"/>
            <ac:spMk id="7" creationId="{A8B48FCD-4E5E-68E6-2F80-4EA60CC2599B}"/>
          </ac:spMkLst>
        </pc:spChg>
      </pc:sldChg>
      <pc:sldChg chg="addSp delSp modSp modTransition">
        <pc:chgData name="Guest User" userId="" providerId="Windows Live" clId="Web-{49370204-581B-4624-B50E-7EE5ED91CB50}" dt="2023-10-03T23:26:53.321" v="92" actId="1076"/>
        <pc:sldMkLst>
          <pc:docMk/>
          <pc:sldMk cId="1714068952" sldId="326"/>
        </pc:sldMkLst>
        <pc:spChg chg="add mod ord">
          <ac:chgData name="Guest User" userId="" providerId="Windows Live" clId="Web-{49370204-581B-4624-B50E-7EE5ED91CB50}" dt="2023-10-03T23:25:02.006" v="84"/>
          <ac:spMkLst>
            <pc:docMk/>
            <pc:sldMk cId="1714068952" sldId="326"/>
            <ac:spMk id="3" creationId="{A982AE2A-F92F-B322-7216-E7A30D033C5E}"/>
          </ac:spMkLst>
        </pc:spChg>
        <pc:spChg chg="mod">
          <ac:chgData name="Guest User" userId="" providerId="Windows Live" clId="Web-{49370204-581B-4624-B50E-7EE5ED91CB50}" dt="2023-10-03T23:26:53.321" v="92" actId="1076"/>
          <ac:spMkLst>
            <pc:docMk/>
            <pc:sldMk cId="1714068952" sldId="326"/>
            <ac:spMk id="1054" creationId="{00000000-0000-0000-0000-000000000000}"/>
          </ac:spMkLst>
        </pc:spChg>
        <pc:picChg chg="add mod">
          <ac:chgData name="Guest User" userId="" providerId="Windows Live" clId="Web-{49370204-581B-4624-B50E-7EE5ED91CB50}" dt="2023-10-03T23:24:45.677" v="83" actId="1076"/>
          <ac:picMkLst>
            <pc:docMk/>
            <pc:sldMk cId="1714068952" sldId="326"/>
            <ac:picMk id="2" creationId="{57504904-DC22-7F29-BEAE-F9799EACDEC9}"/>
          </ac:picMkLst>
        </pc:picChg>
        <pc:picChg chg="del">
          <ac:chgData name="Guest User" userId="" providerId="Windows Live" clId="Web-{49370204-581B-4624-B50E-7EE5ED91CB50}" dt="2023-10-03T23:21:51.689" v="67"/>
          <ac:picMkLst>
            <pc:docMk/>
            <pc:sldMk cId="1714068952" sldId="326"/>
            <ac:picMk id="8" creationId="{20E9DB77-19F9-A65A-EC07-E9789DD5AEEE}"/>
          </ac:picMkLst>
        </pc:picChg>
      </pc:sldChg>
      <pc:sldChg chg="delSp modSp">
        <pc:chgData name="Guest User" userId="" providerId="Windows Live" clId="Web-{49370204-581B-4624-B50E-7EE5ED91CB50}" dt="2023-10-03T23:34:14.285" v="166" actId="1076"/>
        <pc:sldMkLst>
          <pc:docMk/>
          <pc:sldMk cId="2344124976" sldId="342"/>
        </pc:sldMkLst>
        <pc:graphicFrameChg chg="mod modGraphic">
          <ac:chgData name="Guest User" userId="" providerId="Windows Live" clId="Web-{49370204-581B-4624-B50E-7EE5ED91CB50}" dt="2023-10-03T23:34:14.285" v="166" actId="1076"/>
          <ac:graphicFrameMkLst>
            <pc:docMk/>
            <pc:sldMk cId="2344124976" sldId="342"/>
            <ac:graphicFrameMk id="2" creationId="{29A6E645-8104-B3A3-0ECD-6B89A9B86626}"/>
          </ac:graphicFrameMkLst>
        </pc:graphicFrameChg>
        <pc:graphicFrameChg chg="mod modGraphic">
          <ac:chgData name="Guest User" userId="" providerId="Windows Live" clId="Web-{49370204-581B-4624-B50E-7EE5ED91CB50}" dt="2023-10-03T23:34:14.270" v="165" actId="1076"/>
          <ac:graphicFrameMkLst>
            <pc:docMk/>
            <pc:sldMk cId="2344124976" sldId="342"/>
            <ac:graphicFrameMk id="299" creationId="{00000000-0000-0000-0000-000000000000}"/>
          </ac:graphicFrameMkLst>
        </pc:graphicFrameChg>
        <pc:picChg chg="del">
          <ac:chgData name="Guest User" userId="" providerId="Windows Live" clId="Web-{49370204-581B-4624-B50E-7EE5ED91CB50}" dt="2023-10-03T23:18:15.949" v="48"/>
          <ac:picMkLst>
            <pc:docMk/>
            <pc:sldMk cId="2344124976" sldId="342"/>
            <ac:picMk id="6" creationId="{B48092F5-CB0A-171D-3D04-2210A993C1C3}"/>
          </ac:picMkLst>
        </pc:picChg>
      </pc:sldChg>
      <pc:sldChg chg="addSp delSp modSp modTransition">
        <pc:chgData name="Guest User" userId="" providerId="Windows Live" clId="Web-{49370204-581B-4624-B50E-7EE5ED91CB50}" dt="2023-10-03T23:32:18.689" v="146"/>
        <pc:sldMkLst>
          <pc:docMk/>
          <pc:sldMk cId="3167032156" sldId="350"/>
        </pc:sldMkLst>
        <pc:spChg chg="add del mod">
          <ac:chgData name="Guest User" userId="" providerId="Windows Live" clId="Web-{49370204-581B-4624-B50E-7EE5ED91CB50}" dt="2023-10-03T23:30:27.734" v="138"/>
          <ac:spMkLst>
            <pc:docMk/>
            <pc:sldMk cId="3167032156" sldId="350"/>
            <ac:spMk id="3" creationId="{86EE4484-EA70-2019-F04E-49B73FFBBC0D}"/>
          </ac:spMkLst>
        </pc:spChg>
        <pc:spChg chg="add mod">
          <ac:chgData name="Guest User" userId="" providerId="Windows Live" clId="Web-{49370204-581B-4624-B50E-7EE5ED91CB50}" dt="2023-10-03T23:30:35.578" v="141" actId="1076"/>
          <ac:spMkLst>
            <pc:docMk/>
            <pc:sldMk cId="3167032156" sldId="350"/>
            <ac:spMk id="6" creationId="{F09B5139-8940-659A-30C1-43CFF374F284}"/>
          </ac:spMkLst>
        </pc:spChg>
        <pc:spChg chg="add mod">
          <ac:chgData name="Guest User" userId="" providerId="Windows Live" clId="Web-{49370204-581B-4624-B50E-7EE5ED91CB50}" dt="2023-10-03T23:30:44.562" v="143" actId="1076"/>
          <ac:spMkLst>
            <pc:docMk/>
            <pc:sldMk cId="3167032156" sldId="350"/>
            <ac:spMk id="8" creationId="{8082078F-E72D-E352-19FA-BE3AA688A1F6}"/>
          </ac:spMkLst>
        </pc:spChg>
      </pc:sldChg>
      <pc:sldChg chg="addSp delSp modSp modTransition">
        <pc:chgData name="Guest User" userId="" providerId="Windows Live" clId="Web-{49370204-581B-4624-B50E-7EE5ED91CB50}" dt="2023-10-03T23:32:21.064" v="147"/>
        <pc:sldMkLst>
          <pc:docMk/>
          <pc:sldMk cId="2268557824" sldId="351"/>
        </pc:sldMkLst>
        <pc:spChg chg="add mod ord">
          <ac:chgData name="Guest User" userId="" providerId="Windows Live" clId="Web-{49370204-581B-4624-B50E-7EE5ED91CB50}" dt="2023-10-03T23:31:53.204" v="145"/>
          <ac:spMkLst>
            <pc:docMk/>
            <pc:sldMk cId="2268557824" sldId="351"/>
            <ac:spMk id="6" creationId="{E33BC92A-58E2-4F5F-BC34-A08A9D64E195}"/>
          </ac:spMkLst>
        </pc:spChg>
        <pc:spChg chg="mod">
          <ac:chgData name="Guest User" userId="" providerId="Windows Live" clId="Web-{49370204-581B-4624-B50E-7EE5ED91CB50}" dt="2023-10-03T23:30:15.859" v="137"/>
          <ac:spMkLst>
            <pc:docMk/>
            <pc:sldMk cId="2268557824" sldId="351"/>
            <ac:spMk id="9" creationId="{B6E89D87-405B-C9D4-4A8C-D18CD64EA184}"/>
          </ac:spMkLst>
        </pc:spChg>
        <pc:spChg chg="add del">
          <ac:chgData name="Guest User" userId="" providerId="Windows Live" clId="Web-{49370204-581B-4624-B50E-7EE5ED91CB50}" dt="2023-10-03T23:29:32.574" v="128"/>
          <ac:spMkLst>
            <pc:docMk/>
            <pc:sldMk cId="2268557824" sldId="351"/>
            <ac:spMk id="10" creationId="{C6C7D6C5-E8E2-239C-3925-837FEBD0F655}"/>
          </ac:spMkLst>
        </pc:spChg>
        <pc:spChg chg="add del">
          <ac:chgData name="Guest User" userId="" providerId="Windows Live" clId="Web-{49370204-581B-4624-B50E-7EE5ED91CB50}" dt="2023-10-03T23:29:31.464" v="127"/>
          <ac:spMkLst>
            <pc:docMk/>
            <pc:sldMk cId="2268557824" sldId="351"/>
            <ac:spMk id="12" creationId="{41BF12D9-6955-9C73-6D8E-B9542C232FEB}"/>
          </ac:spMkLst>
        </pc:spChg>
        <pc:spChg chg="add del">
          <ac:chgData name="Guest User" userId="" providerId="Windows Live" clId="Web-{49370204-581B-4624-B50E-7EE5ED91CB50}" dt="2023-10-03T23:29:31.386" v="126"/>
          <ac:spMkLst>
            <pc:docMk/>
            <pc:sldMk cId="2268557824" sldId="351"/>
            <ac:spMk id="14" creationId="{0CDD3055-A8DE-D314-F4A8-B1C1713B0CCD}"/>
          </ac:spMkLst>
        </pc:spChg>
        <pc:spChg chg="add del">
          <ac:chgData name="Guest User" userId="" providerId="Windows Live" clId="Web-{49370204-581B-4624-B50E-7EE5ED91CB50}" dt="2023-10-03T23:29:31.371" v="125"/>
          <ac:spMkLst>
            <pc:docMk/>
            <pc:sldMk cId="2268557824" sldId="351"/>
            <ac:spMk id="16" creationId="{A50D29B5-B362-5DB0-74A5-C5A1BB4EC5A3}"/>
          </ac:spMkLst>
        </pc:spChg>
        <pc:spChg chg="add del">
          <ac:chgData name="Guest User" userId="" providerId="Windows Live" clId="Web-{49370204-581B-4624-B50E-7EE5ED91CB50}" dt="2023-10-03T23:29:30.199" v="124"/>
          <ac:spMkLst>
            <pc:docMk/>
            <pc:sldMk cId="2268557824" sldId="351"/>
            <ac:spMk id="18" creationId="{BB292BBB-A654-7C85-A7EA-2B24C78BE37E}"/>
          </ac:spMkLst>
        </pc:spChg>
        <pc:spChg chg="add del">
          <ac:chgData name="Guest User" userId="" providerId="Windows Live" clId="Web-{49370204-581B-4624-B50E-7EE5ED91CB50}" dt="2023-10-03T23:29:30.105" v="123"/>
          <ac:spMkLst>
            <pc:docMk/>
            <pc:sldMk cId="2268557824" sldId="351"/>
            <ac:spMk id="20" creationId="{5F22B55B-1223-98B5-244D-ED1DEFBC36CB}"/>
          </ac:spMkLst>
        </pc:spChg>
        <pc:spChg chg="add del">
          <ac:chgData name="Guest User" userId="" providerId="Windows Live" clId="Web-{49370204-581B-4624-B50E-7EE5ED91CB50}" dt="2023-10-03T23:29:28.902" v="122"/>
          <ac:spMkLst>
            <pc:docMk/>
            <pc:sldMk cId="2268557824" sldId="351"/>
            <ac:spMk id="22" creationId="{656E80AB-E8BD-2CEE-4B48-DD8B0CA3546C}"/>
          </ac:spMkLst>
        </pc:spChg>
        <pc:spChg chg="add del">
          <ac:chgData name="Guest User" userId="" providerId="Windows Live" clId="Web-{49370204-581B-4624-B50E-7EE5ED91CB50}" dt="2023-10-03T23:29:33.996" v="129"/>
          <ac:spMkLst>
            <pc:docMk/>
            <pc:sldMk cId="2268557824" sldId="351"/>
            <ac:spMk id="24" creationId="{378E137A-0EC0-72A8-064A-0348FA8E190C}"/>
          </ac:spMkLst>
        </pc:spChg>
        <pc:spChg chg="add del mod">
          <ac:chgData name="Guest User" userId="" providerId="Windows Live" clId="Web-{49370204-581B-4624-B50E-7EE5ED91CB50}" dt="2023-10-03T23:29:27.246" v="121"/>
          <ac:spMkLst>
            <pc:docMk/>
            <pc:sldMk cId="2268557824" sldId="351"/>
            <ac:spMk id="26" creationId="{1422682F-1CB2-9EDF-4EB9-45CF10C5622E}"/>
          </ac:spMkLst>
        </pc:spChg>
      </pc:sldChg>
      <pc:sldChg chg="addSp delSp add replId">
        <pc:chgData name="Guest User" userId="" providerId="Windows Live" clId="Web-{49370204-581B-4624-B50E-7EE5ED91CB50}" dt="2023-10-03T23:35:27.248" v="176"/>
        <pc:sldMkLst>
          <pc:docMk/>
          <pc:sldMk cId="3396927333" sldId="352"/>
        </pc:sldMkLst>
        <pc:spChg chg="add del">
          <ac:chgData name="Guest User" userId="" providerId="Windows Live" clId="Web-{49370204-581B-4624-B50E-7EE5ED91CB50}" dt="2023-10-03T23:35:14.326" v="175"/>
          <ac:spMkLst>
            <pc:docMk/>
            <pc:sldMk cId="3396927333" sldId="352"/>
            <ac:spMk id="3" creationId="{71D62D55-D5C7-ADBB-B873-7EFC5B030C38}"/>
          </ac:spMkLst>
        </pc:spChg>
        <pc:spChg chg="del">
          <ac:chgData name="Guest User" userId="" providerId="Windows Live" clId="Web-{49370204-581B-4624-B50E-7EE5ED91CB50}" dt="2023-10-03T23:35:04.873" v="172"/>
          <ac:spMkLst>
            <pc:docMk/>
            <pc:sldMk cId="3396927333" sldId="352"/>
            <ac:spMk id="5" creationId="{4834A172-914B-E603-EEA1-5CF412F19E84}"/>
          </ac:spMkLst>
        </pc:spChg>
        <pc:spChg chg="del">
          <ac:chgData name="Guest User" userId="" providerId="Windows Live" clId="Web-{49370204-581B-4624-B50E-7EE5ED91CB50}" dt="2023-10-03T23:35:04.873" v="173"/>
          <ac:spMkLst>
            <pc:docMk/>
            <pc:sldMk cId="3396927333" sldId="352"/>
            <ac:spMk id="6" creationId="{E33BC92A-58E2-4F5F-BC34-A08A9D64E195}"/>
          </ac:spMkLst>
        </pc:spChg>
        <pc:spChg chg="del">
          <ac:chgData name="Guest User" userId="" providerId="Windows Live" clId="Web-{49370204-581B-4624-B50E-7EE5ED91CB50}" dt="2023-10-03T23:35:04.873" v="170"/>
          <ac:spMkLst>
            <pc:docMk/>
            <pc:sldMk cId="3396927333" sldId="352"/>
            <ac:spMk id="9" creationId="{B6E89D87-405B-C9D4-4A8C-D18CD64EA184}"/>
          </ac:spMkLst>
        </pc:spChg>
        <pc:grpChg chg="add">
          <ac:chgData name="Guest User" userId="" providerId="Windows Live" clId="Web-{49370204-581B-4624-B50E-7EE5ED91CB50}" dt="2023-10-03T23:35:27.248" v="176"/>
          <ac:grpSpMkLst>
            <pc:docMk/>
            <pc:sldMk cId="3396927333" sldId="352"/>
            <ac:grpSpMk id="55" creationId="{A32310D0-B412-3DFC-D291-30359B1DD074}"/>
          </ac:grpSpMkLst>
        </pc:grpChg>
        <pc:picChg chg="del">
          <ac:chgData name="Guest User" userId="" providerId="Windows Live" clId="Web-{49370204-581B-4624-B50E-7EE5ED91CB50}" dt="2023-10-03T23:35:04.873" v="171"/>
          <ac:picMkLst>
            <pc:docMk/>
            <pc:sldMk cId="3396927333" sldId="352"/>
            <ac:picMk id="7" creationId="{20F53590-332B-37F3-7C28-77B611AAEA9D}"/>
          </ac:picMkLst>
        </pc:picChg>
      </pc:sldChg>
    </pc:docChg>
  </pc:docChgLst>
  <pc:docChgLst>
    <pc:chgData name="Guest User" providerId="Windows Live" clId="Web-{386DF87D-52C2-49F1-A3AE-704EF4F7EE25}"/>
    <pc:docChg chg="delSld modSection">
      <pc:chgData name="Guest User" userId="" providerId="Windows Live" clId="Web-{386DF87D-52C2-49F1-A3AE-704EF4F7EE25}" dt="2023-10-03T23:35:54.980" v="0"/>
      <pc:docMkLst>
        <pc:docMk/>
      </pc:docMkLst>
      <pc:sldChg chg="del">
        <pc:chgData name="Guest User" userId="" providerId="Windows Live" clId="Web-{386DF87D-52C2-49F1-A3AE-704EF4F7EE25}" dt="2023-10-03T23:35:54.980" v="0"/>
        <pc:sldMkLst>
          <pc:docMk/>
          <pc:sldMk cId="3396927333" sldId="352"/>
        </pc:sldMkLst>
      </pc:sldChg>
    </pc:docChg>
  </pc:docChgLst>
  <pc:docChgLst>
    <pc:chgData name="Guest User" providerId="Windows Live" clId="Web-{ADBDEA39-9359-4C7D-BF71-0BB2524DF9FA}"/>
    <pc:docChg chg="addSld delSld modSld modSection">
      <pc:chgData name="Guest User" userId="" providerId="Windows Live" clId="Web-{ADBDEA39-9359-4C7D-BF71-0BB2524DF9FA}" dt="2023-10-03T23:24:51.266" v="24" actId="14100"/>
      <pc:docMkLst>
        <pc:docMk/>
      </pc:docMkLst>
      <pc:sldChg chg="addSp delSp modSp mod modClrScheme chgLayout">
        <pc:chgData name="Guest User" userId="" providerId="Windows Live" clId="Web-{ADBDEA39-9359-4C7D-BF71-0BB2524DF9FA}" dt="2023-10-03T23:22:06.683" v="3"/>
        <pc:sldMkLst>
          <pc:docMk/>
          <pc:sldMk cId="0" sldId="279"/>
        </pc:sldMkLst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2" creationId="{5CBD2642-277D-342F-0222-6EE315565CC5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4" creationId="{0633DA98-0098-5257-3BDB-77C07330CE03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5" creationId="{24C2679E-7E15-F4EF-32F5-129756B34D84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6" creationId="{3CFC3FC6-C987-F951-E259-5D22D88E016C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7" creationId="{3706A14B-4336-72E5-7F44-7B64109F4024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8" creationId="{9F4874E2-4C98-682F-3AF0-1A4BB0F9BA1A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9" creationId="{9F1C1D32-E057-651D-FADD-963C18EDF0B6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10" creationId="{A05090CE-307E-2D37-5DBE-FE45EC50FBD2}"/>
          </ac:spMkLst>
        </pc:spChg>
        <pc:spChg chg="add del 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11" creationId="{7D2F769E-4B8C-AA9A-6EA2-F97E4FC626C6}"/>
          </ac:spMkLst>
        </pc:spChg>
        <pc:spChg chg="mod ord">
          <ac:chgData name="Guest User" userId="" providerId="Windows Live" clId="Web-{ADBDEA39-9359-4C7D-BF71-0BB2524DF9FA}" dt="2023-10-03T23:22:06.683" v="3"/>
          <ac:spMkLst>
            <pc:docMk/>
            <pc:sldMk cId="0" sldId="279"/>
            <ac:spMk id="1046" creationId="{00000000-0000-0000-0000-000000000000}"/>
          </ac:spMkLst>
        </pc:spChg>
      </pc:sldChg>
      <pc:sldChg chg="new del">
        <pc:chgData name="Guest User" userId="" providerId="Windows Live" clId="Web-{ADBDEA39-9359-4C7D-BF71-0BB2524DF9FA}" dt="2023-10-03T23:21:40.995" v="1"/>
        <pc:sldMkLst>
          <pc:docMk/>
          <pc:sldMk cId="933171984" sldId="351"/>
        </pc:sldMkLst>
      </pc:sldChg>
      <pc:sldChg chg="addSp delSp modSp new mod modClrScheme chgLayout">
        <pc:chgData name="Guest User" userId="" providerId="Windows Live" clId="Web-{ADBDEA39-9359-4C7D-BF71-0BB2524DF9FA}" dt="2023-10-03T23:24:51.266" v="24" actId="14100"/>
        <pc:sldMkLst>
          <pc:docMk/>
          <pc:sldMk cId="2268557824" sldId="351"/>
        </pc:sldMkLst>
        <pc:spChg chg="add del mod">
          <ac:chgData name="Guest User" userId="" providerId="Windows Live" clId="Web-{ADBDEA39-9359-4C7D-BF71-0BB2524DF9FA}" dt="2023-10-03T23:22:27.105" v="8"/>
          <ac:spMkLst>
            <pc:docMk/>
            <pc:sldMk cId="2268557824" sldId="351"/>
            <ac:spMk id="2" creationId="{7E04FFC0-D9DC-1F91-5239-0F3AB575D059}"/>
          </ac:spMkLst>
        </pc:spChg>
        <pc:spChg chg="add mod">
          <ac:chgData name="Guest User" userId="" providerId="Windows Live" clId="Web-{ADBDEA39-9359-4C7D-BF71-0BB2524DF9FA}" dt="2023-10-03T23:24:51.266" v="24" actId="14100"/>
          <ac:spMkLst>
            <pc:docMk/>
            <pc:sldMk cId="2268557824" sldId="351"/>
            <ac:spMk id="4" creationId="{1101851F-99C3-4120-0100-190F4100421D}"/>
          </ac:spMkLst>
        </pc:spChg>
        <pc:spChg chg="add mod">
          <ac:chgData name="Guest User" userId="" providerId="Windows Live" clId="Web-{ADBDEA39-9359-4C7D-BF71-0BB2524DF9FA}" dt="2023-10-03T23:22:50.778" v="14" actId="14100"/>
          <ac:spMkLst>
            <pc:docMk/>
            <pc:sldMk cId="2268557824" sldId="351"/>
            <ac:spMk id="5" creationId="{4834A172-914B-E603-EEA1-5CF412F19E84}"/>
          </ac:spMkLst>
        </pc:spChg>
        <pc:spChg chg="add">
          <ac:chgData name="Guest User" userId="" providerId="Windows Live" clId="Web-{ADBDEA39-9359-4C7D-BF71-0BB2524DF9FA}" dt="2023-10-03T23:23:19.013" v="19"/>
          <ac:spMkLst>
            <pc:docMk/>
            <pc:sldMk cId="2268557824" sldId="351"/>
            <ac:spMk id="9" creationId="{B6E89D87-405B-C9D4-4A8C-D18CD64EA184}"/>
          </ac:spMkLst>
        </pc:spChg>
        <pc:picChg chg="add mod">
          <ac:chgData name="Guest User" userId="" providerId="Windows Live" clId="Web-{ADBDEA39-9359-4C7D-BF71-0BB2524DF9FA}" dt="2023-10-03T23:23:44.014" v="21" actId="1076"/>
          <ac:picMkLst>
            <pc:docMk/>
            <pc:sldMk cId="2268557824" sldId="351"/>
            <ac:picMk id="7" creationId="{20F53590-332B-37F3-7C28-77B611AAEA9D}"/>
          </ac:picMkLst>
        </pc:picChg>
      </pc:sldChg>
    </pc:docChg>
  </pc:docChgLst>
  <pc:docChgLst>
    <pc:chgData name="nour yasser" userId="0d0b309f0beed5ba" providerId="LiveId" clId="{E9E0AEC5-EEEC-4273-A215-640E7FBFB6C2}"/>
    <pc:docChg chg="modSld">
      <pc:chgData name="nour yasser" userId="0d0b309f0beed5ba" providerId="LiveId" clId="{E9E0AEC5-EEEC-4273-A215-640E7FBFB6C2}" dt="2023-05-03T00:29:23.832" v="33"/>
      <pc:docMkLst>
        <pc:docMk/>
      </pc:docMkLst>
      <pc:sldChg chg="modSp modTransition modAnim">
        <pc:chgData name="nour yasser" userId="0d0b309f0beed5ba" providerId="LiveId" clId="{E9E0AEC5-EEEC-4273-A215-640E7FBFB6C2}" dt="2023-05-03T00:29:23.832" v="33"/>
        <pc:sldMkLst>
          <pc:docMk/>
          <pc:sldMk cId="1197286041" sldId="315"/>
        </pc:sldMkLst>
        <pc:picChg chg="mod">
          <ac:chgData name="nour yasser" userId="0d0b309f0beed5ba" providerId="LiveId" clId="{E9E0AEC5-EEEC-4273-A215-640E7FBFB6C2}" dt="2023-05-03T00:28:37.036" v="27" actId="1076"/>
          <ac:picMkLst>
            <pc:docMk/>
            <pc:sldMk cId="1197286041" sldId="315"/>
            <ac:picMk id="1026" creationId="{C8B76B06-EBA3-F78F-28D3-1C27A7B810F5}"/>
          </ac:picMkLst>
        </pc:picChg>
      </pc:sldChg>
      <pc:sldChg chg="modSp mod">
        <pc:chgData name="nour yasser" userId="0d0b309f0beed5ba" providerId="LiveId" clId="{E9E0AEC5-EEEC-4273-A215-640E7FBFB6C2}" dt="2023-05-03T00:28:19.388" v="26" actId="14100"/>
        <pc:sldMkLst>
          <pc:docMk/>
          <pc:sldMk cId="2054764300" sldId="330"/>
        </pc:sldMkLst>
        <pc:spChg chg="mod">
          <ac:chgData name="nour yasser" userId="0d0b309f0beed5ba" providerId="LiveId" clId="{E9E0AEC5-EEEC-4273-A215-640E7FBFB6C2}" dt="2023-05-03T00:28:19.388" v="26" actId="14100"/>
          <ac:spMkLst>
            <pc:docMk/>
            <pc:sldMk cId="2054764300" sldId="330"/>
            <ac:spMk id="2" creationId="{219168AC-3B26-EEBC-7635-3CA9E2BF3EBA}"/>
          </ac:spMkLst>
        </pc:spChg>
      </pc:sldChg>
      <pc:sldChg chg="modTransition">
        <pc:chgData name="nour yasser" userId="0d0b309f0beed5ba" providerId="LiveId" clId="{E9E0AEC5-EEEC-4273-A215-640E7FBFB6C2}" dt="2023-05-03T00:19:24.612" v="23"/>
        <pc:sldMkLst>
          <pc:docMk/>
          <pc:sldMk cId="1748899863" sldId="335"/>
        </pc:sldMkLst>
      </pc:sldChg>
      <pc:sldChg chg="modTransition">
        <pc:chgData name="nour yasser" userId="0d0b309f0beed5ba" providerId="LiveId" clId="{E9E0AEC5-EEEC-4273-A215-640E7FBFB6C2}" dt="2023-05-03T00:18:49.977" v="3"/>
        <pc:sldMkLst>
          <pc:docMk/>
          <pc:sldMk cId="395762836" sldId="336"/>
        </pc:sldMkLst>
      </pc:sldChg>
      <pc:sldChg chg="modTransition">
        <pc:chgData name="nour yasser" userId="0d0b309f0beed5ba" providerId="LiveId" clId="{E9E0AEC5-EEEC-4273-A215-640E7FBFB6C2}" dt="2023-05-03T00:18:55.500" v="7"/>
        <pc:sldMkLst>
          <pc:docMk/>
          <pc:sldMk cId="2145426292" sldId="337"/>
        </pc:sldMkLst>
      </pc:sldChg>
      <pc:sldChg chg="modTransition">
        <pc:chgData name="nour yasser" userId="0d0b309f0beed5ba" providerId="LiveId" clId="{E9E0AEC5-EEEC-4273-A215-640E7FBFB6C2}" dt="2023-05-03T00:18:59.713" v="11"/>
        <pc:sldMkLst>
          <pc:docMk/>
          <pc:sldMk cId="1816963180" sldId="338"/>
        </pc:sldMkLst>
      </pc:sldChg>
      <pc:sldChg chg="modTransition">
        <pc:chgData name="nour yasser" userId="0d0b309f0beed5ba" providerId="LiveId" clId="{E9E0AEC5-EEEC-4273-A215-640E7FBFB6C2}" dt="2023-05-03T00:19:06.291" v="15"/>
        <pc:sldMkLst>
          <pc:docMk/>
          <pc:sldMk cId="2804494195" sldId="339"/>
        </pc:sldMkLst>
      </pc:sldChg>
      <pc:sldChg chg="modTransition">
        <pc:chgData name="nour yasser" userId="0d0b309f0beed5ba" providerId="LiveId" clId="{E9E0AEC5-EEEC-4273-A215-640E7FBFB6C2}" dt="2023-05-03T00:19:11.615" v="19"/>
        <pc:sldMkLst>
          <pc:docMk/>
          <pc:sldMk cId="3600270968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0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00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0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38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233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6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67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3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28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48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8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59" r:id="rId6"/>
    <p:sldLayoutId id="2147483662" r:id="rId7"/>
    <p:sldLayoutId id="2147483664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VAL-UNI</a:t>
            </a:r>
            <a:endParaRPr sz="8000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51015" y="3001108"/>
            <a:ext cx="5910674" cy="960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 &lt; Ahmed Raslan, Hussein Heggi, Youssef Elmahdy, Ahmed ElBarbary , Nour Abdalla ,Sarah Elsamanody </a:t>
            </a:r>
            <a:endParaRPr lang="en-US" sz="1400" dirty="0"/>
          </a:p>
          <a:p>
            <a:pPr marL="0" indent="0">
              <a:lnSpc>
                <a:spcPct val="114999"/>
              </a:lnSpc>
            </a:pPr>
            <a:r>
              <a:rPr lang="en" sz="1400" dirty="0"/>
              <a:t>&amp; Ahmed Jaheen  &gt;</a:t>
            </a:r>
            <a:endParaRPr lang="en-US" sz="14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B76B06-EBA3-F78F-28D3-1C27A7B8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59" y="205481"/>
            <a:ext cx="1253735" cy="1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8604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798733" y="2647495"/>
            <a:ext cx="3084013" cy="177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Implement in other Universities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SFRM1000"/>
              </a:rPr>
              <a:t>Introduce Ads to help finance the website</a:t>
            </a:r>
            <a:endParaRPr lang="en-US" sz="1600"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841380" y="2101250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Future Plans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0296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Factors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6B2021-E224-09E9-7B19-B30EE3A0C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05550"/>
              </p:ext>
            </p:extLst>
          </p:nvPr>
        </p:nvGraphicFramePr>
        <p:xfrm>
          <a:off x="985421" y="1669002"/>
          <a:ext cx="7208668" cy="2911878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622090">
                  <a:extLst>
                    <a:ext uri="{9D8B030D-6E8A-4147-A177-3AD203B41FA5}">
                      <a16:colId xmlns:a16="http://schemas.microsoft.com/office/drawing/2014/main" val="2938681671"/>
                    </a:ext>
                  </a:extLst>
                </a:gridCol>
                <a:gridCol w="3586578">
                  <a:extLst>
                    <a:ext uri="{9D8B030D-6E8A-4147-A177-3AD203B41FA5}">
                      <a16:colId xmlns:a16="http://schemas.microsoft.com/office/drawing/2014/main" val="3911303917"/>
                    </a:ext>
                  </a:extLst>
                </a:gridCol>
              </a:tblGrid>
              <a:tr h="6865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2700"/>
                        </a:spcAft>
                      </a:pPr>
                      <a:r>
                        <a:rPr lang="en-US" sz="1250" b="1" u="none" strike="noStrik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Code Pro"/>
                        </a:rPr>
                        <a:t>Community</a:t>
                      </a:r>
                      <a:endParaRPr lang="en-US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2700"/>
                        </a:spcAft>
                      </a:pPr>
                      <a:r>
                        <a:rPr lang="en-US" sz="1250" b="1" u="none" strike="noStrik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Code Pro"/>
                        </a:rPr>
                        <a:t>Development</a:t>
                      </a:r>
                      <a:endParaRPr lang="en-US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0" marR="274320" marT="139700" marB="1397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307601"/>
                  </a:ext>
                </a:extLst>
              </a:tr>
              <a:tr h="8206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1900"/>
                        </a:spcAft>
                      </a:pPr>
                      <a:r>
                        <a:rPr lang="en-US" sz="125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Code Pro"/>
                          <a:ea typeface="+mn-ea"/>
                          <a:cs typeface="+mn-cs"/>
                          <a:sym typeface="Arial"/>
                        </a:rPr>
                        <a:t>Defamation</a:t>
                      </a:r>
                      <a:endParaRPr lang="en-US" sz="125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1900"/>
                        </a:spcAft>
                      </a:pPr>
                      <a:r>
                        <a:rPr lang="en-US" sz="1250" b="0" u="none" strike="noStrik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Code Pro"/>
                        </a:rPr>
                        <a:t>Unliked by the target audience</a:t>
                      </a:r>
                      <a:endParaRPr lang="en-US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51180"/>
                  </a:ext>
                </a:extLst>
              </a:tr>
              <a:tr h="8206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1900"/>
                        </a:spcAft>
                      </a:pPr>
                      <a:r>
                        <a:rPr lang="en-US" sz="1250" b="0" u="none" strike="noStrik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Code Pro"/>
                        </a:rPr>
                        <a:t>Bias</a:t>
                      </a:r>
                      <a:endParaRPr lang="en-US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1900"/>
                        </a:spcAft>
                      </a:pPr>
                      <a:r>
                        <a:rPr lang="en-US" sz="1250" b="0" u="none" strike="noStrik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Code Pro"/>
                        </a:rPr>
                        <a:t>Security</a:t>
                      </a:r>
                      <a:endParaRPr lang="en-US" dirty="0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34005"/>
                  </a:ext>
                </a:extLst>
              </a:tr>
              <a:tr h="583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1900"/>
                        </a:spcAft>
                      </a:pPr>
                      <a:r>
                        <a:rPr lang="en-US" sz="1250" b="0" i="0" u="none" strike="noStrike" cap="none">
                          <a:solidFill>
                            <a:schemeClr val="dk1"/>
                          </a:solidFill>
                          <a:effectLst/>
                          <a:latin typeface="Source Code Pro"/>
                          <a:ea typeface="+mn-ea"/>
                          <a:cs typeface="+mn-cs"/>
                          <a:sym typeface="Arial"/>
                        </a:rPr>
                        <a:t>Increased Reliance on feedback</a:t>
                      </a:r>
                      <a:endParaRPr lang="en-US" sz="1250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900"/>
                        </a:spcBef>
                        <a:spcAft>
                          <a:spcPts val="1900"/>
                        </a:spcAft>
                      </a:pPr>
                      <a:r>
                        <a:rPr lang="en-US" sz="1250" b="0" u="none" strike="noStrik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Code Pro"/>
                        </a:rPr>
                        <a:t>High cost</a:t>
                      </a:r>
                      <a:endParaRPr lang="en-US" dirty="0">
                        <a:ln>
                          <a:noFill/>
                        </a:ln>
                        <a:effectLst/>
                        <a:latin typeface="Source Code Pro"/>
                      </a:endParaRPr>
                    </a:p>
                  </a:txBody>
                  <a:tcPr marL="101600" marR="274320" marT="139700" marB="13970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4745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DABAD33-54A6-76D9-6065-CDFBBDA9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9002"/>
            <a:ext cx="12729387" cy="508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38;p31">
            <a:extLst>
              <a:ext uri="{FF2B5EF4-FFF2-40B4-BE49-F238E27FC236}">
                <a16:creationId xmlns:a16="http://schemas.microsoft.com/office/drawing/2014/main" id="{9FC6AEE5-45D3-01AC-D43E-E2F5A1F1DE7E}"/>
              </a:ext>
            </a:extLst>
          </p:cNvPr>
          <p:cNvSpPr txBox="1">
            <a:spLocks/>
          </p:cNvSpPr>
          <p:nvPr/>
        </p:nvSpPr>
        <p:spPr>
          <a:xfrm>
            <a:off x="3590385" y="1491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9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n-US" sz="4000" dirty="0"/>
              <a:t>Requirement Specification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528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Requirement Specification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4183235368"/>
              </p:ext>
            </p:extLst>
          </p:nvPr>
        </p:nvGraphicFramePr>
        <p:xfrm>
          <a:off x="761078" y="1551280"/>
          <a:ext cx="7094533" cy="1709682"/>
        </p:xfrm>
        <a:graphic>
          <a:graphicData uri="http://schemas.openxmlformats.org/drawingml/2006/table">
            <a:tbl>
              <a:tblPr>
                <a:noFill/>
                <a:tableStyleId>{5BCB6BD5-EAB1-4927-9CA4-7DAC9D934E05}</a:tableStyleId>
              </a:tblPr>
              <a:tblGrid>
                <a:gridCol w="237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0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Product Backlog</a:t>
                      </a:r>
                      <a:endParaRPr sz="11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Functional Requirements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Non-functional Requirements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50" b="1" i="0" u="none" strike="noStrike" dirty="0">
                        <a:solidFill>
                          <a:schemeClr val="accent4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6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Google Shape;299;p32">
            <a:extLst>
              <a:ext uri="{FF2B5EF4-FFF2-40B4-BE49-F238E27FC236}">
                <a16:creationId xmlns:a16="http://schemas.microsoft.com/office/drawing/2014/main" id="{29A6E645-8104-B3A3-0ECD-6B89A9B86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411969"/>
              </p:ext>
            </p:extLst>
          </p:nvPr>
        </p:nvGraphicFramePr>
        <p:xfrm>
          <a:off x="720000" y="3018481"/>
          <a:ext cx="7599590" cy="1679994"/>
        </p:xfrm>
        <a:graphic>
          <a:graphicData uri="http://schemas.openxmlformats.org/drawingml/2006/table">
            <a:tbl>
              <a:tblPr>
                <a:noFill/>
                <a:tableStyleId>{5BCB6BD5-EAB1-4927-9CA4-7DAC9D934E05}</a:tableStyleId>
              </a:tblPr>
              <a:tblGrid>
                <a:gridCol w="246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0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EG" sz="110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accent4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Use Case Diagram</a:t>
                      </a:r>
                      <a:endParaRPr lang="en-US" sz="110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Actors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Cases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The whole system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EG"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EG"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>
            <a:extLst>
              <a:ext uri="{FF2B5EF4-FFF2-40B4-BE49-F238E27FC236}">
                <a16:creationId xmlns:a16="http://schemas.microsoft.com/office/drawing/2014/main" id="{8D9A74FB-CF99-FF82-1E25-35D6267A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60" y="89105"/>
            <a:ext cx="711840" cy="7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2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09728" y="254510"/>
            <a:ext cx="4376926" cy="46207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3E67-67E9-85FF-91CD-F74D101A4818}"/>
              </a:ext>
            </a:extLst>
          </p:cNvPr>
          <p:cNvSpPr txBox="1"/>
          <p:nvPr/>
        </p:nvSpPr>
        <p:spPr>
          <a:xfrm>
            <a:off x="487679" y="1971585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</a:rPr>
              <a:t>Functional Requirements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4572000" y="254510"/>
            <a:ext cx="4462272" cy="4620766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E629-C2D1-D2A6-0FCD-A2455D314C53}"/>
              </a:ext>
            </a:extLst>
          </p:cNvPr>
          <p:cNvSpPr txBox="1"/>
          <p:nvPr/>
        </p:nvSpPr>
        <p:spPr>
          <a:xfrm>
            <a:off x="4693920" y="1971585"/>
            <a:ext cx="421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</a:rPr>
              <a:t>Non-Functional </a:t>
            </a:r>
          </a:p>
          <a:p>
            <a:pPr algn="ctr"/>
            <a:r>
              <a:rPr lang="en-US" sz="3600" b="1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5015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09728" y="261366"/>
            <a:ext cx="5510784" cy="4620767"/>
          </a:xfrm>
          <a:prstGeom prst="round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3E67-67E9-85FF-91CD-F74D101A4818}"/>
              </a:ext>
            </a:extLst>
          </p:cNvPr>
          <p:cNvSpPr txBox="1"/>
          <p:nvPr/>
        </p:nvSpPr>
        <p:spPr>
          <a:xfrm>
            <a:off x="1054608" y="526054"/>
            <a:ext cx="362102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</a:rPr>
              <a:t>Functional Requirements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5730240" y="254510"/>
            <a:ext cx="3304032" cy="4620766"/>
          </a:xfrm>
          <a:prstGeom prst="round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E629-C2D1-D2A6-0FCD-A2455D314C53}"/>
              </a:ext>
            </a:extLst>
          </p:cNvPr>
          <p:cNvSpPr txBox="1"/>
          <p:nvPr/>
        </p:nvSpPr>
        <p:spPr>
          <a:xfrm>
            <a:off x="6192393" y="2248583"/>
            <a:ext cx="237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</a:rPr>
              <a:t>Non-Functional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168AC-3B26-EEBC-7635-3CA9E2BF3EBA}"/>
              </a:ext>
            </a:extLst>
          </p:cNvPr>
          <p:cNvSpPr txBox="1"/>
          <p:nvPr/>
        </p:nvSpPr>
        <p:spPr>
          <a:xfrm>
            <a:off x="483108" y="1594460"/>
            <a:ext cx="3761232" cy="3093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User Authentication</a:t>
            </a:r>
            <a:endParaRPr lang="en-US">
              <a:solidFill>
                <a:schemeClr val="tx1">
                  <a:lumMod val="90000"/>
                </a:schemeClr>
              </a:solidFill>
              <a:latin typeface="Source Code Pro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Rating Courses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Writing Out a Review Rating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Parameterized Rating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Filtered Search on Parameters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Reporting Reviews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Moderates Remove Reviews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Editing Reviews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Admin (university) Access to Review Data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Search for Courses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tx1">
                    <a:lumMod val="90000"/>
                  </a:schemeClr>
                </a:solidFill>
                <a:latin typeface="Source Code Pro"/>
              </a:rPr>
              <a:t>Search for Professors </a:t>
            </a:r>
          </a:p>
        </p:txBody>
      </p:sp>
    </p:spTree>
    <p:extLst>
      <p:ext uri="{BB962C8B-B14F-4D97-AF65-F5344CB8AC3E}">
        <p14:creationId xmlns:p14="http://schemas.microsoft.com/office/powerpoint/2010/main" val="1854981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09728" y="254510"/>
            <a:ext cx="3169920" cy="4620767"/>
          </a:xfrm>
          <a:prstGeom prst="round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3438144" y="254510"/>
            <a:ext cx="5596128" cy="4620766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3ACAD-A09B-D454-644E-C63B9576CF1E}"/>
              </a:ext>
            </a:extLst>
          </p:cNvPr>
          <p:cNvSpPr txBox="1"/>
          <p:nvPr/>
        </p:nvSpPr>
        <p:spPr>
          <a:xfrm>
            <a:off x="4315968" y="1665566"/>
            <a:ext cx="449884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Fluid, Simple UI</a:t>
            </a:r>
            <a:endParaRPr lang="en-US"/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Secure</a:t>
            </a:r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Auto removing profanity on reviews </a:t>
            </a:r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Prevent Review Bombing</a:t>
            </a:r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Anonymity</a:t>
            </a:r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Customer Service ( for universities ) </a:t>
            </a:r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Performance</a:t>
            </a:r>
          </a:p>
          <a:p>
            <a:pPr marL="342900" indent="-342900">
              <a:buClr>
                <a:schemeClr val="tx1"/>
              </a:buClr>
              <a:buFont typeface="Wingdings"/>
              <a:buChar char="v"/>
            </a:pPr>
            <a:r>
              <a:rPr lang="en-US" sz="1600" b="1">
                <a:solidFill>
                  <a:schemeClr val="tx1"/>
                </a:solidFill>
                <a:latin typeface="Source Code Pro"/>
                <a:ea typeface="Source Code Pro"/>
              </a:rPr>
              <a:t>Scalability</a:t>
            </a:r>
            <a:endParaRPr lang="en-US" sz="1600">
              <a:latin typeface="Source Code Pro"/>
              <a:ea typeface="Source Code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8F101-6D7B-7874-A367-A25C0C15B51A}"/>
              </a:ext>
            </a:extLst>
          </p:cNvPr>
          <p:cNvSpPr txBox="1"/>
          <p:nvPr/>
        </p:nvSpPr>
        <p:spPr>
          <a:xfrm>
            <a:off x="504825" y="2248584"/>
            <a:ext cx="237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06CE-51FD-636E-887D-D0B507AC23DB}"/>
              </a:ext>
            </a:extLst>
          </p:cNvPr>
          <p:cNvSpPr txBox="1"/>
          <p:nvPr/>
        </p:nvSpPr>
        <p:spPr>
          <a:xfrm>
            <a:off x="4425696" y="678776"/>
            <a:ext cx="3621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48FCD-4E5E-68E6-2F80-4EA60CC2599B}"/>
              </a:ext>
            </a:extLst>
          </p:cNvPr>
          <p:cNvSpPr/>
          <p:nvPr/>
        </p:nvSpPr>
        <p:spPr>
          <a:xfrm>
            <a:off x="9146661" y="-7828"/>
            <a:ext cx="4932484" cy="51435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82AE2A-F92F-B322-7216-E7A30D033C5E}"/>
              </a:ext>
            </a:extLst>
          </p:cNvPr>
          <p:cNvSpPr/>
          <p:nvPr/>
        </p:nvSpPr>
        <p:spPr>
          <a:xfrm>
            <a:off x="4213714" y="2198"/>
            <a:ext cx="4932484" cy="51435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401741" y="2054469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350822" y="689442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lang="en" sz="5000">
              <a:solidFill>
                <a:schemeClr val="accent2"/>
              </a:solidFill>
              <a:latin typeface="Fira Code"/>
              <a:ea typeface="Fira Code"/>
              <a:cs typeface="Fira Code"/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diagram&#10;&#10;Description automatically generated">
            <a:extLst>
              <a:ext uri="{FF2B5EF4-FFF2-40B4-BE49-F238E27FC236}">
                <a16:creationId xmlns:a16="http://schemas.microsoft.com/office/drawing/2014/main" id="{57504904-DC22-7F29-BEAE-F9799EA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37" y="397840"/>
            <a:ext cx="3475893" cy="44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8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38;p31">
            <a:extLst>
              <a:ext uri="{FF2B5EF4-FFF2-40B4-BE49-F238E27FC236}">
                <a16:creationId xmlns:a16="http://schemas.microsoft.com/office/drawing/2014/main" id="{9FC6AEE5-45D3-01AC-D43E-E2F5A1F1DE7E}"/>
              </a:ext>
            </a:extLst>
          </p:cNvPr>
          <p:cNvSpPr txBox="1">
            <a:spLocks/>
          </p:cNvSpPr>
          <p:nvPr/>
        </p:nvSpPr>
        <p:spPr>
          <a:xfrm>
            <a:off x="3547569" y="1667675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9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n-US" sz="4000" dirty="0"/>
              <a:t>Design Specification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B5139-8940-659A-30C1-43CFF374F284}"/>
              </a:ext>
            </a:extLst>
          </p:cNvPr>
          <p:cNvSpPr/>
          <p:nvPr/>
        </p:nvSpPr>
        <p:spPr>
          <a:xfrm>
            <a:off x="2283" y="5471650"/>
            <a:ext cx="9127077" cy="4011281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2078F-E72D-E352-19FA-BE3AA688A1F6}"/>
              </a:ext>
            </a:extLst>
          </p:cNvPr>
          <p:cNvSpPr/>
          <p:nvPr/>
        </p:nvSpPr>
        <p:spPr>
          <a:xfrm>
            <a:off x="9400346" y="2198"/>
            <a:ext cx="4932484" cy="51435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2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3BC92A-58E2-4F5F-BC34-A08A9D64E195}"/>
              </a:ext>
            </a:extLst>
          </p:cNvPr>
          <p:cNvSpPr/>
          <p:nvPr/>
        </p:nvSpPr>
        <p:spPr>
          <a:xfrm>
            <a:off x="2283" y="1136877"/>
            <a:ext cx="9127077" cy="4011281"/>
          </a:xfrm>
          <a:prstGeom prst="rect">
            <a:avLst/>
          </a:prstGeom>
          <a:solidFill>
            <a:srgbClr val="757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2;p54">
            <a:extLst>
              <a:ext uri="{FF2B5EF4-FFF2-40B4-BE49-F238E27FC236}">
                <a16:creationId xmlns:a16="http://schemas.microsoft.com/office/drawing/2014/main" id="{1101851F-99C3-4120-0100-190F4100421D}"/>
              </a:ext>
            </a:extLst>
          </p:cNvPr>
          <p:cNvSpPr txBox="1"/>
          <p:nvPr/>
        </p:nvSpPr>
        <p:spPr>
          <a:xfrm>
            <a:off x="320082" y="10468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4A172-914B-E603-EEA1-5CF412F19E84}"/>
              </a:ext>
            </a:extLst>
          </p:cNvPr>
          <p:cNvSpPr txBox="1"/>
          <p:nvPr/>
        </p:nvSpPr>
        <p:spPr>
          <a:xfrm>
            <a:off x="1201637" y="302365"/>
            <a:ext cx="6951826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solidFill>
                  <a:srgbClr val="BD64B5"/>
                </a:solidFill>
                <a:latin typeface="Source Code Pro"/>
              </a:rPr>
              <a:t>High level Architecture</a:t>
            </a:r>
            <a:r>
              <a:rPr lang="en-US" sz="3500" dirty="0">
                <a:solidFill>
                  <a:srgbClr val="BD64B5"/>
                </a:solidFill>
                <a:latin typeface="Source Code Pro"/>
                <a:ea typeface="Source Code Pro"/>
              </a:rPr>
              <a:t>​</a:t>
            </a:r>
            <a:endParaRPr lang="en-US" dirty="0"/>
          </a:p>
        </p:txBody>
      </p:sp>
      <p:pic>
        <p:nvPicPr>
          <p:cNvPr id="7" name="Picture 6" descr="A diagram of a serverless framework&#10;&#10;Description automatically generated">
            <a:extLst>
              <a:ext uri="{FF2B5EF4-FFF2-40B4-BE49-F238E27FC236}">
                <a16:creationId xmlns:a16="http://schemas.microsoft.com/office/drawing/2014/main" id="{20F53590-332B-37F3-7C28-77B611AA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47" y="1965900"/>
            <a:ext cx="5383590" cy="1930542"/>
          </a:xfrm>
          <a:prstGeom prst="rect">
            <a:avLst/>
          </a:prstGeom>
          <a:noFill/>
        </p:spPr>
      </p:pic>
      <p:sp>
        <p:nvSpPr>
          <p:cNvPr id="9" name="Google Shape;1053;p54">
            <a:extLst>
              <a:ext uri="{FF2B5EF4-FFF2-40B4-BE49-F238E27FC236}">
                <a16:creationId xmlns:a16="http://schemas.microsoft.com/office/drawing/2014/main" id="{B6E89D87-405B-C9D4-4A8C-D18CD64EA184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268557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2007867" y="46634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</a:t>
            </a:r>
            <a:r>
              <a:rPr lang="en" dirty="0">
                <a:solidFill>
                  <a:schemeClr val="accent4"/>
                </a:solidFill>
              </a:rPr>
              <a:t>of contents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241246" y="188478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577519" y="2955392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Specification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5866569" y="410969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Specification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524419" y="1492777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975418" y="260439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5190900" y="3784423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126519" y="1530469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577518" y="260439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5826072" y="3733517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65575" y="1338694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1313147" y="3042361"/>
            <a:ext cx="6685193" cy="507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Any questions?&gt;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Overview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329828678"/>
              </p:ext>
            </p:extLst>
          </p:nvPr>
        </p:nvGraphicFramePr>
        <p:xfrm>
          <a:off x="761499" y="1380686"/>
          <a:ext cx="6471714" cy="2003162"/>
        </p:xfrm>
        <a:graphic>
          <a:graphicData uri="http://schemas.openxmlformats.org/drawingml/2006/table">
            <a:tbl>
              <a:tblPr>
                <a:noFill/>
                <a:tableStyleId>{5BCB6BD5-EAB1-4927-9CA4-7DAC9D934E05}</a:tableStyleId>
              </a:tblPr>
              <a:tblGrid>
                <a:gridCol w="216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51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Description</a:t>
                      </a:r>
                      <a:endParaRPr sz="1400" b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What is VAL-UNI?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Key Objectives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50" b="1" i="0" u="none" strike="noStrike">
                        <a:solidFill>
                          <a:schemeClr val="accent4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0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>
                          <a:solidFill>
                            <a:schemeClr val="accent4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Usage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Source Code Pro"/>
                        <a:ea typeface="Source Code Pro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Searching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Rating</a:t>
                      </a: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Evaluating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Google Shape;299;p32">
            <a:extLst>
              <a:ext uri="{FF2B5EF4-FFF2-40B4-BE49-F238E27FC236}">
                <a16:creationId xmlns:a16="http://schemas.microsoft.com/office/drawing/2014/main" id="{29A6E645-8104-B3A3-0ECD-6B89A9B86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790422"/>
              </p:ext>
            </p:extLst>
          </p:nvPr>
        </p:nvGraphicFramePr>
        <p:xfrm>
          <a:off x="761499" y="3325103"/>
          <a:ext cx="6609197" cy="1574015"/>
        </p:xfrm>
        <a:graphic>
          <a:graphicData uri="http://schemas.openxmlformats.org/drawingml/2006/table">
            <a:tbl>
              <a:tblPr>
                <a:noFill/>
                <a:tableStyleId>{5BCB6BD5-EAB1-4927-9CA4-7DAC9D934E05}</a:tableStyleId>
              </a:tblPr>
              <a:tblGrid>
                <a:gridCol w="214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Motivation</a:t>
                      </a:r>
                      <a:endParaRPr sz="1100" b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The story behind VAL-UNI 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17145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ea typeface="Source Code Pro"/>
                        </a:rPr>
                        <a:t>Future Plans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>
            <a:extLst>
              <a:ext uri="{FF2B5EF4-FFF2-40B4-BE49-F238E27FC236}">
                <a16:creationId xmlns:a16="http://schemas.microsoft.com/office/drawing/2014/main" id="{8D9A74FB-CF99-FF82-1E25-35D6267A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60" y="89105"/>
            <a:ext cx="711840" cy="7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684587" y="2559025"/>
            <a:ext cx="3084013" cy="1987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>
                <a:latin typeface="SFRM1000"/>
              </a:rPr>
              <a:t>VAL-UNI </a:t>
            </a:r>
            <a:r>
              <a:rPr lang="en-US" sz="1500" dirty="0">
                <a:effectLst/>
                <a:latin typeface="SFRM1000"/>
              </a:rPr>
              <a:t>is a platform where students can share their experiences and exchange knowledge and feedback regarding professors and courses.</a:t>
            </a:r>
            <a:r>
              <a:rPr lang="en-US" sz="1500">
                <a:latin typeface="SFRM1000"/>
              </a:rPr>
              <a:t> </a:t>
            </a:r>
            <a:endParaRPr lang="en-US" sz="15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649905" y="2101250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</a:t>
            </a:r>
            <a:r>
              <a:rPr lang="en" sz="2000"/>
              <a:t>VAL-UNI</a:t>
            </a:r>
            <a:r>
              <a:rPr lang="en" sz="2000" dirty="0"/>
              <a:t>?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144618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772616" y="2639623"/>
            <a:ext cx="3084013" cy="177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Safe 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SFRM1000"/>
              </a:rPr>
              <a:t>Motivate students to say their opinion</a:t>
            </a:r>
            <a:endParaRPr lang="en-US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Enhance the overall learning experience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841380" y="2101250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Key Objectives for our platform 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6447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5216531" y="2767550"/>
            <a:ext cx="3084013" cy="177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Search for Professors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Search for Courses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749065" y="2130087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Search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88151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798733" y="2793231"/>
            <a:ext cx="3084013" cy="177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Rate Professors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Rate Courses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841380" y="2101250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Rate (Different Criteria)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92388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798733" y="2542763"/>
            <a:ext cx="3084013" cy="177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endParaRPr lang="en-US" sz="1600" dirty="0">
              <a:effectLst/>
              <a:latin typeface="SFRM1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Course Evaluations for each semester</a:t>
            </a:r>
          </a:p>
          <a:p>
            <a:pPr marL="0" indent="0">
              <a:lnSpc>
                <a:spcPct val="150000"/>
              </a:lnSpc>
            </a:pPr>
            <a:endParaRPr lang="en-US" sz="1600" dirty="0">
              <a:effectLst/>
              <a:latin typeface="SFRM100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841380" y="2101250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Evaluations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8944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798734" y="2693599"/>
            <a:ext cx="3084013" cy="1779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SFRM1000"/>
              </a:rPr>
              <a:t>RateAUC Professors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SFRM1000"/>
              </a:rPr>
              <a:t>Our Experience</a:t>
            </a:r>
            <a:endParaRPr lang="en-US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Serve the student body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677456" y="15423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3841380" y="2101250"/>
            <a:ext cx="49987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The Story Behind </a:t>
            </a:r>
            <a:r>
              <a:rPr lang="en" sz="2000"/>
              <a:t>VAL-UNI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689219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310</Words>
  <Application>Microsoft Office PowerPoint</Application>
  <PresentationFormat>On-screen Show (16:9)</PresentationFormat>
  <Paragraphs>144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SFRM1000</vt:lpstr>
      <vt:lpstr>Nunito Light</vt:lpstr>
      <vt:lpstr>Fira Code</vt:lpstr>
      <vt:lpstr>Anaheim</vt:lpstr>
      <vt:lpstr>Wingdings</vt:lpstr>
      <vt:lpstr>Bebas Neue</vt:lpstr>
      <vt:lpstr>Comfortaa</vt:lpstr>
      <vt:lpstr>Source Code Pro</vt:lpstr>
      <vt:lpstr>Source Code Pro Medium</vt:lpstr>
      <vt:lpstr>Arial</vt:lpstr>
      <vt:lpstr>Introduction to Java Programming for High School by Slidesgo</vt:lpstr>
      <vt:lpstr>VAL-UNI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Factors</vt:lpstr>
      <vt:lpstr>PowerPoint Presentation</vt:lpstr>
      <vt:lpstr>Requirement Specification</vt:lpstr>
      <vt:lpstr>PowerPoint Presentation</vt:lpstr>
      <vt:lpstr>PowerPoint Presentation</vt:lpstr>
      <vt:lpstr>PowerPoint Presentation</vt:lpstr>
      <vt:lpstr>Use Case Diagram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vs Groovy</dc:title>
  <cp:lastModifiedBy>nour yasser</cp:lastModifiedBy>
  <cp:revision>28</cp:revision>
  <dcterms:modified xsi:type="dcterms:W3CDTF">2023-10-03T23:45:45Z</dcterms:modified>
</cp:coreProperties>
</file>