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92A"/>
    <a:srgbClr val="F1FBFC"/>
    <a:srgbClr val="0C1F20"/>
    <a:srgbClr val="E6F1F2"/>
    <a:srgbClr val="211824"/>
    <a:srgbClr val="151118"/>
    <a:srgbClr val="D9D2DC"/>
    <a:srgbClr val="E6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10" d="100"/>
          <a:sy n="10" d="100"/>
        </p:scale>
        <p:origin x="2909" y="3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AEE9-2607-0367-C102-411BB9D07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45BCE-62B4-66DF-E2FF-1BE948B40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9645-1BC3-C09A-B784-AD3F9DAB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256F-0A5A-D8FF-7119-E81C164F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181B-F4E8-C8B5-2D69-5616536D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F44C-602D-7786-FDEA-437D1622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5A3E9-F4E2-5799-CA54-F8938A9E7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98A7-C038-16C8-ED01-A5BFA300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8EF8-4EF4-9C20-2430-DC48D3CE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2E2E-EE4E-CAAB-AFE2-878B6388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E4711-C5A9-F28B-97A8-321B08BCA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4D46-1CB3-FAA8-32CF-2D52A8D0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82A3-1C6F-54EF-607F-B3C334AC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040D-5792-628A-6DAE-62AED3A0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8CEB-F9C0-14BE-41CD-0A549F8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2892-B0B6-186C-EDF5-6BC436E3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7F4B-F834-0C58-F5E6-74399A86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F9A3-783E-FEF8-B464-42F65A09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F736-73D1-5BC5-61B3-063CB061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9978-DC62-2B63-E64D-69D5C41C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5030-0C2F-4BA8-4EBB-E98ED491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2F864-ECB0-02E7-038D-61501107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A916-B812-67C8-B49E-86741CAE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0196-8D89-994C-536B-8FDF6D45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320A-5E42-5494-D856-1D0220A9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73B-4784-0EAC-29E6-B72DE9A7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E721-56D0-356C-4FDB-2F35CC78E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F59A-6504-5912-7A6F-F75F4C84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3C53B-A372-30E9-B5E8-C015BFA8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F890-FDD6-E97B-A8BF-CF7007E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65CE-40EB-397F-AFA8-D4FB1EF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D9F8-F0DD-A26C-F398-03980C8E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322C-EAC3-3898-8313-22572515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18D67-1112-DCF3-E2D9-4923F8080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2135C-164D-821B-2D9F-A04274366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B077B-164D-3959-E558-6EC0B0DA9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F21BB-6840-56FA-ADBB-9084933F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9CC92-3CEF-C00C-FE13-CB651471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F00C5-200E-D07F-AA04-6D1F50EF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C4AA-D3A8-86B4-1995-1FA94AB4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4C25C-EAFD-0414-FEE2-E20A70FA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EFAB6-A42C-0C1F-8E83-B18A2836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4806F-102D-4D97-CFE0-4AEB84C7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37466-3C18-A428-6DD4-F6AF0BE5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4CED3-2973-BC30-C3F2-BF51C2D2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85580-E931-1957-EA3F-95BA70E7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5136-D1CC-6437-9C7E-2CC2C316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401F-45EC-3902-9BB4-C1FF9FE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50923-851A-F4DF-210C-EB2D95FC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C618C-0B3B-FBDB-A668-2C45FF79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26728-FDC0-3850-E7A9-32228795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572A-DE0A-246F-D969-AF6F5CF9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22E4-0F89-4F1E-C073-B0EF65A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129E5-C4C0-DA5C-97BD-92687A982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8BEE-A40E-D658-97BD-BBC621D0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0A8B-578D-629D-431F-59B4CD71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60FF-F9D3-227B-AF49-1470CA54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9255-8B81-1712-1784-6214F59D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04AD8-AC17-E5D5-418C-8EC81E10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021C-3177-7EBF-C7DD-DBB9110E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6654-6C55-E413-0437-13BEB4248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1D26-BCB6-420A-A9B8-8D09D60E35B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2DAE-F0E7-66CE-6CF3-AB6AD8BB7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2C35-0074-E766-D127-DC44EFC9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AB85F28-DF92-F906-B559-F7A48947119E}"/>
              </a:ext>
            </a:extLst>
          </p:cNvPr>
          <p:cNvSpPr/>
          <p:nvPr/>
        </p:nvSpPr>
        <p:spPr>
          <a:xfrm>
            <a:off x="5482875" y="13024403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3DC44D-973B-33D3-6F7A-106620E907D4}"/>
              </a:ext>
            </a:extLst>
          </p:cNvPr>
          <p:cNvSpPr/>
          <p:nvPr/>
        </p:nvSpPr>
        <p:spPr>
          <a:xfrm>
            <a:off x="6708647" y="15902728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8DAB759-8CAB-2354-C9B8-834A4BF5FD5A}"/>
              </a:ext>
            </a:extLst>
          </p:cNvPr>
          <p:cNvSpPr/>
          <p:nvPr/>
        </p:nvSpPr>
        <p:spPr>
          <a:xfrm>
            <a:off x="4776406" y="15902728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1E0B91-2E4E-B344-6F6D-2C3C1176A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904" y="19984782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9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E7C55A-48CD-F71A-1FF5-E3B88227E8E4}"/>
              </a:ext>
            </a:extLst>
          </p:cNvPr>
          <p:cNvSpPr/>
          <p:nvPr/>
        </p:nvSpPr>
        <p:spPr>
          <a:xfrm>
            <a:off x="0" y="42604646"/>
            <a:ext cx="12192000" cy="6858000"/>
          </a:xfrm>
          <a:prstGeom prst="rect">
            <a:avLst/>
          </a:prstGeom>
          <a:solidFill>
            <a:srgbClr val="0C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AB85F28-DF92-F906-B559-F7A48947119E}"/>
              </a:ext>
            </a:extLst>
          </p:cNvPr>
          <p:cNvSpPr/>
          <p:nvPr/>
        </p:nvSpPr>
        <p:spPr>
          <a:xfrm>
            <a:off x="5482875" y="1548949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3DC44D-973B-33D3-6F7A-106620E907D4}"/>
              </a:ext>
            </a:extLst>
          </p:cNvPr>
          <p:cNvSpPr/>
          <p:nvPr/>
        </p:nvSpPr>
        <p:spPr>
          <a:xfrm>
            <a:off x="6708647" y="2414556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8DAB759-8CAB-2354-C9B8-834A4BF5FD5A}"/>
              </a:ext>
            </a:extLst>
          </p:cNvPr>
          <p:cNvSpPr/>
          <p:nvPr/>
        </p:nvSpPr>
        <p:spPr>
          <a:xfrm>
            <a:off x="4776406" y="2414556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1E0B91-2E4E-B344-6F6D-2C3C1176A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904" y="3429000"/>
            <a:ext cx="3810000" cy="571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A32F07-7D22-B940-1ECB-4972B2B2B002}"/>
              </a:ext>
            </a:extLst>
          </p:cNvPr>
          <p:cNvSpPr/>
          <p:nvPr/>
        </p:nvSpPr>
        <p:spPr>
          <a:xfrm>
            <a:off x="711583" y="10095071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E2C79B-4ABD-7D8C-EC3A-F6B9820E3E11}"/>
              </a:ext>
            </a:extLst>
          </p:cNvPr>
          <p:cNvSpPr/>
          <p:nvPr/>
        </p:nvSpPr>
        <p:spPr>
          <a:xfrm>
            <a:off x="6164468" y="9555995"/>
            <a:ext cx="1088358" cy="121948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995E34-6DB8-F4F8-5548-51C34958833D}"/>
              </a:ext>
            </a:extLst>
          </p:cNvPr>
          <p:cNvSpPr/>
          <p:nvPr/>
        </p:nvSpPr>
        <p:spPr>
          <a:xfrm>
            <a:off x="5811090" y="7218909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ACAF69-64C9-15B9-D515-EC2D7746C57F}"/>
              </a:ext>
            </a:extLst>
          </p:cNvPr>
          <p:cNvSpPr/>
          <p:nvPr/>
        </p:nvSpPr>
        <p:spPr>
          <a:xfrm>
            <a:off x="5040753" y="8589656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74BE7F-D3E1-8D87-CECE-EAC127B4CF0C}"/>
              </a:ext>
            </a:extLst>
          </p:cNvPr>
          <p:cNvSpPr/>
          <p:nvPr/>
        </p:nvSpPr>
        <p:spPr>
          <a:xfrm>
            <a:off x="2840904" y="9163709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9D5769-9EF8-EBF8-DFD5-49CA4059BB2F}"/>
              </a:ext>
            </a:extLst>
          </p:cNvPr>
          <p:cNvSpPr/>
          <p:nvPr/>
        </p:nvSpPr>
        <p:spPr>
          <a:xfrm>
            <a:off x="7415497" y="8088404"/>
            <a:ext cx="1109015" cy="1242634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5C55A6-0FDE-3D21-3CD1-D008DF37FB7A}"/>
              </a:ext>
            </a:extLst>
          </p:cNvPr>
          <p:cNvSpPr/>
          <p:nvPr/>
        </p:nvSpPr>
        <p:spPr>
          <a:xfrm>
            <a:off x="3287371" y="10055976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32F281-0DEF-A9E8-78B8-2DE82FDF0F64}"/>
              </a:ext>
            </a:extLst>
          </p:cNvPr>
          <p:cNvSpPr/>
          <p:nvPr/>
        </p:nvSpPr>
        <p:spPr>
          <a:xfrm>
            <a:off x="1971" y="12090564"/>
            <a:ext cx="2645282" cy="2958679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F13990-BCD2-EE51-3FAA-B0CFB68111A7}"/>
              </a:ext>
            </a:extLst>
          </p:cNvPr>
          <p:cNvSpPr/>
          <p:nvPr/>
        </p:nvSpPr>
        <p:spPr>
          <a:xfrm>
            <a:off x="6888895" y="11985574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F0027B-8B82-7C9F-A308-B825A0ACB9DD}"/>
              </a:ext>
            </a:extLst>
          </p:cNvPr>
          <p:cNvSpPr/>
          <p:nvPr/>
        </p:nvSpPr>
        <p:spPr>
          <a:xfrm>
            <a:off x="9532260" y="9758264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625804-0600-274E-81B2-B1ACB9AEDE2B}"/>
              </a:ext>
            </a:extLst>
          </p:cNvPr>
          <p:cNvSpPr/>
          <p:nvPr/>
        </p:nvSpPr>
        <p:spPr>
          <a:xfrm>
            <a:off x="9397385" y="14031622"/>
            <a:ext cx="2018704" cy="2257868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C20832-5F16-661C-D2B3-417D65900BF0}"/>
              </a:ext>
            </a:extLst>
          </p:cNvPr>
          <p:cNvSpPr/>
          <p:nvPr/>
        </p:nvSpPr>
        <p:spPr>
          <a:xfrm>
            <a:off x="2794615" y="12978200"/>
            <a:ext cx="5376520" cy="6013497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9CFAAC-1D53-BE2E-C92A-EF4511512453}"/>
              </a:ext>
            </a:extLst>
          </p:cNvPr>
          <p:cNvSpPr/>
          <p:nvPr/>
        </p:nvSpPr>
        <p:spPr>
          <a:xfrm>
            <a:off x="6708647" y="17378309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709CB8-CDFA-835C-72A6-6F57C7F386AC}"/>
              </a:ext>
            </a:extLst>
          </p:cNvPr>
          <p:cNvSpPr/>
          <p:nvPr/>
        </p:nvSpPr>
        <p:spPr>
          <a:xfrm>
            <a:off x="3194281" y="27613449"/>
            <a:ext cx="15911482" cy="17796578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C63B4F-6F54-8F3E-06BF-882B4D971EEC}"/>
              </a:ext>
            </a:extLst>
          </p:cNvPr>
          <p:cNvSpPr/>
          <p:nvPr/>
        </p:nvSpPr>
        <p:spPr>
          <a:xfrm>
            <a:off x="-3767481" y="20444085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7CFBD6-F94D-4E60-D900-63EAE715F317}"/>
              </a:ext>
            </a:extLst>
          </p:cNvPr>
          <p:cNvSpPr/>
          <p:nvPr/>
        </p:nvSpPr>
        <p:spPr>
          <a:xfrm rot="20301274">
            <a:off x="-4947377" y="33253492"/>
            <a:ext cx="10557325" cy="1180809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535A02-6DFE-9ABB-D2CE-69372AF0B836}"/>
              </a:ext>
            </a:extLst>
          </p:cNvPr>
          <p:cNvSpPr txBox="1"/>
          <p:nvPr/>
        </p:nvSpPr>
        <p:spPr>
          <a:xfrm>
            <a:off x="259080" y="4315213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1FBFC"/>
                </a:solidFill>
                <a:latin typeface="Abadi" panose="020B0604020104020204" pitchFamily="34" charset="0"/>
              </a:rPr>
              <a:t>1</a:t>
            </a:r>
            <a:r>
              <a:rPr lang="en-US" sz="3200" baseline="30000" dirty="0">
                <a:solidFill>
                  <a:srgbClr val="F1FBFC"/>
                </a:solidFill>
                <a:latin typeface="Abadi" panose="020B0604020104020204" pitchFamily="34" charset="0"/>
              </a:rPr>
              <a:t>ST</a:t>
            </a:r>
            <a:r>
              <a:rPr lang="en-US" sz="3200" dirty="0">
                <a:solidFill>
                  <a:srgbClr val="F1FBFC"/>
                </a:solidFill>
                <a:latin typeface="Abadi" panose="020B0604020104020204" pitchFamily="34" charset="0"/>
              </a:rPr>
              <a:t>  SPRINT GOALS: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13BAFE-B850-A884-14DA-8F89723CAE6B}"/>
              </a:ext>
            </a:extLst>
          </p:cNvPr>
          <p:cNvSpPr txBox="1"/>
          <p:nvPr/>
        </p:nvSpPr>
        <p:spPr>
          <a:xfrm>
            <a:off x="4190904" y="42481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illax" pitchFamily="50" charset="0"/>
                <a:cs typeface="Segoe UI" panose="020B0502040204020203" pitchFamily="34" charset="0"/>
              </a:rPr>
              <a:t>Nth Sprint </a:t>
            </a:r>
          </a:p>
        </p:txBody>
      </p:sp>
    </p:spTree>
    <p:extLst>
      <p:ext uri="{BB962C8B-B14F-4D97-AF65-F5344CB8AC3E}">
        <p14:creationId xmlns:p14="http://schemas.microsoft.com/office/powerpoint/2010/main" val="222875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E7C55A-48CD-F71A-1FF5-E3B88227E8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1808" cy="6858000"/>
          </a:xfrm>
          <a:prstGeom prst="rect">
            <a:avLst/>
          </a:prstGeom>
          <a:solidFill>
            <a:srgbClr val="0C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A32F07-7D22-B940-1ECB-4972B2B2B002}"/>
              </a:ext>
            </a:extLst>
          </p:cNvPr>
          <p:cNvSpPr/>
          <p:nvPr/>
        </p:nvSpPr>
        <p:spPr>
          <a:xfrm rot="20558454">
            <a:off x="1039356" y="-42232469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E2C79B-4ABD-7D8C-EC3A-F6B9820E3E11}"/>
              </a:ext>
            </a:extLst>
          </p:cNvPr>
          <p:cNvSpPr/>
          <p:nvPr/>
        </p:nvSpPr>
        <p:spPr>
          <a:xfrm rot="20122151">
            <a:off x="-2198517" y="-38039141"/>
            <a:ext cx="1088358" cy="121948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995E34-6DB8-F4F8-5548-51C34958833D}"/>
              </a:ext>
            </a:extLst>
          </p:cNvPr>
          <p:cNvSpPr/>
          <p:nvPr/>
        </p:nvSpPr>
        <p:spPr>
          <a:xfrm rot="20617652">
            <a:off x="2557082" y="-45448953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ACAF69-64C9-15B9-D515-EC2D7746C57F}"/>
              </a:ext>
            </a:extLst>
          </p:cNvPr>
          <p:cNvSpPr/>
          <p:nvPr/>
        </p:nvSpPr>
        <p:spPr>
          <a:xfrm rot="2092696">
            <a:off x="8225967" y="-42181177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74BE7F-D3E1-8D87-CECE-EAC127B4CF0C}"/>
              </a:ext>
            </a:extLst>
          </p:cNvPr>
          <p:cNvSpPr/>
          <p:nvPr/>
        </p:nvSpPr>
        <p:spPr>
          <a:xfrm rot="21431555">
            <a:off x="5095585" y="-43586893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9D5769-9EF8-EBF8-DFD5-49CA4059BB2F}"/>
              </a:ext>
            </a:extLst>
          </p:cNvPr>
          <p:cNvSpPr/>
          <p:nvPr/>
        </p:nvSpPr>
        <p:spPr>
          <a:xfrm rot="1028461">
            <a:off x="6708647" y="-46910971"/>
            <a:ext cx="1109015" cy="1242634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1397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5C55A6-0FDE-3D21-3CD1-D008DF37FB7A}"/>
              </a:ext>
            </a:extLst>
          </p:cNvPr>
          <p:cNvSpPr/>
          <p:nvPr/>
        </p:nvSpPr>
        <p:spPr>
          <a:xfrm rot="18426327">
            <a:off x="-8634722" y="-33646040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32F281-0DEF-A9E8-78B8-2DE82FDF0F64}"/>
              </a:ext>
            </a:extLst>
          </p:cNvPr>
          <p:cNvSpPr/>
          <p:nvPr/>
        </p:nvSpPr>
        <p:spPr>
          <a:xfrm rot="19296682">
            <a:off x="-3439936" y="-32217026"/>
            <a:ext cx="2645282" cy="2958679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F13990-BCD2-EE51-3FAA-B0CFB68111A7}"/>
              </a:ext>
            </a:extLst>
          </p:cNvPr>
          <p:cNvSpPr/>
          <p:nvPr/>
        </p:nvSpPr>
        <p:spPr>
          <a:xfrm rot="2355283">
            <a:off x="18329681" y="-31676089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F0027B-8B82-7C9F-A308-B825A0ACB9DD}"/>
              </a:ext>
            </a:extLst>
          </p:cNvPr>
          <p:cNvSpPr/>
          <p:nvPr/>
        </p:nvSpPr>
        <p:spPr>
          <a:xfrm rot="1478697">
            <a:off x="9992793" y="-41129801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625804-0600-274E-81B2-B1ACB9AEDE2B}"/>
              </a:ext>
            </a:extLst>
          </p:cNvPr>
          <p:cNvSpPr/>
          <p:nvPr/>
        </p:nvSpPr>
        <p:spPr>
          <a:xfrm rot="21106023">
            <a:off x="15307377" y="-29913621"/>
            <a:ext cx="2018704" cy="2257868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C20832-5F16-661C-D2B3-417D65900BF0}"/>
              </a:ext>
            </a:extLst>
          </p:cNvPr>
          <p:cNvSpPr/>
          <p:nvPr/>
        </p:nvSpPr>
        <p:spPr>
          <a:xfrm rot="19508301">
            <a:off x="-4960335" y="-27351975"/>
            <a:ext cx="5376520" cy="6013497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9CFAAC-1D53-BE2E-C92A-EF4511512453}"/>
              </a:ext>
            </a:extLst>
          </p:cNvPr>
          <p:cNvSpPr/>
          <p:nvPr/>
        </p:nvSpPr>
        <p:spPr>
          <a:xfrm rot="1122174">
            <a:off x="13429744" y="-25692376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709CB8-CDFA-835C-72A6-6F57C7F386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045781">
            <a:off x="4957612" y="-13255553"/>
            <a:ext cx="16152415" cy="18066055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C63B4F-6F54-8F3E-06BF-882B4D971EEC}"/>
              </a:ext>
            </a:extLst>
          </p:cNvPr>
          <p:cNvSpPr/>
          <p:nvPr/>
        </p:nvSpPr>
        <p:spPr>
          <a:xfrm rot="20094143">
            <a:off x="-8992203" y="-20106399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EFCBB6B-0AF1-845D-FE6A-7D28F70110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385114">
            <a:off x="-6146810" y="-8395924"/>
            <a:ext cx="10557325" cy="1180809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D133D-F101-51E0-DB08-395162BE05DA}"/>
              </a:ext>
            </a:extLst>
          </p:cNvPr>
          <p:cNvSpPr txBox="1"/>
          <p:nvPr/>
        </p:nvSpPr>
        <p:spPr>
          <a:xfrm>
            <a:off x="259080" y="32773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1FBFC"/>
                </a:solidFill>
                <a:latin typeface="Abadi" panose="020B0604020104020204" pitchFamily="34" charset="0"/>
              </a:rPr>
              <a:t>1</a:t>
            </a:r>
            <a:r>
              <a:rPr lang="en-US" sz="3200" baseline="30000" dirty="0">
                <a:solidFill>
                  <a:srgbClr val="F1FBFC"/>
                </a:solidFill>
                <a:latin typeface="Abadi" panose="020B0604020104020204" pitchFamily="34" charset="0"/>
              </a:rPr>
              <a:t>ST</a:t>
            </a:r>
            <a:r>
              <a:rPr lang="en-US" sz="3200" dirty="0">
                <a:solidFill>
                  <a:srgbClr val="F1FBFC"/>
                </a:solidFill>
                <a:latin typeface="Abadi" panose="020B0604020104020204" pitchFamily="34" charset="0"/>
              </a:rPr>
              <a:t>  SPRINT GOALS: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CE2322-5EFF-2397-F8CE-704CF1F299CA}"/>
              </a:ext>
            </a:extLst>
          </p:cNvPr>
          <p:cNvSpPr/>
          <p:nvPr/>
        </p:nvSpPr>
        <p:spPr>
          <a:xfrm>
            <a:off x="5482875" y="-53037987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23E6A-6DA5-10BE-9966-9F95ED11F2AA}"/>
              </a:ext>
            </a:extLst>
          </p:cNvPr>
          <p:cNvSpPr/>
          <p:nvPr/>
        </p:nvSpPr>
        <p:spPr>
          <a:xfrm>
            <a:off x="6708647" y="-50321710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0F849D-1BA7-50AA-337B-6E1C0744B282}"/>
              </a:ext>
            </a:extLst>
          </p:cNvPr>
          <p:cNvSpPr/>
          <p:nvPr/>
        </p:nvSpPr>
        <p:spPr>
          <a:xfrm>
            <a:off x="4776406" y="-50321710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5626FF2-61F5-8975-F20B-35E6A2FE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134" y="-47965620"/>
            <a:ext cx="3810000" cy="571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E4F4CB-4AD7-7063-6240-F2F97226E5F2}"/>
              </a:ext>
            </a:extLst>
          </p:cNvPr>
          <p:cNvSpPr txBox="1"/>
          <p:nvPr/>
        </p:nvSpPr>
        <p:spPr>
          <a:xfrm>
            <a:off x="4190904" y="-5033878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illax" pitchFamily="50" charset="0"/>
                <a:cs typeface="Segoe UI" panose="020B0502040204020203" pitchFamily="34" charset="0"/>
              </a:rPr>
              <a:t>Nth Sprint </a:t>
            </a:r>
          </a:p>
        </p:txBody>
      </p:sp>
    </p:spTree>
    <p:extLst>
      <p:ext uri="{BB962C8B-B14F-4D97-AF65-F5344CB8AC3E}">
        <p14:creationId xmlns:p14="http://schemas.microsoft.com/office/powerpoint/2010/main" val="17293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Chillax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ahmedwaseemr77@gmail.com</dc:creator>
  <cp:lastModifiedBy>ahmedwaseemr77@gmail.com</cp:lastModifiedBy>
  <cp:revision>14</cp:revision>
  <dcterms:created xsi:type="dcterms:W3CDTF">2023-10-07T20:16:38Z</dcterms:created>
  <dcterms:modified xsi:type="dcterms:W3CDTF">2023-10-20T08:24:54Z</dcterms:modified>
</cp:coreProperties>
</file>