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4"/>
  </p:notesMasterIdLst>
  <p:handoutMasterIdLst>
    <p:handoutMasterId r:id="rId15"/>
  </p:handoutMasterIdLst>
  <p:sldIdLst>
    <p:sldId id="256" r:id="rId5"/>
    <p:sldId id="272" r:id="rId6"/>
    <p:sldId id="273" r:id="rId7"/>
    <p:sldId id="274" r:id="rId8"/>
    <p:sldId id="277" r:id="rId9"/>
    <p:sldId id="275" r:id="rId10"/>
    <p:sldId id="276" r:id="rId11"/>
    <p:sldId id="278" r:id="rId12"/>
    <p:sldId id="263" r:id="rId13"/>
  </p:sldIdLst>
  <p:sldSz cx="12192000" cy="6858000"/>
  <p:notesSz cx="6858000" cy="9144000"/>
  <p:defaultTextStyle>
    <a:defPPr rtl="0">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2" autoAdjust="0"/>
    <p:restoredTop sz="94598" autoAdjust="0"/>
  </p:normalViewPr>
  <p:slideViewPr>
    <p:cSldViewPr snapToGrid="0" showGuides="1">
      <p:cViewPr varScale="1">
        <p:scale>
          <a:sx n="61" d="100"/>
          <a:sy n="61" d="100"/>
        </p:scale>
        <p:origin x="884" y="60"/>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F:\&#1605;&#1576;&#1575;&#1583;&#1585;&#1577;%20&#1585;&#1608;&#1575;&#1583;%20&#1605;&#1589;&#1585;%20&#1575;&#1604;&#1585;&#1602;&#1605;&#1610;&#1577;\Technical\Projects\Cancer%20Project%20Excel\Cancer%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1605;&#1576;&#1575;&#1583;&#1585;&#1577;%20&#1585;&#1608;&#1575;&#1583;%20&#1605;&#1589;&#1585;%20&#1575;&#1604;&#1585;&#1602;&#1605;&#1610;&#1577;\Technical\Projects\Cancer%20Project%20Excel\Cancer%20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1605;&#1576;&#1575;&#1583;&#1585;&#1577;%20&#1585;&#1608;&#1575;&#1583;%20&#1605;&#1589;&#1585;%20&#1575;&#1604;&#1585;&#1602;&#1605;&#1610;&#1577;\Technical\Projects\Cancer%20Project%20Excel\Cancer%20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1605;&#1576;&#1575;&#1583;&#1585;&#1577;%20&#1585;&#1608;&#1575;&#1583;%20&#1605;&#1589;&#1585;%20&#1575;&#1604;&#1585;&#1602;&#1605;&#1610;&#1577;\Technical\Projects\Cancer%20Project%20Excel\Cancer%20Projec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F:\&#1605;&#1576;&#1575;&#1583;&#1585;&#1577;%20&#1585;&#1608;&#1575;&#1583;%20&#1605;&#1589;&#1585;%20&#1575;&#1604;&#1585;&#1602;&#1605;&#1610;&#1577;\Technical\Projects\Cancer%20Project%20Excel\Cancer%20Projec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F:\&#1605;&#1576;&#1575;&#1583;&#1585;&#1577;%20&#1585;&#1608;&#1575;&#1583;%20&#1605;&#1589;&#1585;%20&#1575;&#1604;&#1585;&#1602;&#1605;&#1610;&#1577;\Technical\Projects\Cancer%20Project%20Excel\Cancer%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F:\&#1605;&#1576;&#1575;&#1583;&#1585;&#1577;%20&#1585;&#1608;&#1575;&#1583;%20&#1605;&#1589;&#1585;%20&#1575;&#1604;&#1585;&#1602;&#1605;&#1610;&#1577;\Technical\Projects\Cancer%20Project%20Excel\Cancer%20Projec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F:\&#1605;&#1576;&#1575;&#1583;&#1585;&#1577;%20&#1585;&#1608;&#1575;&#1583;%20&#1605;&#1589;&#1585;%20&#1575;&#1604;&#1585;&#1602;&#1605;&#1610;&#1577;\Technical\Projects\Cancer%20Project%20Excel\Cancer%20Project.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[Cancer Project.xlsx]Report!PivotTable2</c:name>
    <c:fmtId val="7"/>
  </c:pivotSource>
  <c:chart>
    <c:title>
      <c:tx>
        <c:rich>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r>
              <a:rPr lang="en-US" sz="2000" b="1" dirty="0"/>
              <a:t>Top</a:t>
            </a:r>
            <a:r>
              <a:rPr lang="en-US" sz="2000" b="1" baseline="0" dirty="0"/>
              <a:t> 5 Cancer Types</a:t>
            </a:r>
            <a:endParaRPr lang="en-US" sz="2000" b="1" dirty="0"/>
          </a:p>
        </c:rich>
      </c:tx>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Report!$B$19</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rgbClr val="C00000"/>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C0C0-4263-92E9-811CC94709D2}"/>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Report!$A$20:$A$25</c:f>
              <c:strCache>
                <c:ptCount val="5"/>
                <c:pt idx="0">
                  <c:v>Trachea, bronchus and lung</c:v>
                </c:pt>
                <c:pt idx="1">
                  <c:v>Rectum and rectosigmoid junction</c:v>
                </c:pt>
                <c:pt idx="2">
                  <c:v>Head and neck</c:v>
                </c:pt>
                <c:pt idx="3">
                  <c:v>Breast</c:v>
                </c:pt>
                <c:pt idx="4">
                  <c:v>Oesophagus</c:v>
                </c:pt>
              </c:strCache>
            </c:strRef>
          </c:cat>
          <c:val>
            <c:numRef>
              <c:f>Report!$B$20:$B$25</c:f>
              <c:numCache>
                <c:formatCode>#,##0</c:formatCode>
                <c:ptCount val="5"/>
                <c:pt idx="0">
                  <c:v>211300</c:v>
                </c:pt>
                <c:pt idx="1">
                  <c:v>167560</c:v>
                </c:pt>
                <c:pt idx="2">
                  <c:v>73826</c:v>
                </c:pt>
                <c:pt idx="3">
                  <c:v>56592</c:v>
                </c:pt>
                <c:pt idx="4">
                  <c:v>40934</c:v>
                </c:pt>
              </c:numCache>
            </c:numRef>
          </c:val>
          <c:extLst>
            <c:ext xmlns:c16="http://schemas.microsoft.com/office/drawing/2014/chart" uri="{C3380CC4-5D6E-409C-BE32-E72D297353CC}">
              <c16:uniqueId val="{00000000-C0C0-4263-92E9-811CC94709D2}"/>
            </c:ext>
          </c:extLst>
        </c:ser>
        <c:dLbls>
          <c:dLblPos val="inEnd"/>
          <c:showLegendKey val="0"/>
          <c:showVal val="1"/>
          <c:showCatName val="0"/>
          <c:showSerName val="0"/>
          <c:showPercent val="0"/>
          <c:showBubbleSize val="0"/>
        </c:dLbls>
        <c:gapWidth val="41"/>
        <c:axId val="1775628608"/>
        <c:axId val="1775629568"/>
      </c:barChart>
      <c:catAx>
        <c:axId val="17756286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effectLst/>
                <a:latin typeface="+mn-lt"/>
                <a:ea typeface="+mn-ea"/>
                <a:cs typeface="+mn-cs"/>
              </a:defRPr>
            </a:pPr>
            <a:endParaRPr lang="en-US"/>
          </a:p>
        </c:txPr>
        <c:crossAx val="1775629568"/>
        <c:crosses val="autoZero"/>
        <c:auto val="1"/>
        <c:lblAlgn val="ctr"/>
        <c:lblOffset val="100"/>
        <c:noMultiLvlLbl val="0"/>
      </c:catAx>
      <c:valAx>
        <c:axId val="1775629568"/>
        <c:scaling>
          <c:orientation val="minMax"/>
        </c:scaling>
        <c:delete val="1"/>
        <c:axPos val="l"/>
        <c:numFmt formatCode="#,##0" sourceLinked="1"/>
        <c:majorTickMark val="none"/>
        <c:minorTickMark val="none"/>
        <c:tickLblPos val="nextTo"/>
        <c:crossAx val="1775628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[Cancer Project.xlsx]Report!PivotTable1</c:name>
    <c:fmtId val="20"/>
  </c:pivotSource>
  <c:chart>
    <c:autoTitleDeleted val="1"/>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Report!$B$1</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05C-4CC5-A0BB-F7693CC5A61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05C-4CC5-A0BB-F7693CC5A61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05C-4CC5-A0BB-F7693CC5A618}"/>
              </c:ext>
            </c:extLst>
          </c:dPt>
          <c:dLbls>
            <c:dLbl>
              <c:idx val="2"/>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rgbClr val="FF0000"/>
                      </a:solidFill>
                      <a:latin typeface="+mn-lt"/>
                      <a:ea typeface="+mn-ea"/>
                      <a:cs typeface="+mn-cs"/>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5-805C-4CC5-A0BB-F7693CC5A618}"/>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Report!$A$2:$A$5</c:f>
              <c:strCache>
                <c:ptCount val="3"/>
                <c:pt idx="0">
                  <c:v>Female</c:v>
                </c:pt>
                <c:pt idx="1">
                  <c:v>Male</c:v>
                </c:pt>
                <c:pt idx="2">
                  <c:v>Not specified</c:v>
                </c:pt>
              </c:strCache>
            </c:strRef>
          </c:cat>
          <c:val>
            <c:numRef>
              <c:f>Report!$B$2:$B$5</c:f>
              <c:numCache>
                <c:formatCode>#,##0</c:formatCode>
                <c:ptCount val="3"/>
                <c:pt idx="0">
                  <c:v>208654</c:v>
                </c:pt>
                <c:pt idx="1">
                  <c:v>247449</c:v>
                </c:pt>
                <c:pt idx="2">
                  <c:v>383135</c:v>
                </c:pt>
              </c:numCache>
            </c:numRef>
          </c:val>
          <c:extLst>
            <c:ext xmlns:c16="http://schemas.microsoft.com/office/drawing/2014/chart" uri="{C3380CC4-5D6E-409C-BE32-E72D297353CC}">
              <c16:uniqueId val="{00000006-805C-4CC5-A0BB-F7693CC5A618}"/>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[Cancer Project.xlsx]Report!PivotTable3</c:name>
    <c:fmtId val="4"/>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Total Deaths by</a:t>
            </a:r>
            <a:r>
              <a:rPr lang="en-US" baseline="0" dirty="0"/>
              <a:t> Age</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Report!$O$1</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highlight>
                        <a:srgbClr val="FFFF00"/>
                      </a:highlight>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2-E264-43E2-9178-D1C89A74F3FE}"/>
                </c:ext>
              </c:extLst>
            </c:dLbl>
            <c:dLbl>
              <c:idx val="18"/>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highlight>
                        <a:srgbClr val="FFFF00"/>
                      </a:highlight>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E264-43E2-9178-D1C89A74F3FE}"/>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Report!$N$2:$N$21</c:f>
              <c:strCache>
                <c:ptCount val="19"/>
                <c:pt idx="0">
                  <c:v>75To79</c:v>
                </c:pt>
                <c:pt idx="1">
                  <c:v>70To74</c:v>
                </c:pt>
                <c:pt idx="2">
                  <c:v>80To84</c:v>
                </c:pt>
                <c:pt idx="3">
                  <c:v>65To69</c:v>
                </c:pt>
                <c:pt idx="4">
                  <c:v>60To64</c:v>
                </c:pt>
                <c:pt idx="5">
                  <c:v>85To89</c:v>
                </c:pt>
                <c:pt idx="6">
                  <c:v>55To59</c:v>
                </c:pt>
                <c:pt idx="7">
                  <c:v>90AndOver</c:v>
                </c:pt>
                <c:pt idx="8">
                  <c:v>50To54</c:v>
                </c:pt>
                <c:pt idx="9">
                  <c:v>45To49</c:v>
                </c:pt>
                <c:pt idx="10">
                  <c:v>40To44</c:v>
                </c:pt>
                <c:pt idx="11">
                  <c:v>35To39</c:v>
                </c:pt>
                <c:pt idx="12">
                  <c:v>30To34</c:v>
                </c:pt>
                <c:pt idx="13">
                  <c:v>25To29</c:v>
                </c:pt>
                <c:pt idx="14">
                  <c:v>20To24</c:v>
                </c:pt>
                <c:pt idx="15">
                  <c:v>15To19</c:v>
                </c:pt>
                <c:pt idx="16">
                  <c:v>10To14</c:v>
                </c:pt>
                <c:pt idx="17">
                  <c:v>5To9</c:v>
                </c:pt>
                <c:pt idx="18">
                  <c:v>Under5</c:v>
                </c:pt>
              </c:strCache>
            </c:strRef>
          </c:cat>
          <c:val>
            <c:numRef>
              <c:f>Report!$O$2:$O$21</c:f>
              <c:numCache>
                <c:formatCode>#,##0</c:formatCode>
                <c:ptCount val="19"/>
                <c:pt idx="0">
                  <c:v>138310</c:v>
                </c:pt>
                <c:pt idx="1">
                  <c:v>134057</c:v>
                </c:pt>
                <c:pt idx="2">
                  <c:v>120120</c:v>
                </c:pt>
                <c:pt idx="3">
                  <c:v>110072</c:v>
                </c:pt>
                <c:pt idx="4">
                  <c:v>80951</c:v>
                </c:pt>
                <c:pt idx="5">
                  <c:v>78678</c:v>
                </c:pt>
                <c:pt idx="6">
                  <c:v>55482</c:v>
                </c:pt>
                <c:pt idx="7">
                  <c:v>42614</c:v>
                </c:pt>
                <c:pt idx="8">
                  <c:v>35015</c:v>
                </c:pt>
                <c:pt idx="9">
                  <c:v>19509</c:v>
                </c:pt>
                <c:pt idx="10">
                  <c:v>10405</c:v>
                </c:pt>
                <c:pt idx="11">
                  <c:v>5347</c:v>
                </c:pt>
                <c:pt idx="12">
                  <c:v>3072</c:v>
                </c:pt>
                <c:pt idx="13">
                  <c:v>1697</c:v>
                </c:pt>
                <c:pt idx="14">
                  <c:v>1121</c:v>
                </c:pt>
                <c:pt idx="15">
                  <c:v>965</c:v>
                </c:pt>
                <c:pt idx="16">
                  <c:v>699</c:v>
                </c:pt>
                <c:pt idx="17">
                  <c:v>587</c:v>
                </c:pt>
                <c:pt idx="18">
                  <c:v>537</c:v>
                </c:pt>
              </c:numCache>
            </c:numRef>
          </c:val>
          <c:extLst>
            <c:ext xmlns:c16="http://schemas.microsoft.com/office/drawing/2014/chart" uri="{C3380CC4-5D6E-409C-BE32-E72D297353CC}">
              <c16:uniqueId val="{00000000-E264-43E2-9178-D1C89A74F3FE}"/>
            </c:ext>
          </c:extLst>
        </c:ser>
        <c:dLbls>
          <c:dLblPos val="inEnd"/>
          <c:showLegendKey val="0"/>
          <c:showVal val="1"/>
          <c:showCatName val="0"/>
          <c:showSerName val="0"/>
          <c:showPercent val="0"/>
          <c:showBubbleSize val="0"/>
        </c:dLbls>
        <c:gapWidth val="65"/>
        <c:axId val="1775648768"/>
        <c:axId val="1775656928"/>
      </c:barChart>
      <c:catAx>
        <c:axId val="1775648768"/>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775656928"/>
        <c:crosses val="autoZero"/>
        <c:auto val="1"/>
        <c:lblAlgn val="ctr"/>
        <c:lblOffset val="100"/>
        <c:noMultiLvlLbl val="0"/>
      </c:catAx>
      <c:valAx>
        <c:axId val="1775656928"/>
        <c:scaling>
          <c:orientation val="minMax"/>
        </c:scaling>
        <c:delete val="1"/>
        <c:axPos val="b"/>
        <c:numFmt formatCode="#,##0" sourceLinked="1"/>
        <c:majorTickMark val="none"/>
        <c:minorTickMark val="none"/>
        <c:tickLblPos val="nextTo"/>
        <c:crossAx val="17756487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[Cancer Project.xlsx]Report!PivotTable6</c:name>
    <c:fmtId val="5"/>
  </c:pivotSource>
  <c:chart>
    <c:title>
      <c:tx>
        <c:rich>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r>
              <a:rPr lang="en-US" sz="2000" b="1" dirty="0"/>
              <a:t>Top</a:t>
            </a:r>
            <a:r>
              <a:rPr lang="en-US" sz="2000" b="1" baseline="0" dirty="0"/>
              <a:t> 5 Cancer Types</a:t>
            </a:r>
            <a:endParaRPr lang="en-US" sz="2000" b="1" dirty="0"/>
          </a:p>
        </c:rich>
      </c:tx>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Report!$AC$35</c:f>
              <c:strCache>
                <c:ptCount val="1"/>
                <c:pt idx="0">
                  <c:v>Total</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C00000"/>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1-49A7-4593-BE49-DC677EC53664}"/>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Report!$AB$36:$AB$41</c:f>
              <c:strCache>
                <c:ptCount val="5"/>
                <c:pt idx="0">
                  <c:v>Malignant brain</c:v>
                </c:pt>
                <c:pt idx="1">
                  <c:v>Leukaemias</c:v>
                </c:pt>
                <c:pt idx="2">
                  <c:v>Head and neck</c:v>
                </c:pt>
                <c:pt idx="3">
                  <c:v>Bone and connective tissue and articular cartilage</c:v>
                </c:pt>
                <c:pt idx="4">
                  <c:v>Kidney</c:v>
                </c:pt>
              </c:strCache>
            </c:strRef>
          </c:cat>
          <c:val>
            <c:numRef>
              <c:f>Report!$AC$36:$AC$41</c:f>
              <c:numCache>
                <c:formatCode>#,##0</c:formatCode>
                <c:ptCount val="5"/>
                <c:pt idx="0">
                  <c:v>256</c:v>
                </c:pt>
                <c:pt idx="1">
                  <c:v>102</c:v>
                </c:pt>
                <c:pt idx="2">
                  <c:v>86</c:v>
                </c:pt>
                <c:pt idx="3">
                  <c:v>52</c:v>
                </c:pt>
                <c:pt idx="4">
                  <c:v>22</c:v>
                </c:pt>
              </c:numCache>
            </c:numRef>
          </c:val>
          <c:extLst>
            <c:ext xmlns:c16="http://schemas.microsoft.com/office/drawing/2014/chart" uri="{C3380CC4-5D6E-409C-BE32-E72D297353CC}">
              <c16:uniqueId val="{00000000-49A7-4593-BE49-DC677EC53664}"/>
            </c:ext>
          </c:extLst>
        </c:ser>
        <c:dLbls>
          <c:dLblPos val="inEnd"/>
          <c:showLegendKey val="0"/>
          <c:showVal val="1"/>
          <c:showCatName val="0"/>
          <c:showSerName val="0"/>
          <c:showPercent val="0"/>
          <c:showBubbleSize val="0"/>
        </c:dLbls>
        <c:gapWidth val="41"/>
        <c:axId val="144442000"/>
        <c:axId val="144432880"/>
      </c:barChart>
      <c:catAx>
        <c:axId val="1444420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65000"/>
                    <a:lumOff val="35000"/>
                  </a:schemeClr>
                </a:solidFill>
                <a:effectLst/>
                <a:latin typeface="+mn-lt"/>
                <a:ea typeface="+mn-ea"/>
                <a:cs typeface="+mn-cs"/>
              </a:defRPr>
            </a:pPr>
            <a:endParaRPr lang="en-US"/>
          </a:p>
        </c:txPr>
        <c:crossAx val="144432880"/>
        <c:crosses val="autoZero"/>
        <c:auto val="1"/>
        <c:lblAlgn val="ctr"/>
        <c:lblOffset val="100"/>
        <c:noMultiLvlLbl val="0"/>
      </c:catAx>
      <c:valAx>
        <c:axId val="144432880"/>
        <c:scaling>
          <c:orientation val="minMax"/>
        </c:scaling>
        <c:delete val="1"/>
        <c:axPos val="l"/>
        <c:numFmt formatCode="#,##0" sourceLinked="1"/>
        <c:majorTickMark val="none"/>
        <c:minorTickMark val="none"/>
        <c:tickLblPos val="nextTo"/>
        <c:crossAx val="144442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[Cancer Project.xlsx]Report!PivotTable4</c:name>
    <c:fmtId val="5"/>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Deaths</a:t>
            </a:r>
            <a:r>
              <a:rPr lang="en-US" baseline="0" dirty="0"/>
              <a:t> Trend Line</a:t>
            </a:r>
            <a:endParaRPr lang="en-US"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Report!$O$28</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Report!$N$29:$N$55</c:f>
              <c:strCache>
                <c:ptCount val="26"/>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pt idx="23">
                  <c:v>2017</c:v>
                </c:pt>
                <c:pt idx="24">
                  <c:v>2018</c:v>
                </c:pt>
                <c:pt idx="25">
                  <c:v>2019</c:v>
                </c:pt>
              </c:strCache>
            </c:strRef>
          </c:cat>
          <c:val>
            <c:numRef>
              <c:f>Report!$O$29:$O$55</c:f>
              <c:numCache>
                <c:formatCode>#,##0</c:formatCode>
                <c:ptCount val="26"/>
                <c:pt idx="0">
                  <c:v>31404</c:v>
                </c:pt>
                <c:pt idx="1">
                  <c:v>31600</c:v>
                </c:pt>
                <c:pt idx="2">
                  <c:v>31060</c:v>
                </c:pt>
                <c:pt idx="3">
                  <c:v>30600</c:v>
                </c:pt>
                <c:pt idx="4">
                  <c:v>30392</c:v>
                </c:pt>
                <c:pt idx="5">
                  <c:v>30730</c:v>
                </c:pt>
                <c:pt idx="6">
                  <c:v>31048</c:v>
                </c:pt>
                <c:pt idx="7">
                  <c:v>31532</c:v>
                </c:pt>
                <c:pt idx="8">
                  <c:v>31202</c:v>
                </c:pt>
                <c:pt idx="9">
                  <c:v>31361</c:v>
                </c:pt>
                <c:pt idx="10">
                  <c:v>31335</c:v>
                </c:pt>
                <c:pt idx="11">
                  <c:v>31686</c:v>
                </c:pt>
                <c:pt idx="12">
                  <c:v>31388</c:v>
                </c:pt>
                <c:pt idx="13">
                  <c:v>31982</c:v>
                </c:pt>
                <c:pt idx="14">
                  <c:v>32042</c:v>
                </c:pt>
                <c:pt idx="15">
                  <c:v>32030</c:v>
                </c:pt>
                <c:pt idx="16">
                  <c:v>31987</c:v>
                </c:pt>
                <c:pt idx="17">
                  <c:v>32747</c:v>
                </c:pt>
                <c:pt idx="18">
                  <c:v>33530</c:v>
                </c:pt>
                <c:pt idx="19">
                  <c:v>33674</c:v>
                </c:pt>
                <c:pt idx="20">
                  <c:v>33140</c:v>
                </c:pt>
                <c:pt idx="21">
                  <c:v>33785</c:v>
                </c:pt>
                <c:pt idx="22">
                  <c:v>33933</c:v>
                </c:pt>
                <c:pt idx="23">
                  <c:v>34816</c:v>
                </c:pt>
                <c:pt idx="24">
                  <c:v>34720</c:v>
                </c:pt>
                <c:pt idx="25">
                  <c:v>35514</c:v>
                </c:pt>
              </c:numCache>
            </c:numRef>
          </c:val>
          <c:smooth val="0"/>
          <c:extLst>
            <c:ext xmlns:c16="http://schemas.microsoft.com/office/drawing/2014/chart" uri="{C3380CC4-5D6E-409C-BE32-E72D297353CC}">
              <c16:uniqueId val="{00000000-30E9-4834-A7D4-A6B459F5B321}"/>
            </c:ext>
          </c:extLst>
        </c:ser>
        <c:dLbls>
          <c:showLegendKey val="0"/>
          <c:showVal val="0"/>
          <c:showCatName val="0"/>
          <c:showSerName val="0"/>
          <c:showPercent val="0"/>
          <c:showBubbleSize val="0"/>
        </c:dLbls>
        <c:marker val="1"/>
        <c:smooth val="0"/>
        <c:axId val="1430795455"/>
        <c:axId val="1430796415"/>
      </c:lineChart>
      <c:catAx>
        <c:axId val="143079545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30796415"/>
        <c:crosses val="autoZero"/>
        <c:auto val="1"/>
        <c:lblAlgn val="ctr"/>
        <c:lblOffset val="100"/>
        <c:noMultiLvlLbl val="0"/>
      </c:catAx>
      <c:valAx>
        <c:axId val="143079641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3079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[Cancer Project.xlsx]Report!PivotTable5</c:name>
    <c:fmtId val="4"/>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Population</a:t>
            </a:r>
            <a:r>
              <a:rPr lang="en-US" baseline="0" dirty="0"/>
              <a:t> Trend Line</a:t>
            </a:r>
            <a:endParaRPr lang="en-US"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Report!$AC$1</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Report!$AB$2:$AB$28</c:f>
              <c:strCache>
                <c:ptCount val="26"/>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pt idx="23">
                  <c:v>2017</c:v>
                </c:pt>
                <c:pt idx="24">
                  <c:v>2018</c:v>
                </c:pt>
                <c:pt idx="25">
                  <c:v>2019</c:v>
                </c:pt>
              </c:strCache>
            </c:strRef>
          </c:cat>
          <c:val>
            <c:numRef>
              <c:f>Report!$AC$2:$AC$28</c:f>
              <c:numCache>
                <c:formatCode>#,##0</c:formatCode>
                <c:ptCount val="26"/>
                <c:pt idx="0">
                  <c:v>5102210</c:v>
                </c:pt>
                <c:pt idx="1">
                  <c:v>5103690</c:v>
                </c:pt>
                <c:pt idx="2">
                  <c:v>5092190</c:v>
                </c:pt>
                <c:pt idx="3">
                  <c:v>5083340</c:v>
                </c:pt>
                <c:pt idx="4">
                  <c:v>5077070</c:v>
                </c:pt>
                <c:pt idx="5">
                  <c:v>5071950</c:v>
                </c:pt>
                <c:pt idx="6">
                  <c:v>5062940</c:v>
                </c:pt>
                <c:pt idx="7">
                  <c:v>5064200</c:v>
                </c:pt>
                <c:pt idx="8">
                  <c:v>5066000</c:v>
                </c:pt>
                <c:pt idx="9">
                  <c:v>5068500</c:v>
                </c:pt>
                <c:pt idx="10">
                  <c:v>5084300</c:v>
                </c:pt>
                <c:pt idx="11">
                  <c:v>5110200</c:v>
                </c:pt>
                <c:pt idx="12">
                  <c:v>5133000</c:v>
                </c:pt>
                <c:pt idx="13">
                  <c:v>5170000</c:v>
                </c:pt>
                <c:pt idx="14">
                  <c:v>5202900</c:v>
                </c:pt>
                <c:pt idx="15">
                  <c:v>5231900</c:v>
                </c:pt>
                <c:pt idx="16">
                  <c:v>5262200</c:v>
                </c:pt>
                <c:pt idx="17">
                  <c:v>5299900</c:v>
                </c:pt>
                <c:pt idx="18">
                  <c:v>5313600</c:v>
                </c:pt>
                <c:pt idx="19">
                  <c:v>5327700</c:v>
                </c:pt>
                <c:pt idx="20">
                  <c:v>5347600</c:v>
                </c:pt>
                <c:pt idx="21">
                  <c:v>5373000</c:v>
                </c:pt>
                <c:pt idx="22">
                  <c:v>5404700</c:v>
                </c:pt>
                <c:pt idx="23">
                  <c:v>5424800</c:v>
                </c:pt>
                <c:pt idx="24">
                  <c:v>5438100</c:v>
                </c:pt>
                <c:pt idx="25">
                  <c:v>5463300</c:v>
                </c:pt>
              </c:numCache>
            </c:numRef>
          </c:val>
          <c:smooth val="0"/>
          <c:extLst>
            <c:ext xmlns:c16="http://schemas.microsoft.com/office/drawing/2014/chart" uri="{C3380CC4-5D6E-409C-BE32-E72D297353CC}">
              <c16:uniqueId val="{00000000-0C24-4F76-8B14-8B169DA6456C}"/>
            </c:ext>
          </c:extLst>
        </c:ser>
        <c:dLbls>
          <c:showLegendKey val="0"/>
          <c:showVal val="0"/>
          <c:showCatName val="0"/>
          <c:showSerName val="0"/>
          <c:showPercent val="0"/>
          <c:showBubbleSize val="0"/>
        </c:dLbls>
        <c:marker val="1"/>
        <c:smooth val="0"/>
        <c:axId val="447883840"/>
        <c:axId val="447880480"/>
      </c:lineChart>
      <c:catAx>
        <c:axId val="4478838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7880480"/>
        <c:crosses val="autoZero"/>
        <c:auto val="1"/>
        <c:lblAlgn val="ctr"/>
        <c:lblOffset val="100"/>
        <c:noMultiLvlLbl val="0"/>
      </c:catAx>
      <c:valAx>
        <c:axId val="447880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7883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[Cancer Project.xlsx]Report!PivotTable4</c:name>
    <c:fmtId val="10"/>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Deaths</a:t>
            </a:r>
            <a:r>
              <a:rPr lang="en-US" baseline="0" dirty="0"/>
              <a:t> Trend Line</a:t>
            </a:r>
            <a:endParaRPr lang="en-US"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Report!$O$28</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Report!$N$29:$N$55</c:f>
              <c:strCache>
                <c:ptCount val="26"/>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pt idx="23">
                  <c:v>2017</c:v>
                </c:pt>
                <c:pt idx="24">
                  <c:v>2018</c:v>
                </c:pt>
                <c:pt idx="25">
                  <c:v>2019</c:v>
                </c:pt>
              </c:strCache>
            </c:strRef>
          </c:cat>
          <c:val>
            <c:numRef>
              <c:f>Report!$O$29:$O$55</c:f>
              <c:numCache>
                <c:formatCode>#,##0</c:formatCode>
                <c:ptCount val="26"/>
                <c:pt idx="0">
                  <c:v>31404</c:v>
                </c:pt>
                <c:pt idx="1">
                  <c:v>31600</c:v>
                </c:pt>
                <c:pt idx="2">
                  <c:v>31060</c:v>
                </c:pt>
                <c:pt idx="3">
                  <c:v>30600</c:v>
                </c:pt>
                <c:pt idx="4">
                  <c:v>30392</c:v>
                </c:pt>
                <c:pt idx="5">
                  <c:v>30730</c:v>
                </c:pt>
                <c:pt idx="6">
                  <c:v>31048</c:v>
                </c:pt>
                <c:pt idx="7">
                  <c:v>31532</c:v>
                </c:pt>
                <c:pt idx="8">
                  <c:v>31202</c:v>
                </c:pt>
                <c:pt idx="9">
                  <c:v>31361</c:v>
                </c:pt>
                <c:pt idx="10">
                  <c:v>31335</c:v>
                </c:pt>
                <c:pt idx="11">
                  <c:v>31686</c:v>
                </c:pt>
                <c:pt idx="12">
                  <c:v>31388</c:v>
                </c:pt>
                <c:pt idx="13">
                  <c:v>31982</c:v>
                </c:pt>
                <c:pt idx="14">
                  <c:v>32042</c:v>
                </c:pt>
                <c:pt idx="15">
                  <c:v>32030</c:v>
                </c:pt>
                <c:pt idx="16">
                  <c:v>31987</c:v>
                </c:pt>
                <c:pt idx="17">
                  <c:v>32747</c:v>
                </c:pt>
                <c:pt idx="18">
                  <c:v>33530</c:v>
                </c:pt>
                <c:pt idx="19">
                  <c:v>33674</c:v>
                </c:pt>
                <c:pt idx="20">
                  <c:v>33140</c:v>
                </c:pt>
                <c:pt idx="21">
                  <c:v>33785</c:v>
                </c:pt>
                <c:pt idx="22">
                  <c:v>33933</c:v>
                </c:pt>
                <c:pt idx="23">
                  <c:v>34816</c:v>
                </c:pt>
                <c:pt idx="24">
                  <c:v>34720</c:v>
                </c:pt>
                <c:pt idx="25">
                  <c:v>35514</c:v>
                </c:pt>
              </c:numCache>
            </c:numRef>
          </c:val>
          <c:smooth val="0"/>
          <c:extLst>
            <c:ext xmlns:c16="http://schemas.microsoft.com/office/drawing/2014/chart" uri="{C3380CC4-5D6E-409C-BE32-E72D297353CC}">
              <c16:uniqueId val="{00000000-4310-442E-A0FB-6B3938460EA9}"/>
            </c:ext>
          </c:extLst>
        </c:ser>
        <c:dLbls>
          <c:showLegendKey val="0"/>
          <c:showVal val="0"/>
          <c:showCatName val="0"/>
          <c:showSerName val="0"/>
          <c:showPercent val="0"/>
          <c:showBubbleSize val="0"/>
        </c:dLbls>
        <c:marker val="1"/>
        <c:smooth val="0"/>
        <c:axId val="1430795455"/>
        <c:axId val="1430796415"/>
      </c:lineChart>
      <c:catAx>
        <c:axId val="143079545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30796415"/>
        <c:crosses val="autoZero"/>
        <c:auto val="1"/>
        <c:lblAlgn val="ctr"/>
        <c:lblOffset val="100"/>
        <c:noMultiLvlLbl val="0"/>
      </c:catAx>
      <c:valAx>
        <c:axId val="143079641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430795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[Cancer Project.xlsx]Report!PivotTable5</c:name>
    <c:fmtId val="9"/>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dirty="0"/>
              <a:t>Population</a:t>
            </a:r>
            <a:r>
              <a:rPr lang="en-US" baseline="0" dirty="0"/>
              <a:t> Trend Line</a:t>
            </a:r>
            <a:endParaRPr lang="en-US" dirty="0"/>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Report!$AC$1</c:f>
              <c:strCache>
                <c:ptCount val="1"/>
                <c:pt idx="0">
                  <c:v>Total</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Report!$AB$2:$AB$28</c:f>
              <c:strCache>
                <c:ptCount val="26"/>
                <c:pt idx="0">
                  <c:v>1994</c:v>
                </c:pt>
                <c:pt idx="1">
                  <c:v>1995</c:v>
                </c:pt>
                <c:pt idx="2">
                  <c:v>1996</c:v>
                </c:pt>
                <c:pt idx="3">
                  <c:v>1997</c:v>
                </c:pt>
                <c:pt idx="4">
                  <c:v>1998</c:v>
                </c:pt>
                <c:pt idx="5">
                  <c:v>1999</c:v>
                </c:pt>
                <c:pt idx="6">
                  <c:v>2000</c:v>
                </c:pt>
                <c:pt idx="7">
                  <c:v>2001</c:v>
                </c:pt>
                <c:pt idx="8">
                  <c:v>2002</c:v>
                </c:pt>
                <c:pt idx="9">
                  <c:v>2003</c:v>
                </c:pt>
                <c:pt idx="10">
                  <c:v>2004</c:v>
                </c:pt>
                <c:pt idx="11">
                  <c:v>2005</c:v>
                </c:pt>
                <c:pt idx="12">
                  <c:v>2006</c:v>
                </c:pt>
                <c:pt idx="13">
                  <c:v>2007</c:v>
                </c:pt>
                <c:pt idx="14">
                  <c:v>2008</c:v>
                </c:pt>
                <c:pt idx="15">
                  <c:v>2009</c:v>
                </c:pt>
                <c:pt idx="16">
                  <c:v>2010</c:v>
                </c:pt>
                <c:pt idx="17">
                  <c:v>2011</c:v>
                </c:pt>
                <c:pt idx="18">
                  <c:v>2012</c:v>
                </c:pt>
                <c:pt idx="19">
                  <c:v>2013</c:v>
                </c:pt>
                <c:pt idx="20">
                  <c:v>2014</c:v>
                </c:pt>
                <c:pt idx="21">
                  <c:v>2015</c:v>
                </c:pt>
                <c:pt idx="22">
                  <c:v>2016</c:v>
                </c:pt>
                <c:pt idx="23">
                  <c:v>2017</c:v>
                </c:pt>
                <c:pt idx="24">
                  <c:v>2018</c:v>
                </c:pt>
                <c:pt idx="25">
                  <c:v>2019</c:v>
                </c:pt>
              </c:strCache>
            </c:strRef>
          </c:cat>
          <c:val>
            <c:numRef>
              <c:f>Report!$AC$2:$AC$28</c:f>
              <c:numCache>
                <c:formatCode>#,##0</c:formatCode>
                <c:ptCount val="26"/>
                <c:pt idx="0">
                  <c:v>5102210</c:v>
                </c:pt>
                <c:pt idx="1">
                  <c:v>5103690</c:v>
                </c:pt>
                <c:pt idx="2">
                  <c:v>5092190</c:v>
                </c:pt>
                <c:pt idx="3">
                  <c:v>5083340</c:v>
                </c:pt>
                <c:pt idx="4">
                  <c:v>5077070</c:v>
                </c:pt>
                <c:pt idx="5">
                  <c:v>5071950</c:v>
                </c:pt>
                <c:pt idx="6">
                  <c:v>5062940</c:v>
                </c:pt>
                <c:pt idx="7">
                  <c:v>5064200</c:v>
                </c:pt>
                <c:pt idx="8">
                  <c:v>5066000</c:v>
                </c:pt>
                <c:pt idx="9">
                  <c:v>5068500</c:v>
                </c:pt>
                <c:pt idx="10">
                  <c:v>5084300</c:v>
                </c:pt>
                <c:pt idx="11">
                  <c:v>5110200</c:v>
                </c:pt>
                <c:pt idx="12">
                  <c:v>5133000</c:v>
                </c:pt>
                <c:pt idx="13">
                  <c:v>5170000</c:v>
                </c:pt>
                <c:pt idx="14">
                  <c:v>5202900</c:v>
                </c:pt>
                <c:pt idx="15">
                  <c:v>5231900</c:v>
                </c:pt>
                <c:pt idx="16">
                  <c:v>5262200</c:v>
                </c:pt>
                <c:pt idx="17">
                  <c:v>5299900</c:v>
                </c:pt>
                <c:pt idx="18">
                  <c:v>5313600</c:v>
                </c:pt>
                <c:pt idx="19">
                  <c:v>5327700</c:v>
                </c:pt>
                <c:pt idx="20">
                  <c:v>5347600</c:v>
                </c:pt>
                <c:pt idx="21">
                  <c:v>5373000</c:v>
                </c:pt>
                <c:pt idx="22">
                  <c:v>5404700</c:v>
                </c:pt>
                <c:pt idx="23">
                  <c:v>5424800</c:v>
                </c:pt>
                <c:pt idx="24">
                  <c:v>5438100</c:v>
                </c:pt>
                <c:pt idx="25">
                  <c:v>5463300</c:v>
                </c:pt>
              </c:numCache>
            </c:numRef>
          </c:val>
          <c:smooth val="0"/>
          <c:extLst>
            <c:ext xmlns:c16="http://schemas.microsoft.com/office/drawing/2014/chart" uri="{C3380CC4-5D6E-409C-BE32-E72D297353CC}">
              <c16:uniqueId val="{00000000-FF18-4F91-853B-41DE1E63CEB6}"/>
            </c:ext>
          </c:extLst>
        </c:ser>
        <c:dLbls>
          <c:showLegendKey val="0"/>
          <c:showVal val="0"/>
          <c:showCatName val="0"/>
          <c:showSerName val="0"/>
          <c:showPercent val="0"/>
          <c:showBubbleSize val="0"/>
        </c:dLbls>
        <c:marker val="1"/>
        <c:smooth val="0"/>
        <c:axId val="447883840"/>
        <c:axId val="447880480"/>
      </c:lineChart>
      <c:catAx>
        <c:axId val="44788384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7880480"/>
        <c:crosses val="autoZero"/>
        <c:auto val="1"/>
        <c:lblAlgn val="ctr"/>
        <c:lblOffset val="100"/>
        <c:noMultiLvlLbl val="0"/>
      </c:catAx>
      <c:valAx>
        <c:axId val="44788048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478838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hyperlink" Target="mailto:a7med.ye7ia44@gmail.com"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5" Type="http://schemas.openxmlformats.org/officeDocument/2006/relationships/hyperlink" Target="mailto:a7med.ye7ia44@gmail.com" TargetMode="External"/><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0C1FCF-0B2F-43AA-9C29-7828842AE2E4}"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7D575A7D-6303-4ACD-8065-1B2D0C6A90D6}">
      <dgm:prSet/>
      <dgm:spPr/>
      <dgm:t>
        <a:bodyPr/>
        <a:lstStyle/>
        <a:p>
          <a:r>
            <a:rPr lang="en-GB" dirty="0">
              <a:solidFill>
                <a:schemeClr val="tx1">
                  <a:lumMod val="75000"/>
                  <a:lumOff val="25000"/>
                </a:schemeClr>
              </a:solidFill>
            </a:rPr>
            <a:t>Ahmed Yehia</a:t>
          </a:r>
          <a:endParaRPr lang="en-US" dirty="0">
            <a:solidFill>
              <a:schemeClr val="tx1">
                <a:lumMod val="75000"/>
                <a:lumOff val="25000"/>
              </a:schemeClr>
            </a:solidFill>
          </a:endParaRPr>
        </a:p>
      </dgm:t>
    </dgm:pt>
    <dgm:pt modelId="{277F45D2-200D-428E-922F-046ED3403D0C}" type="parTrans" cxnId="{91A93639-4982-4107-B4EA-9456E8762C04}">
      <dgm:prSet/>
      <dgm:spPr/>
      <dgm:t>
        <a:bodyPr/>
        <a:lstStyle/>
        <a:p>
          <a:endParaRPr lang="en-US"/>
        </a:p>
      </dgm:t>
    </dgm:pt>
    <dgm:pt modelId="{E96EF835-B19F-447F-A22C-B496C040C9E8}" type="sibTrans" cxnId="{91A93639-4982-4107-B4EA-9456E8762C04}">
      <dgm:prSet/>
      <dgm:spPr/>
      <dgm:t>
        <a:bodyPr/>
        <a:lstStyle/>
        <a:p>
          <a:endParaRPr lang="en-US"/>
        </a:p>
      </dgm:t>
    </dgm:pt>
    <dgm:pt modelId="{EB10BCA4-A678-4D77-9B58-12B0E1024DCA}">
      <dgm:prSet/>
      <dgm:spPr/>
      <dgm:t>
        <a:bodyPr/>
        <a:lstStyle/>
        <a:p>
          <a:r>
            <a:rPr lang="en-GB">
              <a:hlinkClick xmlns:r="http://schemas.openxmlformats.org/officeDocument/2006/relationships" r:id="rId1"/>
            </a:rPr>
            <a:t>a7med.ye7ia44@gmail.com</a:t>
          </a:r>
          <a:endParaRPr lang="en-US"/>
        </a:p>
      </dgm:t>
    </dgm:pt>
    <dgm:pt modelId="{08812FFA-E713-4175-B519-EC79B2D3FF07}" type="parTrans" cxnId="{6577BF89-CE8F-4856-8040-397BE481FF21}">
      <dgm:prSet/>
      <dgm:spPr/>
      <dgm:t>
        <a:bodyPr/>
        <a:lstStyle/>
        <a:p>
          <a:endParaRPr lang="en-US"/>
        </a:p>
      </dgm:t>
    </dgm:pt>
    <dgm:pt modelId="{28237347-9CBC-4A17-9B7E-FA9DE7B0E7B2}" type="sibTrans" cxnId="{6577BF89-CE8F-4856-8040-397BE481FF21}">
      <dgm:prSet/>
      <dgm:spPr/>
      <dgm:t>
        <a:bodyPr/>
        <a:lstStyle/>
        <a:p>
          <a:endParaRPr lang="en-US"/>
        </a:p>
      </dgm:t>
    </dgm:pt>
    <dgm:pt modelId="{16FE5FAC-1473-460B-A45C-E740FA21C947}" type="pres">
      <dgm:prSet presAssocID="{C50C1FCF-0B2F-43AA-9C29-7828842AE2E4}" presName="root" presStyleCnt="0">
        <dgm:presLayoutVars>
          <dgm:dir/>
          <dgm:resizeHandles val="exact"/>
        </dgm:presLayoutVars>
      </dgm:prSet>
      <dgm:spPr/>
    </dgm:pt>
    <dgm:pt modelId="{9C720372-B9D8-4C3C-BDF5-181F3F7BBD79}" type="pres">
      <dgm:prSet presAssocID="{7D575A7D-6303-4ACD-8065-1B2D0C6A90D6}" presName="compNode" presStyleCnt="0"/>
      <dgm:spPr/>
    </dgm:pt>
    <dgm:pt modelId="{82C514CC-7B9E-4559-A9EC-F29DA392F271}" type="pres">
      <dgm:prSet presAssocID="{7D575A7D-6303-4ACD-8065-1B2D0C6A90D6}" presName="iconRect" presStyleLbl="node1" presStyleIdx="0" presStyleCnt="2"/>
      <dgm:spPr>
        <a:blipFill>
          <a:blip xmlns:r="http://schemas.openxmlformats.org/officeDocument/2006/relationships" r:embed="rId2">
            <a:extLs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User outline"/>
        </a:ext>
      </dgm:extLst>
    </dgm:pt>
    <dgm:pt modelId="{2B2A68AD-D6B9-42ED-BFB1-B416E89B79F0}" type="pres">
      <dgm:prSet presAssocID="{7D575A7D-6303-4ACD-8065-1B2D0C6A90D6}" presName="spaceRect" presStyleCnt="0"/>
      <dgm:spPr/>
    </dgm:pt>
    <dgm:pt modelId="{4600ECB4-1AF4-4A03-AF7B-62774960AA35}" type="pres">
      <dgm:prSet presAssocID="{7D575A7D-6303-4ACD-8065-1B2D0C6A90D6}" presName="textRect" presStyleLbl="revTx" presStyleIdx="0" presStyleCnt="2">
        <dgm:presLayoutVars>
          <dgm:chMax val="1"/>
          <dgm:chPref val="1"/>
        </dgm:presLayoutVars>
      </dgm:prSet>
      <dgm:spPr/>
    </dgm:pt>
    <dgm:pt modelId="{E21E3FB4-60FA-4914-8DA4-A576030748AE}" type="pres">
      <dgm:prSet presAssocID="{E96EF835-B19F-447F-A22C-B496C040C9E8}" presName="sibTrans" presStyleCnt="0"/>
      <dgm:spPr/>
    </dgm:pt>
    <dgm:pt modelId="{13A32AFE-1649-482E-8C11-B3BA8035212E}" type="pres">
      <dgm:prSet presAssocID="{EB10BCA4-A678-4D77-9B58-12B0E1024DCA}" presName="compNode" presStyleCnt="0"/>
      <dgm:spPr/>
    </dgm:pt>
    <dgm:pt modelId="{E9987BBE-3256-4B44-A2AB-BB69E4B41936}" type="pres">
      <dgm:prSet presAssocID="{EB10BCA4-A678-4D77-9B58-12B0E1024DCA}"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mail"/>
        </a:ext>
      </dgm:extLst>
    </dgm:pt>
    <dgm:pt modelId="{D0CFB001-CCD0-433F-9648-BA086EC940B7}" type="pres">
      <dgm:prSet presAssocID="{EB10BCA4-A678-4D77-9B58-12B0E1024DCA}" presName="spaceRect" presStyleCnt="0"/>
      <dgm:spPr/>
    </dgm:pt>
    <dgm:pt modelId="{C0EC49C4-3553-4439-9446-9B0113352869}" type="pres">
      <dgm:prSet presAssocID="{EB10BCA4-A678-4D77-9B58-12B0E1024DCA}" presName="textRect" presStyleLbl="revTx" presStyleIdx="1" presStyleCnt="2">
        <dgm:presLayoutVars>
          <dgm:chMax val="1"/>
          <dgm:chPref val="1"/>
        </dgm:presLayoutVars>
      </dgm:prSet>
      <dgm:spPr/>
    </dgm:pt>
  </dgm:ptLst>
  <dgm:cxnLst>
    <dgm:cxn modelId="{91A93639-4982-4107-B4EA-9456E8762C04}" srcId="{C50C1FCF-0B2F-43AA-9C29-7828842AE2E4}" destId="{7D575A7D-6303-4ACD-8065-1B2D0C6A90D6}" srcOrd="0" destOrd="0" parTransId="{277F45D2-200D-428E-922F-046ED3403D0C}" sibTransId="{E96EF835-B19F-447F-A22C-B496C040C9E8}"/>
    <dgm:cxn modelId="{58A5934F-1B7D-4DC6-A3F7-4142478CE877}" type="presOf" srcId="{EB10BCA4-A678-4D77-9B58-12B0E1024DCA}" destId="{C0EC49C4-3553-4439-9446-9B0113352869}" srcOrd="0" destOrd="0" presId="urn:microsoft.com/office/officeart/2018/2/layout/IconLabelList"/>
    <dgm:cxn modelId="{6577BF89-CE8F-4856-8040-397BE481FF21}" srcId="{C50C1FCF-0B2F-43AA-9C29-7828842AE2E4}" destId="{EB10BCA4-A678-4D77-9B58-12B0E1024DCA}" srcOrd="1" destOrd="0" parTransId="{08812FFA-E713-4175-B519-EC79B2D3FF07}" sibTransId="{28237347-9CBC-4A17-9B7E-FA9DE7B0E7B2}"/>
    <dgm:cxn modelId="{5B109FAA-3CFF-4250-8DA6-430E48229BF4}" type="presOf" srcId="{7D575A7D-6303-4ACD-8065-1B2D0C6A90D6}" destId="{4600ECB4-1AF4-4A03-AF7B-62774960AA35}" srcOrd="0" destOrd="0" presId="urn:microsoft.com/office/officeart/2018/2/layout/IconLabelList"/>
    <dgm:cxn modelId="{5C235BB2-4D2D-4C0D-A202-76A0B9EB334C}" type="presOf" srcId="{C50C1FCF-0B2F-43AA-9C29-7828842AE2E4}" destId="{16FE5FAC-1473-460B-A45C-E740FA21C947}" srcOrd="0" destOrd="0" presId="urn:microsoft.com/office/officeart/2018/2/layout/IconLabelList"/>
    <dgm:cxn modelId="{18A8F8DC-A495-4010-9B1A-803401FE9E32}" type="presParOf" srcId="{16FE5FAC-1473-460B-A45C-E740FA21C947}" destId="{9C720372-B9D8-4C3C-BDF5-181F3F7BBD79}" srcOrd="0" destOrd="0" presId="urn:microsoft.com/office/officeart/2018/2/layout/IconLabelList"/>
    <dgm:cxn modelId="{CA62A8AB-982F-4CAA-997C-0C40337C2306}" type="presParOf" srcId="{9C720372-B9D8-4C3C-BDF5-181F3F7BBD79}" destId="{82C514CC-7B9E-4559-A9EC-F29DA392F271}" srcOrd="0" destOrd="0" presId="urn:microsoft.com/office/officeart/2018/2/layout/IconLabelList"/>
    <dgm:cxn modelId="{8DD4FD46-D92A-4410-8E9C-9A3842EFF768}" type="presParOf" srcId="{9C720372-B9D8-4C3C-BDF5-181F3F7BBD79}" destId="{2B2A68AD-D6B9-42ED-BFB1-B416E89B79F0}" srcOrd="1" destOrd="0" presId="urn:microsoft.com/office/officeart/2018/2/layout/IconLabelList"/>
    <dgm:cxn modelId="{A1F227C0-8AC2-4797-B67F-A0EC917722F5}" type="presParOf" srcId="{9C720372-B9D8-4C3C-BDF5-181F3F7BBD79}" destId="{4600ECB4-1AF4-4A03-AF7B-62774960AA35}" srcOrd="2" destOrd="0" presId="urn:microsoft.com/office/officeart/2018/2/layout/IconLabelList"/>
    <dgm:cxn modelId="{C6B02944-AD19-47F3-9B38-383BF0993195}" type="presParOf" srcId="{16FE5FAC-1473-460B-A45C-E740FA21C947}" destId="{E21E3FB4-60FA-4914-8DA4-A576030748AE}" srcOrd="1" destOrd="0" presId="urn:microsoft.com/office/officeart/2018/2/layout/IconLabelList"/>
    <dgm:cxn modelId="{F22EEF37-D7FC-4415-BFFA-D297FB8F6769}" type="presParOf" srcId="{16FE5FAC-1473-460B-A45C-E740FA21C947}" destId="{13A32AFE-1649-482E-8C11-B3BA8035212E}" srcOrd="2" destOrd="0" presId="urn:microsoft.com/office/officeart/2018/2/layout/IconLabelList"/>
    <dgm:cxn modelId="{5736280D-7678-4216-A989-E751C9F7553F}" type="presParOf" srcId="{13A32AFE-1649-482E-8C11-B3BA8035212E}" destId="{E9987BBE-3256-4B44-A2AB-BB69E4B41936}" srcOrd="0" destOrd="0" presId="urn:microsoft.com/office/officeart/2018/2/layout/IconLabelList"/>
    <dgm:cxn modelId="{86C4BC9C-E728-4C43-B98F-2E1B99F9287E}" type="presParOf" srcId="{13A32AFE-1649-482E-8C11-B3BA8035212E}" destId="{D0CFB001-CCD0-433F-9648-BA086EC940B7}" srcOrd="1" destOrd="0" presId="urn:microsoft.com/office/officeart/2018/2/layout/IconLabelList"/>
    <dgm:cxn modelId="{9A8C999D-3524-483C-9932-322CE0725508}" type="presParOf" srcId="{13A32AFE-1649-482E-8C11-B3BA8035212E}" destId="{C0EC49C4-3553-4439-9446-9B011335286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514CC-7B9E-4559-A9EC-F29DA392F271}">
      <dsp:nvSpPr>
        <dsp:cNvPr id="0" name=""/>
        <dsp:cNvSpPr/>
      </dsp:nvSpPr>
      <dsp:spPr>
        <a:xfrm>
          <a:off x="2004807" y="250137"/>
          <a:ext cx="1944000" cy="1944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00ECB4-1AF4-4A03-AF7B-62774960AA35}">
      <dsp:nvSpPr>
        <dsp:cNvPr id="0" name=""/>
        <dsp:cNvSpPr/>
      </dsp:nvSpPr>
      <dsp:spPr>
        <a:xfrm>
          <a:off x="816807" y="266434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pPr>
          <a:r>
            <a:rPr lang="en-GB" sz="3000" kern="1200" dirty="0">
              <a:solidFill>
                <a:schemeClr val="tx1">
                  <a:lumMod val="75000"/>
                  <a:lumOff val="25000"/>
                </a:schemeClr>
              </a:solidFill>
            </a:rPr>
            <a:t>Ahmed Yehia</a:t>
          </a:r>
          <a:endParaRPr lang="en-US" sz="3000" kern="1200" dirty="0">
            <a:solidFill>
              <a:schemeClr val="tx1">
                <a:lumMod val="75000"/>
                <a:lumOff val="25000"/>
              </a:schemeClr>
            </a:solidFill>
          </a:endParaRPr>
        </a:p>
      </dsp:txBody>
      <dsp:txXfrm>
        <a:off x="816807" y="2664348"/>
        <a:ext cx="4320000" cy="720000"/>
      </dsp:txXfrm>
    </dsp:sp>
    <dsp:sp modelId="{E9987BBE-3256-4B44-A2AB-BB69E4B41936}">
      <dsp:nvSpPr>
        <dsp:cNvPr id="0" name=""/>
        <dsp:cNvSpPr/>
      </dsp:nvSpPr>
      <dsp:spPr>
        <a:xfrm>
          <a:off x="7080807" y="25013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0EC49C4-3553-4439-9446-9B0113352869}">
      <dsp:nvSpPr>
        <dsp:cNvPr id="0" name=""/>
        <dsp:cNvSpPr/>
      </dsp:nvSpPr>
      <dsp:spPr>
        <a:xfrm>
          <a:off x="5892807" y="2664348"/>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pPr>
          <a:r>
            <a:rPr lang="en-GB" sz="3000" kern="1200">
              <a:hlinkClick xmlns:r="http://schemas.openxmlformats.org/officeDocument/2006/relationships" r:id="rId5"/>
            </a:rPr>
            <a:t>a7med.ye7ia44@gmail.com</a:t>
          </a:r>
          <a:endParaRPr lang="en-US" sz="3000" kern="1200"/>
        </a:p>
      </dsp:txBody>
      <dsp:txXfrm>
        <a:off x="5892807" y="2664348"/>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1A4F8C-E918-4AA2-B7D6-8BA3DF09F0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66F2EAE0-7046-43A4-A1B0-62E783DBF3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5E78637-9866-472C-B827-FE74ABBD3EA1}" type="datetime1">
              <a:rPr lang="en-GB" smtClean="0"/>
              <a:t>05/08/2024</a:t>
            </a:fld>
            <a:endParaRPr lang="en-GB"/>
          </a:p>
        </p:txBody>
      </p:sp>
      <p:sp>
        <p:nvSpPr>
          <p:cNvPr id="4" name="Footer Placeholder 3">
            <a:extLst>
              <a:ext uri="{FF2B5EF4-FFF2-40B4-BE49-F238E27FC236}">
                <a16:creationId xmlns:a16="http://schemas.microsoft.com/office/drawing/2014/main" id="{DBA7D107-515E-4AFF-A175-895B266E35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022CA95-5884-4688-8B0C-37914EB1085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2490F62-96B5-44BE-A8A5-3DEBC6A2B636}" type="slidenum">
              <a:rPr lang="en-GB" smtClean="0"/>
              <a:t>‹#›</a:t>
            </a:fld>
            <a:endParaRPr lang="en-GB"/>
          </a:p>
        </p:txBody>
      </p:sp>
    </p:spTree>
    <p:extLst>
      <p:ext uri="{BB962C8B-B14F-4D97-AF65-F5344CB8AC3E}">
        <p14:creationId xmlns:p14="http://schemas.microsoft.com/office/powerpoint/2010/main" val="2492205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BBE3B7A-5542-440A-B7CD-5AB6A17E6EFE}" type="datetime1">
              <a:rPr lang="en-GB" noProof="0" smtClean="0"/>
              <a:t>05/08/2024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63359F2-43EF-4812-9DC0-98C0B1A40681}" type="slidenum">
              <a:rPr lang="en-GB" noProof="0" smtClean="0"/>
              <a:t>‹#›</a:t>
            </a:fld>
            <a:endParaRPr lang="en-GB" noProof="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B63359F2-43EF-4812-9DC0-98C0B1A40681}" type="slidenum">
              <a:rPr lang="en-GB" smtClean="0"/>
              <a:t>1</a:t>
            </a:fld>
            <a:endParaRPr lang="en-GB"/>
          </a:p>
        </p:txBody>
      </p:sp>
    </p:spTree>
    <p:extLst>
      <p:ext uri="{BB962C8B-B14F-4D97-AF65-F5344CB8AC3E}">
        <p14:creationId xmlns:p14="http://schemas.microsoft.com/office/powerpoint/2010/main" val="2819479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B63359F2-43EF-4812-9DC0-98C0B1A40681}" type="slidenum">
              <a:rPr lang="en-GB" smtClean="0"/>
              <a:t>9</a:t>
            </a:fld>
            <a:endParaRPr lang="en-GB"/>
          </a:p>
        </p:txBody>
      </p:sp>
    </p:spTree>
    <p:extLst>
      <p:ext uri="{BB962C8B-B14F-4D97-AF65-F5344CB8AC3E}">
        <p14:creationId xmlns:p14="http://schemas.microsoft.com/office/powerpoint/2010/main" val="998979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rtlCol="0"/>
          <a:lstStyle/>
          <a:p>
            <a:pPr rtl="0"/>
            <a:r>
              <a:rPr lang="en-US" noProof="0"/>
              <a:t>Click to edit Master title style</a:t>
            </a:r>
            <a:endParaRPr lang="en-GB" noProof="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rtlCol="0"/>
          <a:lstStyle>
            <a:lvl1pPr marL="0" indent="0">
              <a:buNone/>
              <a:defRPr/>
            </a:lvl1pPr>
          </a:lstStyle>
          <a:p>
            <a:pPr rtl="0"/>
            <a:r>
              <a:rPr lang="en-US" noProof="0"/>
              <a:t>Click to edit Master subtitle style</a:t>
            </a:r>
            <a:endParaRPr lang="en-GB" noProof="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rtlCol="0"/>
          <a:lstStyle/>
          <a:p>
            <a:pPr rtl="0"/>
            <a:r>
              <a:rPr lang="en-US" noProof="0"/>
              <a:t>Click icon to add picture</a:t>
            </a:r>
            <a:endParaRPr lang="en-GB" noProof="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rtlCol="0" anchor="ctr"/>
          <a:lstStyle/>
          <a:p>
            <a:pPr algn="r" rtl="0"/>
            <a:r>
              <a:rPr lang="en-US" noProof="0">
                <a:solidFill>
                  <a:schemeClr val="tx2"/>
                </a:solidFill>
              </a:rPr>
              <a:t>Click to edit Master title style</a:t>
            </a:r>
            <a:endParaRPr lang="en-GB" noProof="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rtlCol="0"/>
          <a:lstStyle/>
          <a:p>
            <a:pPr rtl="0"/>
            <a:r>
              <a:rPr lang="en-US" noProof="0"/>
              <a:t>Click icon to add picture</a:t>
            </a:r>
            <a:endParaRPr lang="en-GB" noProof="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rtlCol="0"/>
          <a:lstStyle/>
          <a:p>
            <a:pPr rtl="0"/>
            <a:r>
              <a:rPr lang="en-US" noProof="0"/>
              <a:t>Click icon to add picture</a:t>
            </a:r>
            <a:endParaRPr lang="en-GB" noProof="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rtlCol="0"/>
          <a:lstStyle/>
          <a:p>
            <a:pPr rtl="0"/>
            <a:r>
              <a:rPr lang="en-US" noProof="0"/>
              <a:t>Click icon to add picture</a:t>
            </a:r>
            <a:endParaRPr lang="en-GB" noProof="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rtlCol="0"/>
          <a:lstStyle/>
          <a:p>
            <a:pPr rtl="0"/>
            <a:r>
              <a:rPr lang="en-US" noProof="0"/>
              <a:t>Click icon to add picture</a:t>
            </a:r>
            <a:endParaRPr lang="en-GB" noProof="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rtlCol="0">
            <a:normAutofit/>
          </a:bodyPr>
          <a:lstStyle>
            <a:lvl1pPr marL="0" indent="0">
              <a:buNone/>
              <a:defRPr/>
            </a:lvl1pPr>
          </a:lstStyle>
          <a:p>
            <a:pPr lvl="0" rtl="0"/>
            <a:r>
              <a:rPr lang="en-US" noProof="0"/>
              <a:t>Click to edit Master text styles</a:t>
            </a:r>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3506992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rtlCol="0"/>
          <a:lstStyle/>
          <a:p>
            <a:pPr rtl="0"/>
            <a:r>
              <a:rPr lang="en-US" noProof="0"/>
              <a:t>Click to edit Master title style</a:t>
            </a:r>
            <a:endParaRPr lang="en-GB" noProof="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rtlCol="0">
            <a:normAutofit/>
          </a:bodyPr>
          <a:lstStyle>
            <a:lvl1pPr marL="0" indent="0">
              <a:buNone/>
              <a:defRPr/>
            </a:lvl1pPr>
          </a:lstStyle>
          <a:p>
            <a:pPr lvl="0" rtl="0"/>
            <a:r>
              <a:rPr lang="en-US" noProof="0"/>
              <a:t>Click to edit Master text styles</a:t>
            </a:r>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rtlCol="0"/>
          <a:lstStyle/>
          <a:p>
            <a:pPr rtl="0"/>
            <a:r>
              <a:rPr lang="en-US" noProof="0"/>
              <a:t>Click icon to add picture</a:t>
            </a:r>
            <a:endParaRPr lang="en-GB" noProof="0"/>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982254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en-US" noProof="0"/>
              <a:t>Click to edit Master title style</a:t>
            </a:r>
            <a:endParaRPr lang="en-GB" noProof="0"/>
          </a:p>
        </p:txBody>
      </p:sp>
      <p:sp>
        <p:nvSpPr>
          <p:cNvPr id="3" name="Text Placehold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rtlCol="0"/>
          <a:lstStyle/>
          <a:p>
            <a:pPr rtl="0"/>
            <a:r>
              <a:rPr lang="en-US" noProof="0"/>
              <a:t>Click to edit Master title style</a:t>
            </a:r>
            <a:endParaRPr lang="en-GB" noProof="0"/>
          </a:p>
        </p:txBody>
      </p:sp>
      <p:sp>
        <p:nvSpPr>
          <p:cNvPr id="3" name="Content Placeholder 2"/>
          <p:cNvSpPr>
            <a:spLocks noGrp="1"/>
          </p:cNvSpPr>
          <p:nvPr>
            <p:ph sz="half" idx="1"/>
          </p:nvPr>
        </p:nvSpPr>
        <p:spPr>
          <a:xfrm>
            <a:off x="581193" y="2228003"/>
            <a:ext cx="5194767" cy="3633047"/>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Content Placeholder 3"/>
          <p:cNvSpPr>
            <a:spLocks noGrp="1"/>
          </p:cNvSpPr>
          <p:nvPr>
            <p:ph sz="half" idx="2"/>
          </p:nvPr>
        </p:nvSpPr>
        <p:spPr>
          <a:xfrm>
            <a:off x="6416039" y="2228003"/>
            <a:ext cx="5194769" cy="3633047"/>
          </a:xfrm>
        </p:spPr>
        <p:txBody>
          <a:bodyPr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6" name="Footer Placeholder 5"/>
          <p:cNvSpPr>
            <a:spLocks noGrp="1"/>
          </p:cNvSpPr>
          <p:nvPr>
            <p:ph type="ftr" sz="quarter" idx="11"/>
          </p:nvPr>
        </p:nvSpPr>
        <p:spPr/>
        <p:txBody>
          <a:bodyPr rtlCol="0"/>
          <a:lstStyle/>
          <a:p>
            <a:pPr rtl="0"/>
            <a:r>
              <a:rPr lang="en-GB" noProof="0"/>
              <a:t>Sample Footer Text</a:t>
            </a:r>
          </a:p>
        </p:txBody>
      </p:sp>
      <p:sp>
        <p:nvSpPr>
          <p:cNvPr id="5" name="Date Placeholder 4"/>
          <p:cNvSpPr>
            <a:spLocks noGrp="1"/>
          </p:cNvSpPr>
          <p:nvPr>
            <p:ph type="dt" sz="half" idx="10"/>
          </p:nvPr>
        </p:nvSpPr>
        <p:spPr/>
        <p:txBody>
          <a:bodyPr rtlCol="0"/>
          <a:lstStyle/>
          <a:p>
            <a:pPr rtl="0"/>
            <a:r>
              <a:rPr lang="en-GB" noProof="0"/>
              <a:t>20XX</a:t>
            </a:r>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967918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3078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en-US" noProof="0"/>
              <a:t>Click to edit Master title style</a:t>
            </a:r>
            <a:endParaRPr lang="en-GB" noProof="0"/>
          </a:p>
        </p:txBody>
      </p:sp>
      <p:sp>
        <p:nvSpPr>
          <p:cNvPr id="3" name="Content Placeholder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r>
              <a:rPr lang="en-GB" noProof="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r>
              <a:rPr lang="en-GB" noProof="0"/>
              <a:t>20XX</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GB" noProof="0" smtClean="0"/>
              <a:pPr/>
              <a:t>‹#›</a:t>
            </a:fld>
            <a:endParaRPr lang="en-GB" noProof="0"/>
          </a:p>
        </p:txBody>
      </p:sp>
    </p:spTree>
    <p:extLst>
      <p:ext uri="{BB962C8B-B14F-4D97-AF65-F5344CB8AC3E}">
        <p14:creationId xmlns:p14="http://schemas.microsoft.com/office/powerpoint/2010/main" val="2159284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a:p>
        </p:txBody>
      </p:sp>
      <p:sp>
        <p:nvSpPr>
          <p:cNvPr id="4" name="Text Placeholder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6" name="Footer Placeholder 5"/>
          <p:cNvSpPr>
            <a:spLocks noGrp="1"/>
          </p:cNvSpPr>
          <p:nvPr>
            <p:ph type="ftr" sz="quarter" idx="11"/>
          </p:nvPr>
        </p:nvSpPr>
        <p:spPr/>
        <p:txBody>
          <a:bodyPr rtlCol="0"/>
          <a:lstStyle/>
          <a:p>
            <a:pPr algn="l" rtl="0"/>
            <a:r>
              <a:rPr lang="en-GB" noProof="0"/>
              <a:t>Sample Footer Text</a:t>
            </a:r>
          </a:p>
        </p:txBody>
      </p:sp>
      <p:sp>
        <p:nvSpPr>
          <p:cNvPr id="5" name="Date Placeholder 4"/>
          <p:cNvSpPr>
            <a:spLocks noGrp="1"/>
          </p:cNvSpPr>
          <p:nvPr>
            <p:ph type="dt" sz="half" idx="10"/>
          </p:nvPr>
        </p:nvSpPr>
        <p:spPr/>
        <p:txBody>
          <a:bodyPr rtlCol="0"/>
          <a:lstStyle/>
          <a:p>
            <a:pPr rtl="0"/>
            <a:r>
              <a:rPr lang="en-GB" noProof="0"/>
              <a:t>20XX</a:t>
            </a:r>
          </a:p>
        </p:txBody>
      </p:sp>
      <p:sp>
        <p:nvSpPr>
          <p:cNvPr id="7" name="Slide Number Placeholder 6"/>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rtlCol="0"/>
          <a:lstStyle>
            <a:lvl1pPr>
              <a:defRPr/>
            </a:lvl1pPr>
          </a:lstStyle>
          <a:p>
            <a:pPr rtl="0"/>
            <a:r>
              <a:rPr lang="en-US" noProof="0"/>
              <a:t>Click to edit Master title style</a:t>
            </a:r>
            <a:endParaRPr lang="en-GB" noProof="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rtlCol="0"/>
          <a:lstStyle>
            <a:lvl1pPr marL="0" indent="0">
              <a:buNone/>
              <a:defRPr/>
            </a:lvl1pPr>
          </a:lstStyle>
          <a:p>
            <a:pPr lvl="0" rtl="0"/>
            <a:r>
              <a:rPr lang="en-US" noProof="0"/>
              <a:t>Click to edit Master text styles</a:t>
            </a:r>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rtlCol="0"/>
          <a:lstStyle/>
          <a:p>
            <a:pPr rtl="0"/>
            <a:r>
              <a:rPr lang="en-US" noProof="0"/>
              <a:t>Click icon to add picture</a:t>
            </a:r>
            <a:endParaRPr lang="en-GB" noProof="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rtlCol="0"/>
          <a:lstStyle/>
          <a:p>
            <a:pPr rtl="0"/>
            <a:r>
              <a:rPr lang="en-US" noProof="0"/>
              <a:t>Click icon to add picture</a:t>
            </a:r>
            <a:endParaRPr lang="en-GB" noProof="0"/>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rtlCol="0">
            <a:normAutofit/>
          </a:bodyPr>
          <a:lstStyle/>
          <a:p>
            <a:pPr rtl="0"/>
            <a:r>
              <a:rPr lang="en-US" noProof="0">
                <a:solidFill>
                  <a:schemeClr val="tx2"/>
                </a:solidFill>
              </a:rPr>
              <a:t>Click to edit Master title style</a:t>
            </a:r>
            <a:endParaRPr lang="en-GB" noProof="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rtlCol="0">
            <a:normAutofit/>
          </a:bodyPr>
          <a:lstStyle>
            <a:lvl1pPr marL="0" indent="0">
              <a:buNone/>
              <a:defRPr/>
            </a:lvl1pPr>
          </a:lstStyle>
          <a:p>
            <a:pPr lvl="0" rtl="0"/>
            <a:r>
              <a:rPr lang="en-US" noProof="0"/>
              <a:t>Click to edit Master text styles</a:t>
            </a:r>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rtlCol="0"/>
          <a:lstStyle/>
          <a:p>
            <a:pPr rtl="0"/>
            <a:r>
              <a:rPr lang="en-US" noProof="0"/>
              <a:t>Click icon to add picture</a:t>
            </a:r>
            <a:endParaRPr lang="en-GB" noProof="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rtlCol="0"/>
          <a:lstStyle/>
          <a:p>
            <a:pPr rtl="0"/>
            <a:r>
              <a:rPr lang="en-US" noProof="0"/>
              <a:t>Click icon to add picture</a:t>
            </a:r>
            <a:endParaRPr lang="en-GB" noProof="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rtlCol="0"/>
          <a:lstStyle/>
          <a:p>
            <a:pPr rtl="0"/>
            <a:r>
              <a:rPr lang="en-US" noProof="0"/>
              <a:t>Click icon to add picture</a:t>
            </a:r>
            <a:endParaRPr lang="en-GB" noProof="0"/>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rtlCol="0"/>
          <a:lstStyle/>
          <a:p>
            <a:pPr rtl="0"/>
            <a:r>
              <a:rPr lang="en-US" noProof="0"/>
              <a:t>Click to edit Master title style</a:t>
            </a:r>
            <a:endParaRPr lang="en-GB" noProof="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rtlCol="0"/>
          <a:lstStyle>
            <a:lvl1pPr marL="0" indent="0">
              <a:buNone/>
              <a:defRPr/>
            </a:lvl1pPr>
          </a:lstStyle>
          <a:p>
            <a:pPr rtl="0"/>
            <a:r>
              <a:rPr lang="en-US" noProof="0"/>
              <a:t>Click to edit Master subtitle style</a:t>
            </a:r>
            <a:endParaRPr lang="en-GB" noProof="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rtlCol="0"/>
          <a:lstStyle/>
          <a:p>
            <a:pPr rtl="0"/>
            <a:r>
              <a:rPr lang="en-US" noProof="0"/>
              <a:t>Click icon to add picture</a:t>
            </a:r>
            <a:endParaRPr lang="en-GB" noProof="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rtlCol="0"/>
          <a:lstStyle/>
          <a:p>
            <a:pPr rtl="0"/>
            <a:r>
              <a:rPr lang="en-US" noProof="0"/>
              <a:t>Click to edit Master title style</a:t>
            </a:r>
            <a:endParaRPr lang="en-GB" noProof="0"/>
          </a:p>
        </p:txBody>
      </p:sp>
      <p:sp>
        <p:nvSpPr>
          <p:cNvPr id="3" name="Content Placeholder 2"/>
          <p:cNvSpPr>
            <a:spLocks noGrp="1"/>
          </p:cNvSpPr>
          <p:nvPr>
            <p:ph idx="1"/>
          </p:nvPr>
        </p:nvSpPr>
        <p:spPr>
          <a:xfrm>
            <a:off x="581192" y="2340864"/>
            <a:ext cx="11029615" cy="3634486"/>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r>
              <a:rPr lang="en-GB" noProof="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r>
              <a:rPr lang="en-GB" noProof="0"/>
              <a:t>20XX</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rtlCol="0"/>
          <a:lstStyle/>
          <a:p>
            <a:pPr rtl="0"/>
            <a:r>
              <a:rPr lang="en-US" noProof="0"/>
              <a:t>Click to edit Master title style</a:t>
            </a:r>
            <a:endParaRPr lang="en-GB" noProof="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rtlCol="0"/>
          <a:lstStyle>
            <a:lvl1pPr marL="0" indent="0">
              <a:buNone/>
              <a:defRPr/>
            </a:lvl1pPr>
          </a:lstStyle>
          <a:p>
            <a:pPr rtl="0"/>
            <a:r>
              <a:rPr lang="en-US" noProof="0"/>
              <a:t>Click to edit Master subtitle style</a:t>
            </a:r>
            <a:endParaRPr lang="en-GB" noProof="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rtlCol="0"/>
          <a:lstStyle/>
          <a:p>
            <a:pPr rtl="0"/>
            <a:r>
              <a:rPr lang="en-US" noProof="0"/>
              <a:t>Click icon to add picture</a:t>
            </a:r>
            <a:endParaRPr lang="en-GB" noProof="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rtlCol="0"/>
          <a:lstStyle/>
          <a:p>
            <a:pPr rtl="0"/>
            <a:r>
              <a:rPr lang="en-US" noProof="0"/>
              <a:t>Click icon to add picture</a:t>
            </a:r>
            <a:endParaRPr lang="en-GB" noProof="0"/>
          </a:p>
        </p:txBody>
      </p:sp>
      <p:sp>
        <p:nvSpPr>
          <p:cNvPr id="3" name="Footer Placeholder 2"/>
          <p:cNvSpPr>
            <a:spLocks noGrp="1"/>
          </p:cNvSpPr>
          <p:nvPr>
            <p:ph type="ftr" sz="quarter" idx="11"/>
          </p:nvPr>
        </p:nvSpPr>
        <p:spPr/>
        <p:txBody>
          <a:bodyPr rtlCol="0"/>
          <a:lstStyle/>
          <a:p>
            <a:pPr rtl="0"/>
            <a:r>
              <a:rPr lang="en-GB" noProof="0"/>
              <a:t>Sample Footer Text</a:t>
            </a:r>
          </a:p>
        </p:txBody>
      </p:sp>
      <p:sp>
        <p:nvSpPr>
          <p:cNvPr id="2" name="Date Placeholder 1"/>
          <p:cNvSpPr>
            <a:spLocks noGrp="1"/>
          </p:cNvSpPr>
          <p:nvPr>
            <p:ph type="dt" sz="half" idx="10"/>
          </p:nvPr>
        </p:nvSpPr>
        <p:spPr/>
        <p:txBody>
          <a:bodyPr rtlCol="0"/>
          <a:lstStyle/>
          <a:p>
            <a:pPr rtl="0"/>
            <a:r>
              <a:rPr lang="en-GB" noProof="0"/>
              <a:t>20XX</a:t>
            </a:r>
          </a:p>
        </p:txBody>
      </p:sp>
      <p:sp>
        <p:nvSpPr>
          <p:cNvPr id="4" name="Slide Number Placeholder 3"/>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557857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rtlCol="0"/>
          <a:lstStyle/>
          <a:p>
            <a:pPr rtl="0"/>
            <a:r>
              <a:rPr lang="en-US" noProof="0"/>
              <a:t>Click to edit Master title style</a:t>
            </a:r>
            <a:endParaRPr lang="en-GB" noProof="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rtlCol="0"/>
          <a:lstStyle/>
          <a:p>
            <a:pPr rtl="0"/>
            <a:r>
              <a:rPr lang="en-US" noProof="0"/>
              <a:t>Click icon to add SmartArt graphic</a:t>
            </a:r>
            <a:endParaRPr lang="en-GB" noProof="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rtlCol="0"/>
          <a:lstStyle/>
          <a:p>
            <a:pPr rtl="0"/>
            <a:r>
              <a:rPr lang="en-US" noProof="0"/>
              <a:t>Click icon to add SmartArt graphic</a:t>
            </a:r>
            <a:endParaRPr lang="en-GB" noProof="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rtlCol="0"/>
          <a:lstStyle/>
          <a:p>
            <a:pPr rtl="0"/>
            <a:r>
              <a:rPr lang="en-US" noProof="0"/>
              <a:t>Click icon to add SmartArt graphic</a:t>
            </a:r>
            <a:endParaRPr lang="en-GB" noProof="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rtlCol="0"/>
          <a:lstStyle/>
          <a:p>
            <a:pPr rtl="0"/>
            <a:r>
              <a:rPr lang="en-US" noProof="0"/>
              <a:t>Click icon to add SmartArt graphic</a:t>
            </a:r>
            <a:endParaRPr lang="en-GB" noProof="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en-GB" noProof="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en-GB" noProof="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en-GB" noProof="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en-GB" noProof="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en-GB" noProof="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en-GB" noProof="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rtlCol="0">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rtl="0"/>
            <a:r>
              <a:rPr lang="en-GB" noProof="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rtlCol="0">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rtl="0"/>
            <a:r>
              <a:rPr lang="en-GB" noProof="0"/>
              <a:t>Title</a:t>
            </a:r>
          </a:p>
        </p:txBody>
      </p:sp>
      <p:sp>
        <p:nvSpPr>
          <p:cNvPr id="4" name="Footer Placeholder 3"/>
          <p:cNvSpPr>
            <a:spLocks noGrp="1"/>
          </p:cNvSpPr>
          <p:nvPr>
            <p:ph type="ftr" sz="quarter" idx="11"/>
          </p:nvPr>
        </p:nvSpPr>
        <p:spPr/>
        <p:txBody>
          <a:bodyPr rtlCol="0"/>
          <a:lstStyle/>
          <a:p>
            <a:pPr rtl="0"/>
            <a:r>
              <a:rPr lang="en-GB" noProof="0"/>
              <a:t>Sample Footer Text</a:t>
            </a:r>
          </a:p>
        </p:txBody>
      </p:sp>
      <p:sp>
        <p:nvSpPr>
          <p:cNvPr id="3" name="Date Placeholder 2"/>
          <p:cNvSpPr>
            <a:spLocks noGrp="1"/>
          </p:cNvSpPr>
          <p:nvPr>
            <p:ph type="dt" sz="half" idx="10"/>
          </p:nvPr>
        </p:nvSpPr>
        <p:spPr/>
        <p:txBody>
          <a:bodyPr rtlCol="0"/>
          <a:lstStyle/>
          <a:p>
            <a:pPr rtl="0"/>
            <a:r>
              <a:rPr lang="en-GB" noProof="0"/>
              <a:t>20XX</a:t>
            </a:r>
          </a:p>
        </p:txBody>
      </p:sp>
      <p:sp>
        <p:nvSpPr>
          <p:cNvPr id="5" name="Slide Number Placeholder 4"/>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13926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581194" y="2926052"/>
            <a:ext cx="5194766" cy="2934999"/>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noProof="0"/>
              <a:t>Click to edit Master text styles</a:t>
            </a:r>
          </a:p>
        </p:txBody>
      </p:sp>
      <p:sp>
        <p:nvSpPr>
          <p:cNvPr id="6" name="Content Placeholder 5"/>
          <p:cNvSpPr>
            <a:spLocks noGrp="1"/>
          </p:cNvSpPr>
          <p:nvPr>
            <p:ph sz="quarter" idx="4"/>
          </p:nvPr>
        </p:nvSpPr>
        <p:spPr>
          <a:xfrm>
            <a:off x="6416037" y="2926052"/>
            <a:ext cx="5194771" cy="2934999"/>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Footer Placeholder 7"/>
          <p:cNvSpPr>
            <a:spLocks noGrp="1"/>
          </p:cNvSpPr>
          <p:nvPr>
            <p:ph type="ftr" sz="quarter" idx="11"/>
          </p:nvPr>
        </p:nvSpPr>
        <p:spPr/>
        <p:txBody>
          <a:bodyPr rtlCol="0"/>
          <a:lstStyle/>
          <a:p>
            <a:pPr rtl="0"/>
            <a:r>
              <a:rPr lang="en-GB" noProof="0"/>
              <a:t>Sample Footer Text</a:t>
            </a:r>
          </a:p>
        </p:txBody>
      </p:sp>
      <p:sp>
        <p:nvSpPr>
          <p:cNvPr id="7" name="Date Placeholder 6"/>
          <p:cNvSpPr>
            <a:spLocks noGrp="1"/>
          </p:cNvSpPr>
          <p:nvPr>
            <p:ph type="dt" sz="half" idx="10"/>
          </p:nvPr>
        </p:nvSpPr>
        <p:spPr/>
        <p:txBody>
          <a:bodyPr rtlCol="0"/>
          <a:lstStyle/>
          <a:p>
            <a:pPr rtl="0"/>
            <a:r>
              <a:rPr lang="en-GB" noProof="0"/>
              <a:t>20XX</a:t>
            </a:r>
          </a:p>
        </p:txBody>
      </p:sp>
      <p:sp>
        <p:nvSpPr>
          <p:cNvPr id="9" name="Slide Number Placeholder 8"/>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61428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rtlCol="0"/>
          <a:lstStyle/>
          <a:p>
            <a:pPr rtl="0"/>
            <a:r>
              <a:rPr lang="en-US" noProof="0"/>
              <a:t>Click to edit Master title style</a:t>
            </a:r>
            <a:endParaRPr lang="en-GB" noProof="0"/>
          </a:p>
        </p:txBody>
      </p:sp>
      <p:sp>
        <p:nvSpPr>
          <p:cNvPr id="3" name="Text Placeholder 2"/>
          <p:cNvSpPr>
            <a:spLocks noGrp="1"/>
          </p:cNvSpPr>
          <p:nvPr>
            <p:ph type="body" idx="1"/>
          </p:nvPr>
        </p:nvSpPr>
        <p:spPr>
          <a:xfrm>
            <a:off x="581191" y="2250891"/>
            <a:ext cx="3200400"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p:cNvSpPr>
            <a:spLocks noGrp="1"/>
          </p:cNvSpPr>
          <p:nvPr>
            <p:ph sz="half" idx="2"/>
          </p:nvPr>
        </p:nvSpPr>
        <p:spPr>
          <a:xfrm>
            <a:off x="581194" y="2926052"/>
            <a:ext cx="3200400" cy="2934999"/>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p:cNvSpPr>
            <a:spLocks noGrp="1"/>
          </p:cNvSpPr>
          <p:nvPr>
            <p:ph type="body" sz="quarter" idx="3"/>
          </p:nvPr>
        </p:nvSpPr>
        <p:spPr>
          <a:xfrm>
            <a:off x="4412343"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noProof="0"/>
              <a:t>Click to edit Master text styles</a:t>
            </a:r>
          </a:p>
        </p:txBody>
      </p:sp>
      <p:sp>
        <p:nvSpPr>
          <p:cNvPr id="6" name="Content Placeholder 5"/>
          <p:cNvSpPr>
            <a:spLocks noGrp="1"/>
          </p:cNvSpPr>
          <p:nvPr>
            <p:ph sz="quarter" idx="4"/>
          </p:nvPr>
        </p:nvSpPr>
        <p:spPr>
          <a:xfrm>
            <a:off x="4412341" y="2926051"/>
            <a:ext cx="3200400" cy="2934999"/>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noProof="0"/>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rtlCol="0" anchor="t">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8" name="Footer Placeholder 7"/>
          <p:cNvSpPr>
            <a:spLocks noGrp="1"/>
          </p:cNvSpPr>
          <p:nvPr>
            <p:ph type="ftr" sz="quarter" idx="11"/>
          </p:nvPr>
        </p:nvSpPr>
        <p:spPr/>
        <p:txBody>
          <a:bodyPr rtlCol="0"/>
          <a:lstStyle/>
          <a:p>
            <a:pPr rtl="0"/>
            <a:r>
              <a:rPr lang="en-GB" noProof="0"/>
              <a:t>Sample Footer Text</a:t>
            </a:r>
          </a:p>
        </p:txBody>
      </p:sp>
      <p:sp>
        <p:nvSpPr>
          <p:cNvPr id="7" name="Date Placeholder 6"/>
          <p:cNvSpPr>
            <a:spLocks noGrp="1"/>
          </p:cNvSpPr>
          <p:nvPr>
            <p:ph type="dt" sz="half" idx="10"/>
          </p:nvPr>
        </p:nvSpPr>
        <p:spPr/>
        <p:txBody>
          <a:bodyPr rtlCol="0"/>
          <a:lstStyle/>
          <a:p>
            <a:pPr rtl="0"/>
            <a:r>
              <a:rPr lang="en-GB" noProof="0"/>
              <a:t>20XX</a:t>
            </a:r>
          </a:p>
        </p:txBody>
      </p:sp>
      <p:sp>
        <p:nvSpPr>
          <p:cNvPr id="9" name="Slide Number Placeholder 8"/>
          <p:cNvSpPr>
            <a:spLocks noGrp="1"/>
          </p:cNvSpPr>
          <p:nvPr>
            <p:ph type="sldNum" sz="quarter" idx="12"/>
          </p:nvPr>
        </p:nvSpPr>
        <p:spPr/>
        <p:txBody>
          <a:bodyPr rtlCol="0"/>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3119735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r>
              <a:rPr lang="en-GB" noProof="0"/>
              <a:t>20XX</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r>
              <a:rPr lang="en-GB" noProof="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GB" noProof="0" smtClean="0"/>
              <a:t>‹#›</a:t>
            </a:fld>
            <a:endParaRPr lang="en-GB" noProof="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3" r:id="rId6"/>
    <p:sldLayoutId id="2147483784" r:id="rId7"/>
    <p:sldLayoutId id="2147483767" r:id="rId8"/>
    <p:sldLayoutId id="2147483782" r:id="rId9"/>
    <p:sldLayoutId id="2147483778" r:id="rId10"/>
    <p:sldLayoutId id="2147483779" r:id="rId11"/>
    <p:sldLayoutId id="2147483765" r:id="rId12"/>
    <p:sldLayoutId id="2147483766" r:id="rId13"/>
    <p:sldLayoutId id="2147483769" r:id="rId14"/>
    <p:sldLayoutId id="2147483770" r:id="rId15"/>
    <p:sldLayoutId id="2147483771" r:id="rId16"/>
  </p:sldLayoutIdLst>
  <p:hf hdr="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title"/>
          </p:nvPr>
        </p:nvSpPr>
        <p:spPr>
          <a:xfrm>
            <a:off x="0" y="3163615"/>
            <a:ext cx="4657343" cy="976476"/>
          </a:xfrm>
        </p:spPr>
        <p:txBody>
          <a:bodyPr rtlCol="0" anchor="b">
            <a:normAutofit/>
          </a:bodyPr>
          <a:lstStyle/>
          <a:p>
            <a:pPr algn="ctr" rtl="0">
              <a:lnSpc>
                <a:spcPct val="90000"/>
              </a:lnSpc>
            </a:pPr>
            <a:r>
              <a:rPr lang="en-GB" sz="2600" b="1" dirty="0"/>
              <a:t>Cancer Mortality Scotland 1994-2019</a:t>
            </a:r>
          </a:p>
        </p:txBody>
      </p:sp>
      <p:pic>
        <p:nvPicPr>
          <p:cNvPr id="8" name="Picture Placeholder 7">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a:blip r:embed="rId3"/>
          <a:srcRect t="3466" r="2" b="5516"/>
          <a:stretch/>
        </p:blipFill>
        <p:spPr>
          <a:xfrm>
            <a:off x="4657344" y="10"/>
            <a:ext cx="7534656" cy="6857990"/>
          </a:xfrm>
          <a:noFill/>
        </p:spPr>
      </p:pic>
      <p:sp>
        <p:nvSpPr>
          <p:cNvPr id="23" name="Date Placeholder 5">
            <a:extLst>
              <a:ext uri="{FF2B5EF4-FFF2-40B4-BE49-F238E27FC236}">
                <a16:creationId xmlns:a16="http://schemas.microsoft.com/office/drawing/2014/main" id="{3A2B456F-1C45-D2CC-AD31-9C38C8245552}"/>
              </a:ext>
            </a:extLst>
          </p:cNvPr>
          <p:cNvSpPr>
            <a:spLocks noGrp="1"/>
          </p:cNvSpPr>
          <p:nvPr>
            <p:ph type="dt" sz="half" idx="10"/>
          </p:nvPr>
        </p:nvSpPr>
        <p:spPr>
          <a:xfrm>
            <a:off x="7605951" y="6423914"/>
            <a:ext cx="2844799" cy="365125"/>
          </a:xfrm>
        </p:spPr>
        <p:txBody>
          <a:bodyPr/>
          <a:lstStyle/>
          <a:p>
            <a:pPr rtl="0">
              <a:spcAft>
                <a:spcPts val="600"/>
              </a:spcAft>
            </a:pPr>
            <a:r>
              <a:rPr lang="en-GB" noProof="0"/>
              <a:t>20XX</a:t>
            </a:r>
          </a:p>
        </p:txBody>
      </p:sp>
      <p:sp>
        <p:nvSpPr>
          <p:cNvPr id="24" name="Slide Number Placeholder 6">
            <a:extLst>
              <a:ext uri="{FF2B5EF4-FFF2-40B4-BE49-F238E27FC236}">
                <a16:creationId xmlns:a16="http://schemas.microsoft.com/office/drawing/2014/main" id="{A167F238-FEF0-8927-F086-74F940CC8C88}"/>
              </a:ext>
            </a:extLst>
          </p:cNvPr>
          <p:cNvSpPr>
            <a:spLocks noGrp="1"/>
          </p:cNvSpPr>
          <p:nvPr>
            <p:ph type="sldNum" sz="quarter" idx="12"/>
          </p:nvPr>
        </p:nvSpPr>
        <p:spPr>
          <a:xfrm>
            <a:off x="10558300" y="6423914"/>
            <a:ext cx="1052510" cy="365125"/>
          </a:xfrm>
        </p:spPr>
        <p:txBody>
          <a:bodyPr/>
          <a:lstStyle/>
          <a:p>
            <a:pPr rtl="0">
              <a:spcAft>
                <a:spcPts val="600"/>
              </a:spcAft>
            </a:pPr>
            <a:fld id="{3A98EE3D-8CD1-4C3F-BD1C-C98C9596463C}" type="slidenum">
              <a:rPr lang="en-GB" noProof="0" smtClean="0"/>
              <a:pPr rtl="0">
                <a:spcAft>
                  <a:spcPts val="600"/>
                </a:spcAft>
              </a:pPr>
              <a:t>1</a:t>
            </a:fld>
            <a:endParaRPr lang="en-GB" noProof="0"/>
          </a:p>
        </p:txBody>
      </p:sp>
    </p:spTree>
    <p:extLst>
      <p:ext uri="{BB962C8B-B14F-4D97-AF65-F5344CB8AC3E}">
        <p14:creationId xmlns:p14="http://schemas.microsoft.com/office/powerpoint/2010/main" val="1039759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9B0189-6769-B65A-2768-D5E588F027E2}"/>
              </a:ext>
            </a:extLst>
          </p:cNvPr>
          <p:cNvSpPr>
            <a:spLocks noGrp="1"/>
          </p:cNvSpPr>
          <p:nvPr>
            <p:ph type="sldNum" sz="quarter" idx="12"/>
          </p:nvPr>
        </p:nvSpPr>
        <p:spPr/>
        <p:txBody>
          <a:bodyPr/>
          <a:lstStyle/>
          <a:p>
            <a:pPr rtl="0"/>
            <a:fld id="{3A98EE3D-8CD1-4C3F-BD1C-C98C9596463C}" type="slidenum">
              <a:rPr lang="en-GB" noProof="0" smtClean="0"/>
              <a:t>2</a:t>
            </a:fld>
            <a:endParaRPr lang="en-GB" noProof="0"/>
          </a:p>
        </p:txBody>
      </p:sp>
      <p:sp>
        <p:nvSpPr>
          <p:cNvPr id="6" name="Text Placeholder 3">
            <a:extLst>
              <a:ext uri="{FF2B5EF4-FFF2-40B4-BE49-F238E27FC236}">
                <a16:creationId xmlns:a16="http://schemas.microsoft.com/office/drawing/2014/main" id="{01720195-FE9A-DAE2-D613-36AEE375CD5B}"/>
              </a:ext>
            </a:extLst>
          </p:cNvPr>
          <p:cNvSpPr txBox="1">
            <a:spLocks/>
          </p:cNvSpPr>
          <p:nvPr/>
        </p:nvSpPr>
        <p:spPr>
          <a:xfrm>
            <a:off x="0" y="1660634"/>
            <a:ext cx="5788751" cy="4666594"/>
          </a:xfrm>
          <a:prstGeom prst="rect">
            <a:avLst/>
          </a:prstGeom>
        </p:spPr>
        <p:txBody>
          <a:bodyPr>
            <a:normAutofit fontScale="85000" lnSpcReduction="10000"/>
          </a:bodyPr>
          <a:lst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85750" indent="-285750">
              <a:buFont typeface="Arial" panose="020B0604020202020204" pitchFamily="34" charset="0"/>
              <a:buChar char="•"/>
            </a:pPr>
            <a:r>
              <a:rPr lang="en-GB" sz="1600" b="1" dirty="0"/>
              <a:t>At the top of the list, we have cancer of the trachea, bronchus, and lung, with a significant number of 211,300 cases. This type of cancer is the most prevalent among the five categories shown.</a:t>
            </a:r>
          </a:p>
          <a:p>
            <a:pPr marL="285750" indent="-285750">
              <a:buFont typeface="Arial" panose="020B0604020202020204" pitchFamily="34" charset="0"/>
              <a:buChar char="•"/>
            </a:pPr>
            <a:endParaRPr lang="en-GB" sz="1600" b="1" dirty="0"/>
          </a:p>
          <a:p>
            <a:pPr marL="285750" indent="-285750">
              <a:buFont typeface="Arial" panose="020B0604020202020204" pitchFamily="34" charset="0"/>
              <a:buChar char="•"/>
            </a:pPr>
            <a:r>
              <a:rPr lang="en-GB" sz="1600" b="1" dirty="0"/>
              <a:t>Following closely behind is cancer of the rectum and rectosigmoid junction, with 167,560 cases. This cancer type is also highly common and ranks second on the chart.</a:t>
            </a:r>
          </a:p>
          <a:p>
            <a:pPr marL="285750" indent="-285750">
              <a:buFont typeface="Arial" panose="020B0604020202020204" pitchFamily="34" charset="0"/>
              <a:buChar char="•"/>
            </a:pPr>
            <a:endParaRPr lang="en-GB" sz="1600" b="1" dirty="0"/>
          </a:p>
          <a:p>
            <a:pPr marL="285750" indent="-285750">
              <a:buFont typeface="Arial" panose="020B0604020202020204" pitchFamily="34" charset="0"/>
              <a:buChar char="•"/>
            </a:pPr>
            <a:r>
              <a:rPr lang="en-GB" sz="1600" b="1" dirty="0"/>
              <a:t>Next, we have head and neck cancers, which account for 73,826 cases. Although less common than the first two, this type still represents a substantial number of cases.</a:t>
            </a:r>
          </a:p>
          <a:p>
            <a:pPr marL="285750" indent="-285750">
              <a:buFont typeface="Arial" panose="020B0604020202020204" pitchFamily="34" charset="0"/>
              <a:buChar char="•"/>
            </a:pPr>
            <a:endParaRPr lang="en-GB" sz="1600" b="1" dirty="0"/>
          </a:p>
          <a:p>
            <a:pPr marL="285750" indent="-285750">
              <a:buFont typeface="Arial" panose="020B0604020202020204" pitchFamily="34" charset="0"/>
              <a:buChar char="•"/>
            </a:pPr>
            <a:r>
              <a:rPr lang="en-GB" sz="1600" b="1" dirty="0"/>
              <a:t>In the fourth position is breast cancer, with 56,592 cases. Breast cancer remains one of the most recognized and discussed cancer types, affecting large number of individuals.</a:t>
            </a:r>
          </a:p>
          <a:p>
            <a:pPr marL="285750" indent="-285750">
              <a:buFont typeface="Arial" panose="020B0604020202020204" pitchFamily="34" charset="0"/>
              <a:buChar char="•"/>
            </a:pPr>
            <a:endParaRPr lang="en-GB" sz="1600" b="1" dirty="0"/>
          </a:p>
          <a:p>
            <a:pPr marL="285750" indent="-285750">
              <a:buFont typeface="Arial" panose="020B0604020202020204" pitchFamily="34" charset="0"/>
              <a:buChar char="•"/>
            </a:pPr>
            <a:r>
              <a:rPr lang="en-GB" sz="1600" b="1" dirty="0"/>
              <a:t>Lastly, oesophagus cancer is listed with 40,934 cases, rounding out the top five cancer types represented in the chart.</a:t>
            </a:r>
            <a:endParaRPr lang="en-US" sz="1600" b="1" dirty="0"/>
          </a:p>
        </p:txBody>
      </p:sp>
      <p:graphicFrame>
        <p:nvGraphicFramePr>
          <p:cNvPr id="8" name="Chart 7">
            <a:extLst>
              <a:ext uri="{FF2B5EF4-FFF2-40B4-BE49-F238E27FC236}">
                <a16:creationId xmlns:a16="http://schemas.microsoft.com/office/drawing/2014/main" id="{D93810F3-65B6-4AE4-316D-9196F28E6185}"/>
              </a:ext>
            </a:extLst>
          </p:cNvPr>
          <p:cNvGraphicFramePr>
            <a:graphicFrameLocks/>
          </p:cNvGraphicFramePr>
          <p:nvPr>
            <p:extLst>
              <p:ext uri="{D42A27DB-BD31-4B8C-83A1-F6EECF244321}">
                <p14:modId xmlns:p14="http://schemas.microsoft.com/office/powerpoint/2010/main" val="37057902"/>
              </p:ext>
            </p:extLst>
          </p:nvPr>
        </p:nvGraphicFramePr>
        <p:xfrm>
          <a:off x="5864771" y="1797266"/>
          <a:ext cx="6327227" cy="3951889"/>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94F8BFE8-FFDD-4862-1FF9-A07DB861BCAB}"/>
              </a:ext>
            </a:extLst>
          </p:cNvPr>
          <p:cNvSpPr txBox="1"/>
          <p:nvPr/>
        </p:nvSpPr>
        <p:spPr>
          <a:xfrm>
            <a:off x="105103" y="830317"/>
            <a:ext cx="5370787" cy="461665"/>
          </a:xfrm>
          <a:prstGeom prst="rect">
            <a:avLst/>
          </a:prstGeom>
          <a:noFill/>
        </p:spPr>
        <p:txBody>
          <a:bodyPr wrap="square" rtlCol="0">
            <a:spAutoFit/>
          </a:bodyPr>
          <a:lstStyle/>
          <a:p>
            <a:pPr algn="ctr"/>
            <a:r>
              <a:rPr lang="en-GB" sz="2400" b="1" dirty="0">
                <a:solidFill>
                  <a:schemeClr val="tx1">
                    <a:lumMod val="75000"/>
                    <a:lumOff val="25000"/>
                  </a:schemeClr>
                </a:solidFill>
              </a:rPr>
              <a:t>Prevalence of  Top 5 Cancer Types:</a:t>
            </a:r>
          </a:p>
        </p:txBody>
      </p:sp>
    </p:spTree>
    <p:extLst>
      <p:ext uri="{BB962C8B-B14F-4D97-AF65-F5344CB8AC3E}">
        <p14:creationId xmlns:p14="http://schemas.microsoft.com/office/powerpoint/2010/main" val="3663624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24D0ECE-8430-8D77-9A5B-BAC88217C56F}"/>
              </a:ext>
            </a:extLst>
          </p:cNvPr>
          <p:cNvSpPr>
            <a:spLocks noGrp="1"/>
          </p:cNvSpPr>
          <p:nvPr>
            <p:ph type="title"/>
          </p:nvPr>
        </p:nvSpPr>
        <p:spPr>
          <a:xfrm>
            <a:off x="472966" y="1198179"/>
            <a:ext cx="3605047" cy="462457"/>
          </a:xfrm>
        </p:spPr>
        <p:txBody>
          <a:bodyPr>
            <a:normAutofit/>
          </a:bodyPr>
          <a:lstStyle/>
          <a:p>
            <a:pPr algn="ctr"/>
            <a:r>
              <a:rPr lang="en-US" sz="1800" b="1" dirty="0"/>
              <a:t>Total Deaths by gender:</a:t>
            </a:r>
          </a:p>
        </p:txBody>
      </p:sp>
      <p:sp>
        <p:nvSpPr>
          <p:cNvPr id="16" name="Text Placeholder 3">
            <a:extLst>
              <a:ext uri="{FF2B5EF4-FFF2-40B4-BE49-F238E27FC236}">
                <a16:creationId xmlns:a16="http://schemas.microsoft.com/office/drawing/2014/main" id="{86BE706E-AD83-2E31-3C7F-D5E211022158}"/>
              </a:ext>
            </a:extLst>
          </p:cNvPr>
          <p:cNvSpPr>
            <a:spLocks noGrp="1"/>
          </p:cNvSpPr>
          <p:nvPr>
            <p:ph type="body" sz="half" idx="2"/>
          </p:nvPr>
        </p:nvSpPr>
        <p:spPr>
          <a:xfrm>
            <a:off x="767857" y="1902372"/>
            <a:ext cx="3031852" cy="4361794"/>
          </a:xfrm>
        </p:spPr>
        <p:txBody>
          <a:bodyPr>
            <a:normAutofit fontScale="92500" lnSpcReduction="20000"/>
          </a:bodyPr>
          <a:lstStyle/>
          <a:p>
            <a:pPr marL="285750" indent="-285750">
              <a:buFont typeface="Arial" panose="020B0604020202020204" pitchFamily="34" charset="0"/>
              <a:buChar char="•"/>
            </a:pPr>
            <a:r>
              <a:rPr lang="en-GB" sz="1800" dirty="0"/>
              <a:t>First, the orange segment represents females, accounting for 25% of the total deaths.</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Next, the yellow segment shows males, who make up 29% of the total deaths.</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r>
              <a:rPr lang="en-GB" sz="1800" dirty="0"/>
              <a:t>The largest portion, depicted in black, is the not specified category, comprising 46% of the total deaths. This indicates that nearly half of the recorded deaths did not specify the gender of the individuals.</a:t>
            </a:r>
            <a:endParaRPr lang="en-US" sz="1800" dirty="0"/>
          </a:p>
        </p:txBody>
      </p:sp>
      <p:sp>
        <p:nvSpPr>
          <p:cNvPr id="7" name="Slide Number Placeholder 6">
            <a:extLst>
              <a:ext uri="{FF2B5EF4-FFF2-40B4-BE49-F238E27FC236}">
                <a16:creationId xmlns:a16="http://schemas.microsoft.com/office/drawing/2014/main" id="{30A09299-746A-0A6A-550E-43B84A747449}"/>
              </a:ext>
            </a:extLst>
          </p:cNvPr>
          <p:cNvSpPr>
            <a:spLocks noGrp="1"/>
          </p:cNvSpPr>
          <p:nvPr>
            <p:ph type="sldNum" sz="quarter" idx="12"/>
          </p:nvPr>
        </p:nvSpPr>
        <p:spPr>
          <a:xfrm>
            <a:off x="10558300" y="6456916"/>
            <a:ext cx="1052510" cy="365125"/>
          </a:xfrm>
        </p:spPr>
        <p:txBody>
          <a:bodyPr anchor="ctr">
            <a:normAutofit/>
          </a:bodyPr>
          <a:lstStyle/>
          <a:p>
            <a:pPr rtl="0">
              <a:spcAft>
                <a:spcPts val="600"/>
              </a:spcAft>
            </a:pPr>
            <a:fld id="{3A98EE3D-8CD1-4C3F-BD1C-C98C9596463C}" type="slidenum">
              <a:rPr lang="en-GB" noProof="0" smtClean="0"/>
              <a:pPr rtl="0">
                <a:spcAft>
                  <a:spcPts val="600"/>
                </a:spcAft>
              </a:pPr>
              <a:t>3</a:t>
            </a:fld>
            <a:endParaRPr lang="en-GB" noProof="0"/>
          </a:p>
        </p:txBody>
      </p:sp>
      <p:graphicFrame>
        <p:nvGraphicFramePr>
          <p:cNvPr id="9" name="Picture Placeholder 8">
            <a:extLst>
              <a:ext uri="{FF2B5EF4-FFF2-40B4-BE49-F238E27FC236}">
                <a16:creationId xmlns:a16="http://schemas.microsoft.com/office/drawing/2014/main" id="{86D6869F-6769-5E87-B1CE-EFCC1A4F4496}"/>
              </a:ext>
            </a:extLst>
          </p:cNvPr>
          <p:cNvGraphicFramePr>
            <a:graphicFrameLocks noGrp="1"/>
          </p:cNvGraphicFramePr>
          <p:nvPr>
            <p:ph idx="1"/>
            <p:extLst>
              <p:ext uri="{D42A27DB-BD31-4B8C-83A1-F6EECF244321}">
                <p14:modId xmlns:p14="http://schemas.microsoft.com/office/powerpoint/2010/main" val="3471798649"/>
              </p:ext>
            </p:extLst>
          </p:nvPr>
        </p:nvGraphicFramePr>
        <p:xfrm>
          <a:off x="4900928" y="1179829"/>
          <a:ext cx="6650991" cy="465821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262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D59FB-4573-9958-F7C4-8380F8ED27E6}"/>
              </a:ext>
            </a:extLst>
          </p:cNvPr>
          <p:cNvSpPr>
            <a:spLocks noGrp="1"/>
          </p:cNvSpPr>
          <p:nvPr>
            <p:ph type="title"/>
          </p:nvPr>
        </p:nvSpPr>
        <p:spPr>
          <a:xfrm>
            <a:off x="609906" y="1513490"/>
            <a:ext cx="3568661" cy="377386"/>
          </a:xfrm>
        </p:spPr>
        <p:txBody>
          <a:bodyPr>
            <a:noAutofit/>
          </a:bodyPr>
          <a:lstStyle/>
          <a:p>
            <a:r>
              <a:rPr lang="en-GB" sz="1800" b="1" dirty="0"/>
              <a:t>Age-Related Mortality:</a:t>
            </a:r>
          </a:p>
        </p:txBody>
      </p:sp>
      <p:sp>
        <p:nvSpPr>
          <p:cNvPr id="3" name="Content Placeholder 2">
            <a:extLst>
              <a:ext uri="{FF2B5EF4-FFF2-40B4-BE49-F238E27FC236}">
                <a16:creationId xmlns:a16="http://schemas.microsoft.com/office/drawing/2014/main" id="{9CD1560F-89E8-91EE-EFE1-FC3E27F5D45C}"/>
              </a:ext>
            </a:extLst>
          </p:cNvPr>
          <p:cNvSpPr>
            <a:spLocks noGrp="1"/>
          </p:cNvSpPr>
          <p:nvPr>
            <p:ph idx="1"/>
          </p:nvPr>
        </p:nvSpPr>
        <p:spPr/>
        <p:txBody>
          <a:bodyPr>
            <a:normAutofit lnSpcReduction="10000"/>
          </a:bodyPr>
          <a:lstStyle/>
          <a:p>
            <a:r>
              <a:rPr lang="en-GB" dirty="0"/>
              <a:t>The data indicates a significant increase in the number of deaths as age progresses, with the highest numbers observed in the 75 to 84 and the lowest number observed in the UNDER5 years age range.</a:t>
            </a:r>
          </a:p>
          <a:p>
            <a:endParaRPr lang="en-GB" dirty="0"/>
          </a:p>
          <a:p>
            <a:r>
              <a:rPr lang="en-GB" dirty="0"/>
              <a:t>This chart highlights the correlation between age and mortality, illustrating how the risk of death increases notably in the older age groups.</a:t>
            </a:r>
          </a:p>
        </p:txBody>
      </p:sp>
      <p:sp>
        <p:nvSpPr>
          <p:cNvPr id="6" name="Date Placeholder 5">
            <a:extLst>
              <a:ext uri="{FF2B5EF4-FFF2-40B4-BE49-F238E27FC236}">
                <a16:creationId xmlns:a16="http://schemas.microsoft.com/office/drawing/2014/main" id="{32CE936F-E7D3-C648-2857-8F5BCF89C7DD}"/>
              </a:ext>
            </a:extLst>
          </p:cNvPr>
          <p:cNvSpPr>
            <a:spLocks noGrp="1"/>
          </p:cNvSpPr>
          <p:nvPr>
            <p:ph type="dt" sz="half" idx="10"/>
          </p:nvPr>
        </p:nvSpPr>
        <p:spPr/>
        <p:txBody>
          <a:bodyPr/>
          <a:lstStyle/>
          <a:p>
            <a:pPr rtl="0"/>
            <a:r>
              <a:rPr lang="en-GB" noProof="0"/>
              <a:t>20XX</a:t>
            </a:r>
          </a:p>
        </p:txBody>
      </p:sp>
      <p:sp>
        <p:nvSpPr>
          <p:cNvPr id="7" name="Slide Number Placeholder 6">
            <a:extLst>
              <a:ext uri="{FF2B5EF4-FFF2-40B4-BE49-F238E27FC236}">
                <a16:creationId xmlns:a16="http://schemas.microsoft.com/office/drawing/2014/main" id="{33C5D762-EA79-B689-4350-317A6887CB14}"/>
              </a:ext>
            </a:extLst>
          </p:cNvPr>
          <p:cNvSpPr>
            <a:spLocks noGrp="1"/>
          </p:cNvSpPr>
          <p:nvPr>
            <p:ph type="sldNum" sz="quarter" idx="12"/>
          </p:nvPr>
        </p:nvSpPr>
        <p:spPr/>
        <p:txBody>
          <a:bodyPr/>
          <a:lstStyle/>
          <a:p>
            <a:pPr rtl="0"/>
            <a:fld id="{3A98EE3D-8CD1-4C3F-BD1C-C98C9596463C}" type="slidenum">
              <a:rPr lang="en-GB" noProof="0" smtClean="0"/>
              <a:t>4</a:t>
            </a:fld>
            <a:endParaRPr lang="en-GB" noProof="0"/>
          </a:p>
        </p:txBody>
      </p:sp>
      <p:graphicFrame>
        <p:nvGraphicFramePr>
          <p:cNvPr id="8" name="Picture Placeholder 7">
            <a:extLst>
              <a:ext uri="{FF2B5EF4-FFF2-40B4-BE49-F238E27FC236}">
                <a16:creationId xmlns:a16="http://schemas.microsoft.com/office/drawing/2014/main" id="{5CF8EA0A-31C6-5B89-3F16-ABB042D043F8}"/>
              </a:ext>
            </a:extLst>
          </p:cNvPr>
          <p:cNvGraphicFramePr>
            <a:graphicFrameLocks noGrp="1"/>
          </p:cNvGraphicFramePr>
          <p:nvPr>
            <p:ph type="pic" sz="quarter" idx="13"/>
            <p:extLst>
              <p:ext uri="{D42A27DB-BD31-4B8C-83A1-F6EECF244321}">
                <p14:modId xmlns:p14="http://schemas.microsoft.com/office/powerpoint/2010/main" val="922213966"/>
              </p:ext>
            </p:extLst>
          </p:nvPr>
        </p:nvGraphicFramePr>
        <p:xfrm>
          <a:off x="4657725" y="0"/>
          <a:ext cx="7534275"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2241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723FA-1F7E-3894-75D5-26550E9E48FB}"/>
              </a:ext>
            </a:extLst>
          </p:cNvPr>
          <p:cNvSpPr>
            <a:spLocks noGrp="1"/>
          </p:cNvSpPr>
          <p:nvPr>
            <p:ph type="title"/>
          </p:nvPr>
        </p:nvSpPr>
        <p:spPr/>
        <p:txBody>
          <a:bodyPr/>
          <a:lstStyle/>
          <a:p>
            <a:r>
              <a:rPr lang="en-GB" dirty="0"/>
              <a:t>Top 5 Cancer types for </a:t>
            </a:r>
            <a:r>
              <a:rPr lang="en-GB" u="sng" dirty="0"/>
              <a:t>under5 age</a:t>
            </a:r>
          </a:p>
        </p:txBody>
      </p:sp>
      <p:sp>
        <p:nvSpPr>
          <p:cNvPr id="3" name="Content Placeholder 2">
            <a:extLst>
              <a:ext uri="{FF2B5EF4-FFF2-40B4-BE49-F238E27FC236}">
                <a16:creationId xmlns:a16="http://schemas.microsoft.com/office/drawing/2014/main" id="{B94922D9-BCC5-3084-BF27-21330F3B6034}"/>
              </a:ext>
            </a:extLst>
          </p:cNvPr>
          <p:cNvSpPr>
            <a:spLocks noGrp="1"/>
          </p:cNvSpPr>
          <p:nvPr>
            <p:ph idx="1"/>
          </p:nvPr>
        </p:nvSpPr>
        <p:spPr>
          <a:xfrm>
            <a:off x="581193" y="2340864"/>
            <a:ext cx="4852656" cy="4083050"/>
          </a:xfrm>
        </p:spPr>
        <p:txBody>
          <a:bodyPr>
            <a:normAutofit fontScale="92500" lnSpcReduction="10000"/>
          </a:bodyPr>
          <a:lstStyle/>
          <a:p>
            <a:r>
              <a:rPr lang="en-GB" dirty="0"/>
              <a:t>Malignant Brain Cancer: This is the most prevalent cancer type, with an incidence of 256 cases.</a:t>
            </a:r>
          </a:p>
          <a:p>
            <a:r>
              <a:rPr lang="en-GB" dirty="0" err="1"/>
              <a:t>Leukemias</a:t>
            </a:r>
            <a:r>
              <a:rPr lang="en-GB" dirty="0"/>
              <a:t>: Following closely behind, </a:t>
            </a:r>
            <a:r>
              <a:rPr lang="en-GB" dirty="0" err="1"/>
              <a:t>leukemias</a:t>
            </a:r>
            <a:r>
              <a:rPr lang="en-GB" dirty="0"/>
              <a:t> have an incidence of 102 cases.</a:t>
            </a:r>
          </a:p>
          <a:p>
            <a:r>
              <a:rPr lang="en-GB" dirty="0"/>
              <a:t>Head and Neck Cancers: With an incidence of 86 cases, head and neck cancers rank third.</a:t>
            </a:r>
          </a:p>
          <a:p>
            <a:r>
              <a:rPr lang="en-GB" dirty="0"/>
              <a:t>Bone and Connective Tissue Cancers: This category has an incidence of 52 cases.</a:t>
            </a:r>
          </a:p>
          <a:p>
            <a:r>
              <a:rPr lang="en-GB" dirty="0"/>
              <a:t>Kidney Cancer: With 22 cases, kidney cancer is the least common among the top five types.</a:t>
            </a:r>
          </a:p>
          <a:p>
            <a:r>
              <a:rPr lang="en-GB" dirty="0">
                <a:solidFill>
                  <a:srgbClr val="C00000"/>
                </a:solidFill>
                <a:effectLst>
                  <a:outerShdw blurRad="38100" dist="38100" dir="2700000" algn="tl">
                    <a:srgbClr val="000000">
                      <a:alpha val="43137"/>
                    </a:srgbClr>
                  </a:outerShdw>
                </a:effectLst>
              </a:rPr>
              <a:t>These 5 types are totally different from the top 5 for all ages.</a:t>
            </a:r>
          </a:p>
        </p:txBody>
      </p:sp>
      <p:sp>
        <p:nvSpPr>
          <p:cNvPr id="6" name="Slide Number Placeholder 5">
            <a:extLst>
              <a:ext uri="{FF2B5EF4-FFF2-40B4-BE49-F238E27FC236}">
                <a16:creationId xmlns:a16="http://schemas.microsoft.com/office/drawing/2014/main" id="{E2923B18-CA10-ADB5-2A24-F19DD1A32DE5}"/>
              </a:ext>
            </a:extLst>
          </p:cNvPr>
          <p:cNvSpPr>
            <a:spLocks noGrp="1"/>
          </p:cNvSpPr>
          <p:nvPr>
            <p:ph type="sldNum" sz="quarter" idx="12"/>
          </p:nvPr>
        </p:nvSpPr>
        <p:spPr/>
        <p:txBody>
          <a:bodyPr/>
          <a:lstStyle/>
          <a:p>
            <a:pPr rtl="0"/>
            <a:fld id="{3A98EE3D-8CD1-4C3F-BD1C-C98C9596463C}" type="slidenum">
              <a:rPr lang="en-GB" noProof="0" smtClean="0"/>
              <a:t>5</a:t>
            </a:fld>
            <a:endParaRPr lang="en-GB" noProof="0"/>
          </a:p>
        </p:txBody>
      </p:sp>
      <p:graphicFrame>
        <p:nvGraphicFramePr>
          <p:cNvPr id="7" name="Chart 6">
            <a:extLst>
              <a:ext uri="{FF2B5EF4-FFF2-40B4-BE49-F238E27FC236}">
                <a16:creationId xmlns:a16="http://schemas.microsoft.com/office/drawing/2014/main" id="{BCB3DA11-C2CA-AA05-7356-7BDC5A11A049}"/>
              </a:ext>
            </a:extLst>
          </p:cNvPr>
          <p:cNvGraphicFramePr>
            <a:graphicFrameLocks/>
          </p:cNvGraphicFramePr>
          <p:nvPr>
            <p:extLst>
              <p:ext uri="{D42A27DB-BD31-4B8C-83A1-F6EECF244321}">
                <p14:modId xmlns:p14="http://schemas.microsoft.com/office/powerpoint/2010/main" val="1577061173"/>
              </p:ext>
            </p:extLst>
          </p:nvPr>
        </p:nvGraphicFramePr>
        <p:xfrm>
          <a:off x="5854262" y="2340864"/>
          <a:ext cx="6169572" cy="4083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4905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D43B-E628-465E-3E53-0377F1E70311}"/>
              </a:ext>
            </a:extLst>
          </p:cNvPr>
          <p:cNvSpPr>
            <a:spLocks noGrp="1"/>
          </p:cNvSpPr>
          <p:nvPr>
            <p:ph type="ctrTitle"/>
          </p:nvPr>
        </p:nvSpPr>
        <p:spPr>
          <a:xfrm>
            <a:off x="581191" y="704088"/>
            <a:ext cx="10993549" cy="578174"/>
          </a:xfrm>
        </p:spPr>
        <p:txBody>
          <a:bodyPr/>
          <a:lstStyle/>
          <a:p>
            <a:r>
              <a:rPr lang="en-GB" dirty="0"/>
              <a:t>Death Rates Over Time</a:t>
            </a:r>
          </a:p>
        </p:txBody>
      </p:sp>
      <p:sp>
        <p:nvSpPr>
          <p:cNvPr id="3" name="Subtitle 2">
            <a:extLst>
              <a:ext uri="{FF2B5EF4-FFF2-40B4-BE49-F238E27FC236}">
                <a16:creationId xmlns:a16="http://schemas.microsoft.com/office/drawing/2014/main" id="{88698235-A22C-BDE9-B707-5B378A74CC3D}"/>
              </a:ext>
            </a:extLst>
          </p:cNvPr>
          <p:cNvSpPr>
            <a:spLocks noGrp="1"/>
          </p:cNvSpPr>
          <p:nvPr>
            <p:ph type="subTitle" idx="1"/>
          </p:nvPr>
        </p:nvSpPr>
        <p:spPr>
          <a:xfrm>
            <a:off x="581194" y="1439917"/>
            <a:ext cx="10993546" cy="1523761"/>
          </a:xfrm>
        </p:spPr>
        <p:txBody>
          <a:bodyPr>
            <a:normAutofit fontScale="92500"/>
          </a:bodyPr>
          <a:lstStyle/>
          <a:p>
            <a:pPr marL="285750" indent="-285750">
              <a:buFont typeface="Arial" panose="020B0604020202020204" pitchFamily="34" charset="0"/>
              <a:buChar char="•"/>
            </a:pPr>
            <a:r>
              <a:rPr lang="en-GB" sz="2000" dirty="0"/>
              <a:t>Overall Increase: There's a general upward trend in death rates throughout the </a:t>
            </a:r>
            <a:r>
              <a:rPr lang="en-GB" sz="2000" dirty="0" err="1"/>
              <a:t>analyzed</a:t>
            </a:r>
            <a:r>
              <a:rPr lang="en-GB" sz="2000" dirty="0"/>
              <a:t> period.</a:t>
            </a:r>
          </a:p>
          <a:p>
            <a:pPr marL="285750" indent="-285750">
              <a:buFont typeface="Arial" panose="020B0604020202020204" pitchFamily="34" charset="0"/>
              <a:buChar char="•"/>
            </a:pPr>
            <a:r>
              <a:rPr lang="en-GB" sz="2000" dirty="0"/>
              <a:t>Fluctuations: While the overall trend is upward, there are notable fluctuations from year to year. For instance, there's a significant spike around 2012 followed by a slight decline.</a:t>
            </a:r>
          </a:p>
          <a:p>
            <a:pPr marL="285750" indent="-285750">
              <a:buFont typeface="Arial" panose="020B0604020202020204" pitchFamily="34" charset="0"/>
              <a:buChar char="•"/>
            </a:pPr>
            <a:r>
              <a:rPr lang="en-GB" sz="2000" dirty="0"/>
              <a:t>Steep Rise: In the final years of the data, between 2016 and 2018, there's a sharp increase in the death rate.</a:t>
            </a:r>
          </a:p>
        </p:txBody>
      </p:sp>
      <p:graphicFrame>
        <p:nvGraphicFramePr>
          <p:cNvPr id="5" name="Picture Placeholder 4">
            <a:extLst>
              <a:ext uri="{FF2B5EF4-FFF2-40B4-BE49-F238E27FC236}">
                <a16:creationId xmlns:a16="http://schemas.microsoft.com/office/drawing/2014/main" id="{B3244061-80DD-3925-23EE-A303D5A4DC50}"/>
              </a:ext>
            </a:extLst>
          </p:cNvPr>
          <p:cNvGraphicFramePr>
            <a:graphicFrameLocks noGrp="1"/>
          </p:cNvGraphicFramePr>
          <p:nvPr>
            <p:ph type="pic" sz="quarter" idx="13"/>
            <p:extLst>
              <p:ext uri="{D42A27DB-BD31-4B8C-83A1-F6EECF244321}">
                <p14:modId xmlns:p14="http://schemas.microsoft.com/office/powerpoint/2010/main" val="1937985103"/>
              </p:ext>
            </p:extLst>
          </p:nvPr>
        </p:nvGraphicFramePr>
        <p:xfrm>
          <a:off x="447675" y="3081338"/>
          <a:ext cx="11266488" cy="33099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4139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3D43B-E628-465E-3E53-0377F1E70311}"/>
              </a:ext>
            </a:extLst>
          </p:cNvPr>
          <p:cNvSpPr>
            <a:spLocks noGrp="1"/>
          </p:cNvSpPr>
          <p:nvPr>
            <p:ph type="ctrTitle"/>
          </p:nvPr>
        </p:nvSpPr>
        <p:spPr>
          <a:xfrm>
            <a:off x="581191" y="704088"/>
            <a:ext cx="10993549" cy="578174"/>
          </a:xfrm>
        </p:spPr>
        <p:txBody>
          <a:bodyPr/>
          <a:lstStyle/>
          <a:p>
            <a:r>
              <a:rPr lang="en-GB" dirty="0"/>
              <a:t>Population Growth from 1994 to 2019</a:t>
            </a:r>
          </a:p>
        </p:txBody>
      </p:sp>
      <p:sp>
        <p:nvSpPr>
          <p:cNvPr id="3" name="Subtitle 2">
            <a:extLst>
              <a:ext uri="{FF2B5EF4-FFF2-40B4-BE49-F238E27FC236}">
                <a16:creationId xmlns:a16="http://schemas.microsoft.com/office/drawing/2014/main" id="{88698235-A22C-BDE9-B707-5B378A74CC3D}"/>
              </a:ext>
            </a:extLst>
          </p:cNvPr>
          <p:cNvSpPr>
            <a:spLocks noGrp="1"/>
          </p:cNvSpPr>
          <p:nvPr>
            <p:ph type="subTitle" idx="1"/>
          </p:nvPr>
        </p:nvSpPr>
        <p:spPr>
          <a:xfrm>
            <a:off x="581194" y="1439917"/>
            <a:ext cx="10993546" cy="1523761"/>
          </a:xfrm>
        </p:spPr>
        <p:txBody>
          <a:bodyPr>
            <a:normAutofit fontScale="92500"/>
          </a:bodyPr>
          <a:lstStyle/>
          <a:p>
            <a:pPr marL="285750" indent="-285750">
              <a:buFont typeface="Arial" panose="020B0604020202020204" pitchFamily="34" charset="0"/>
              <a:buChar char="•"/>
            </a:pPr>
            <a:r>
              <a:rPr lang="en-GB" sz="2000" dirty="0"/>
              <a:t>Steady Growth: The population steadily increased throughout the entire period, with no significant declines.</a:t>
            </a:r>
          </a:p>
          <a:p>
            <a:pPr marL="285750" indent="-285750">
              <a:buFont typeface="Arial" panose="020B0604020202020204" pitchFamily="34" charset="0"/>
              <a:buChar char="•"/>
            </a:pPr>
            <a:r>
              <a:rPr lang="en-GB" sz="2000" dirty="0"/>
              <a:t>Acceleration: The rate of growth accelerated noticeably around 2005, leading to a steeper upward slope in the later years.</a:t>
            </a:r>
          </a:p>
          <a:p>
            <a:pPr marL="285750" indent="-285750">
              <a:buFont typeface="Arial" panose="020B0604020202020204" pitchFamily="34" charset="0"/>
              <a:buChar char="•"/>
            </a:pPr>
            <a:r>
              <a:rPr lang="en-GB" sz="2000" dirty="0"/>
              <a:t>Final Peak: The population reached its highest point in 2019.</a:t>
            </a:r>
          </a:p>
        </p:txBody>
      </p:sp>
      <p:graphicFrame>
        <p:nvGraphicFramePr>
          <p:cNvPr id="7" name="Picture Placeholder 6">
            <a:extLst>
              <a:ext uri="{FF2B5EF4-FFF2-40B4-BE49-F238E27FC236}">
                <a16:creationId xmlns:a16="http://schemas.microsoft.com/office/drawing/2014/main" id="{CA3F661C-0DEB-5CAF-E44A-456770405DD8}"/>
              </a:ext>
            </a:extLst>
          </p:cNvPr>
          <p:cNvGraphicFramePr>
            <a:graphicFrameLocks noGrp="1"/>
          </p:cNvGraphicFramePr>
          <p:nvPr>
            <p:ph type="pic" sz="quarter" idx="13"/>
            <p:extLst>
              <p:ext uri="{D42A27DB-BD31-4B8C-83A1-F6EECF244321}">
                <p14:modId xmlns:p14="http://schemas.microsoft.com/office/powerpoint/2010/main" val="38228225"/>
              </p:ext>
            </p:extLst>
          </p:nvPr>
        </p:nvGraphicFramePr>
        <p:xfrm>
          <a:off x="447675" y="3081338"/>
          <a:ext cx="11266488" cy="33099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042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9BED8-0F9E-14F0-D331-956215B9A694}"/>
              </a:ext>
            </a:extLst>
          </p:cNvPr>
          <p:cNvSpPr>
            <a:spLocks noGrp="1"/>
          </p:cNvSpPr>
          <p:nvPr>
            <p:ph type="ctrTitle"/>
          </p:nvPr>
        </p:nvSpPr>
        <p:spPr>
          <a:xfrm>
            <a:off x="581191" y="642060"/>
            <a:ext cx="10993549" cy="556121"/>
          </a:xfrm>
        </p:spPr>
        <p:txBody>
          <a:bodyPr/>
          <a:lstStyle/>
          <a:p>
            <a:r>
              <a:rPr lang="en-GB" cap="none" dirty="0"/>
              <a:t>Deaths Trend Line VS Population Trend Line</a:t>
            </a:r>
          </a:p>
        </p:txBody>
      </p:sp>
      <p:sp>
        <p:nvSpPr>
          <p:cNvPr id="3" name="Subtitle 2">
            <a:extLst>
              <a:ext uri="{FF2B5EF4-FFF2-40B4-BE49-F238E27FC236}">
                <a16:creationId xmlns:a16="http://schemas.microsoft.com/office/drawing/2014/main" id="{465BC30A-408B-2E4B-B7EC-F94BC0F40AC8}"/>
              </a:ext>
            </a:extLst>
          </p:cNvPr>
          <p:cNvSpPr>
            <a:spLocks noGrp="1"/>
          </p:cNvSpPr>
          <p:nvPr>
            <p:ph type="subTitle" idx="1"/>
          </p:nvPr>
        </p:nvSpPr>
        <p:spPr>
          <a:xfrm>
            <a:off x="581194" y="1230821"/>
            <a:ext cx="10993546" cy="1732858"/>
          </a:xfrm>
        </p:spPr>
        <p:txBody>
          <a:bodyPr/>
          <a:lstStyle/>
          <a:p>
            <a:pPr marL="285750" indent="-285750">
              <a:buFont typeface="Arial" panose="020B0604020202020204" pitchFamily="34" charset="0"/>
              <a:buChar char="•"/>
            </a:pPr>
            <a:r>
              <a:rPr lang="en-GB" dirty="0"/>
              <a:t>It seems to be that the two trend lines increase in general but, The AVG Deaths Increase is 0.50% per year, and The AVG Population Increase is 0.27% per year.</a:t>
            </a:r>
          </a:p>
          <a:p>
            <a:pPr marL="285750" indent="-285750">
              <a:buFont typeface="Arial" panose="020B0604020202020204" pitchFamily="34" charset="0"/>
              <a:buChar char="•"/>
            </a:pPr>
            <a:r>
              <a:rPr lang="en-GB" dirty="0"/>
              <a:t>The AVG Deaths Increase is greater than The AVG Population Increase.</a:t>
            </a:r>
          </a:p>
          <a:p>
            <a:pPr marL="285750" indent="-285750">
              <a:buFont typeface="Arial" panose="020B0604020202020204" pitchFamily="34" charset="0"/>
              <a:buChar char="•"/>
            </a:pPr>
            <a:r>
              <a:rPr lang="en-GB" dirty="0"/>
              <a:t>Every year for each 1000 people, 5 people die, and 3 people are born.</a:t>
            </a:r>
          </a:p>
        </p:txBody>
      </p:sp>
      <p:sp>
        <p:nvSpPr>
          <p:cNvPr id="8" name="Slide Number Placeholder 7">
            <a:extLst>
              <a:ext uri="{FF2B5EF4-FFF2-40B4-BE49-F238E27FC236}">
                <a16:creationId xmlns:a16="http://schemas.microsoft.com/office/drawing/2014/main" id="{53EFFCB2-D3A8-7779-39CE-0AB43988A1C0}"/>
              </a:ext>
            </a:extLst>
          </p:cNvPr>
          <p:cNvSpPr>
            <a:spLocks noGrp="1"/>
          </p:cNvSpPr>
          <p:nvPr>
            <p:ph type="sldNum" sz="quarter" idx="12"/>
          </p:nvPr>
        </p:nvSpPr>
        <p:spPr/>
        <p:txBody>
          <a:bodyPr/>
          <a:lstStyle/>
          <a:p>
            <a:pPr rtl="0"/>
            <a:fld id="{3A98EE3D-8CD1-4C3F-BD1C-C98C9596463C}" type="slidenum">
              <a:rPr lang="en-GB" noProof="0" smtClean="0"/>
              <a:t>8</a:t>
            </a:fld>
            <a:endParaRPr lang="en-GB" noProof="0"/>
          </a:p>
        </p:txBody>
      </p:sp>
      <p:graphicFrame>
        <p:nvGraphicFramePr>
          <p:cNvPr id="9" name="Picture Placeholder 4">
            <a:extLst>
              <a:ext uri="{FF2B5EF4-FFF2-40B4-BE49-F238E27FC236}">
                <a16:creationId xmlns:a16="http://schemas.microsoft.com/office/drawing/2014/main" id="{F347E6E2-1154-7C87-B164-F3E1394D148A}"/>
              </a:ext>
            </a:extLst>
          </p:cNvPr>
          <p:cNvGraphicFramePr>
            <a:graphicFrameLocks noGrp="1"/>
          </p:cNvGraphicFramePr>
          <p:nvPr>
            <p:ph type="pic" sz="quarter" idx="13"/>
            <p:extLst>
              <p:ext uri="{D42A27DB-BD31-4B8C-83A1-F6EECF244321}">
                <p14:modId xmlns:p14="http://schemas.microsoft.com/office/powerpoint/2010/main" val="3962719229"/>
              </p:ext>
            </p:extLst>
          </p:nvPr>
        </p:nvGraphicFramePr>
        <p:xfrm>
          <a:off x="447675" y="3081338"/>
          <a:ext cx="5486400" cy="33099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Picture Placeholder 6">
            <a:extLst>
              <a:ext uri="{FF2B5EF4-FFF2-40B4-BE49-F238E27FC236}">
                <a16:creationId xmlns:a16="http://schemas.microsoft.com/office/drawing/2014/main" id="{DBA1AA6D-EDBC-11BE-820A-763DDB8109AE}"/>
              </a:ext>
            </a:extLst>
          </p:cNvPr>
          <p:cNvGraphicFramePr>
            <a:graphicFrameLocks noGrp="1"/>
          </p:cNvGraphicFramePr>
          <p:nvPr>
            <p:ph type="pic" sz="quarter" idx="14"/>
            <p:extLst>
              <p:ext uri="{D42A27DB-BD31-4B8C-83A1-F6EECF244321}">
                <p14:modId xmlns:p14="http://schemas.microsoft.com/office/powerpoint/2010/main" val="3209878740"/>
              </p:ext>
            </p:extLst>
          </p:nvPr>
        </p:nvGraphicFramePr>
        <p:xfrm>
          <a:off x="6254750" y="3081338"/>
          <a:ext cx="5486400" cy="33099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4592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0FB38-0113-4F80-BBD4-A9C97FF40720}"/>
              </a:ext>
            </a:extLst>
          </p:cNvPr>
          <p:cNvSpPr>
            <a:spLocks noGrp="1"/>
          </p:cNvSpPr>
          <p:nvPr>
            <p:ph type="title"/>
          </p:nvPr>
        </p:nvSpPr>
        <p:spPr>
          <a:xfrm>
            <a:off x="581192" y="731520"/>
            <a:ext cx="11029616" cy="987552"/>
          </a:xfrm>
        </p:spPr>
        <p:txBody>
          <a:bodyPr rtlCol="0" anchor="b">
            <a:normAutofit/>
          </a:bodyPr>
          <a:lstStyle/>
          <a:p>
            <a:pPr rtl="0"/>
            <a:r>
              <a:rPr lang="en-GB" b="1" dirty="0"/>
              <a:t>Thank you</a:t>
            </a:r>
          </a:p>
        </p:txBody>
      </p:sp>
      <p:sp>
        <p:nvSpPr>
          <p:cNvPr id="15" name="Slide Number Placeholder 5">
            <a:extLst>
              <a:ext uri="{FF2B5EF4-FFF2-40B4-BE49-F238E27FC236}">
                <a16:creationId xmlns:a16="http://schemas.microsoft.com/office/drawing/2014/main" id="{88A4E581-7F60-395D-2740-CA3ABE567376}"/>
              </a:ext>
            </a:extLst>
          </p:cNvPr>
          <p:cNvSpPr>
            <a:spLocks noGrp="1"/>
          </p:cNvSpPr>
          <p:nvPr>
            <p:ph type="sldNum" sz="quarter" idx="12"/>
          </p:nvPr>
        </p:nvSpPr>
        <p:spPr>
          <a:xfrm>
            <a:off x="10558300" y="6423914"/>
            <a:ext cx="1052510" cy="365125"/>
          </a:xfrm>
        </p:spPr>
        <p:txBody>
          <a:bodyPr/>
          <a:lstStyle/>
          <a:p>
            <a:pPr rtl="0">
              <a:spcAft>
                <a:spcPts val="600"/>
              </a:spcAft>
            </a:pPr>
            <a:fld id="{3A98EE3D-8CD1-4C3F-BD1C-C98C9596463C}" type="slidenum">
              <a:rPr lang="en-GB" noProof="0" smtClean="0"/>
              <a:pPr rtl="0">
                <a:spcAft>
                  <a:spcPts val="600"/>
                </a:spcAft>
              </a:pPr>
              <a:t>9</a:t>
            </a:fld>
            <a:endParaRPr lang="en-GB" noProof="0"/>
          </a:p>
        </p:txBody>
      </p:sp>
      <p:graphicFrame>
        <p:nvGraphicFramePr>
          <p:cNvPr id="7" name="Content Placeholder 2">
            <a:extLst>
              <a:ext uri="{FF2B5EF4-FFF2-40B4-BE49-F238E27FC236}">
                <a16:creationId xmlns:a16="http://schemas.microsoft.com/office/drawing/2014/main" id="{28EBFA5F-E042-5C30-D196-B01FC3A4225C}"/>
              </a:ext>
            </a:extLst>
          </p:cNvPr>
          <p:cNvGraphicFramePr>
            <a:graphicFrameLocks noGrp="1"/>
          </p:cNvGraphicFramePr>
          <p:nvPr>
            <p:ph idx="1"/>
            <p:extLst>
              <p:ext uri="{D42A27DB-BD31-4B8C-83A1-F6EECF244321}">
                <p14:modId xmlns:p14="http://schemas.microsoft.com/office/powerpoint/2010/main" val="4190456075"/>
              </p:ext>
            </p:extLst>
          </p:nvPr>
        </p:nvGraphicFramePr>
        <p:xfrm>
          <a:off x="581192" y="2340864"/>
          <a:ext cx="11029615" cy="3634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1619712"/>
      </p:ext>
    </p:extLst>
  </p:cSld>
  <p:clrMapOvr>
    <a:masterClrMapping/>
  </p:clrMapOvr>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52848763_TF45205285_Win32" id="{512915A2-2AB9-4EE3-80AA-D8F6366BE079}" vid="{B6D99418-21CE-40BE-AD04-F937B08DC4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333985-6DEC-4BB6-B360-FFFEFA02249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4608ECE-840A-4514-AD05-0950FC5D30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70C9DA-ADC8-49D9-B223-6D54C6FB7BE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Dividend design</Template>
  <TotalTime>131</TotalTime>
  <Words>676</Words>
  <Application>Microsoft Office PowerPoint</Application>
  <PresentationFormat>Widescreen</PresentationFormat>
  <Paragraphs>66</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Gill Sans MT</vt:lpstr>
      <vt:lpstr>Wingdings 2</vt:lpstr>
      <vt:lpstr>DividendVTI</vt:lpstr>
      <vt:lpstr>Cancer Mortality Scotland 1994-2019</vt:lpstr>
      <vt:lpstr>PowerPoint Presentation</vt:lpstr>
      <vt:lpstr>Total Deaths by gender:</vt:lpstr>
      <vt:lpstr>Age-Related Mortality:</vt:lpstr>
      <vt:lpstr>Top 5 Cancer types for under5 age</vt:lpstr>
      <vt:lpstr>Death Rates Over Time</vt:lpstr>
      <vt:lpstr>Population Growth from 1994 to 2019</vt:lpstr>
      <vt:lpstr>Deaths Trend Line VS Population Trend 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20210129</dc:creator>
  <cp:lastModifiedBy>Ahmed 20210129</cp:lastModifiedBy>
  <cp:revision>7</cp:revision>
  <dcterms:created xsi:type="dcterms:W3CDTF">2024-08-05T13:00:27Z</dcterms:created>
  <dcterms:modified xsi:type="dcterms:W3CDTF">2024-08-05T17:35:41Z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