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710" r:id="rId1"/>
  </p:sldMasterIdLst>
  <p:notesMasterIdLst>
    <p:notesMasterId r:id="rId8"/>
  </p:notesMasterIdLst>
  <p:sldIdLst>
    <p:sldId id="257" r:id="rId2"/>
    <p:sldId id="288" r:id="rId3"/>
    <p:sldId id="289" r:id="rId4"/>
    <p:sldId id="290" r:id="rId5"/>
    <p:sldId id="291" r:id="rId6"/>
    <p:sldId id="29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A7B626C-7BA2-4125-AEA0-C7D75878DC4B}">
  <a:tblStyle styleId="{9A7B626C-7BA2-4125-AEA0-C7D75878DC4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7316BD4-12AD-4EF5-B8FB-61446272191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7E6"/>
          </a:solidFill>
        </a:fill>
      </a:tcStyle>
    </a:wholeTbl>
    <a:band1H>
      <a:tcTxStyle/>
      <a:tcStyle>
        <a:tcBdr/>
        <a:fill>
          <a:solidFill>
            <a:srgbClr val="FFE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16" y="-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Arial"/>
                <a:buNone/>
              </a:p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Arial"/>
                <a:buNone/>
              </a:pPr>
              <a:t>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609600" y="201600"/>
            <a:ext cx="10972799" cy="8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609600" y="1425600"/>
            <a:ext cx="10972799" cy="469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►"/>
              <a:defRPr sz="24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3451200" y="6415200"/>
            <a:ext cx="4579199" cy="20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100"/>
              <a:buFont typeface="Arial"/>
              <a:buNone/>
              <a:defRPr sz="1100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609600" y="1044000"/>
            <a:ext cx="1097279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09600" y="6242400"/>
            <a:ext cx="109727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609600" y="201168"/>
            <a:ext cx="10972799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ftr" idx="11"/>
          </p:nvPr>
        </p:nvSpPr>
        <p:spPr>
          <a:xfrm>
            <a:off x="3451200" y="6415200"/>
            <a:ext cx="4579199" cy="20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100"/>
              <a:buFont typeface="Arial"/>
              <a:buNone/>
              <a:defRPr sz="1100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044000"/>
            <a:ext cx="10967398" cy="51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4">
  <p:cSld name="Divider 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609600" y="201168"/>
            <a:ext cx="10972799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ftr" idx="11"/>
          </p:nvPr>
        </p:nvSpPr>
        <p:spPr>
          <a:xfrm>
            <a:off x="3451200" y="6415200"/>
            <a:ext cx="4579199" cy="20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100"/>
              <a:buFont typeface="Arial"/>
              <a:buNone/>
              <a:defRPr sz="1100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609600" y="1040400"/>
            <a:ext cx="10972799" cy="5184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86417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legal text">
  <p:cSld name="Final leg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32"/>
          <p:cNvCxnSpPr/>
          <p:nvPr/>
        </p:nvCxnSpPr>
        <p:spPr>
          <a:xfrm>
            <a:off x="607483" y="6243637"/>
            <a:ext cx="109727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607483" y="719139"/>
            <a:ext cx="4675200" cy="521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Arial"/>
              <a:buNone/>
              <a:defRPr sz="12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Arial"/>
              <a:buNone/>
              <a:defRPr sz="9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Arial"/>
              <a:buChar char="►"/>
              <a:defRPr sz="9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"/>
              <a:buFont typeface="Arial"/>
              <a:buNone/>
              <a:defRPr sz="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"/>
              <a:buFont typeface="Arial"/>
              <a:buChar char="►"/>
              <a:defRPr sz="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ctrTitle"/>
          </p:nvPr>
        </p:nvSpPr>
        <p:spPr>
          <a:xfrm>
            <a:off x="3041711" y="777600"/>
            <a:ext cx="7320000" cy="8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3041711" y="1753200"/>
            <a:ext cx="73200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sz="16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9257" y="5745155"/>
            <a:ext cx="1311310" cy="74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22"/>
          <p:cNvGrpSpPr/>
          <p:nvPr/>
        </p:nvGrpSpPr>
        <p:grpSpPr>
          <a:xfrm>
            <a:off x="-1406" y="2405318"/>
            <a:ext cx="12193405" cy="3346231"/>
            <a:chOff x="-1055" y="2405318"/>
            <a:chExt cx="9145053" cy="3346231"/>
          </a:xfrm>
        </p:grpSpPr>
        <p:sp>
          <p:nvSpPr>
            <p:cNvPr id="117" name="Google Shape;117;p22"/>
            <p:cNvSpPr/>
            <p:nvPr/>
          </p:nvSpPr>
          <p:spPr>
            <a:xfrm>
              <a:off x="2273866" y="2405318"/>
              <a:ext cx="6870132" cy="24949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999"/>
                  </a:moveTo>
                  <a:lnTo>
                    <a:pt x="119999" y="0"/>
                  </a:lnTo>
                  <a:lnTo>
                    <a:pt x="119999" y="62721"/>
                  </a:lnTo>
                  <a:lnTo>
                    <a:pt x="0" y="1199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" name="Google Shape;118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055" y="4411632"/>
              <a:ext cx="2285060" cy="13399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photo_or_illustration_input">
  <p:cSld name="Cover_photo_or_illustration_inp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3041711" y="777600"/>
            <a:ext cx="7320000" cy="8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1"/>
          </p:nvPr>
        </p:nvSpPr>
        <p:spPr>
          <a:xfrm>
            <a:off x="3041711" y="1753200"/>
            <a:ext cx="73200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sz="16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9257" y="5745155"/>
            <a:ext cx="131131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3031822" y="2405318"/>
            <a:ext cx="9160177" cy="249498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19999" y="0"/>
                </a:lnTo>
                <a:lnTo>
                  <a:pt x="119999" y="62721"/>
                </a:lnTo>
                <a:lnTo>
                  <a:pt x="0" y="11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-12191" y="3000375"/>
            <a:ext cx="3048000" cy="27298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480" y="0"/>
                </a:lnTo>
                <a:lnTo>
                  <a:pt x="120000" y="83419"/>
                </a:lnTo>
                <a:lnTo>
                  <a:pt x="0" y="11999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87090" y="4047892"/>
            <a:ext cx="2381045" cy="6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"/>
              <a:buFont typeface="Arial"/>
              <a:buNone/>
            </a:pPr>
            <a:r>
              <a:rPr lang="fr-FR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Placeholder image — to replace this image, select View&gt;Notes Page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609600" y="201600"/>
            <a:ext cx="10972799" cy="8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ftr" idx="11"/>
          </p:nvPr>
        </p:nvSpPr>
        <p:spPr>
          <a:xfrm>
            <a:off x="3451200" y="6415200"/>
            <a:ext cx="4579199" cy="20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100"/>
              <a:buFont typeface="Arial"/>
              <a:buNone/>
              <a:defRPr sz="1100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9" name="Google Shape;129;p24"/>
          <p:cNvCxnSpPr/>
          <p:nvPr/>
        </p:nvCxnSpPr>
        <p:spPr>
          <a:xfrm>
            <a:off x="609600" y="1044000"/>
            <a:ext cx="1097279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24"/>
          <p:cNvCxnSpPr/>
          <p:nvPr/>
        </p:nvCxnSpPr>
        <p:spPr>
          <a:xfrm>
            <a:off x="609600" y="6242400"/>
            <a:ext cx="109727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609600" y="201600"/>
            <a:ext cx="10972799" cy="8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609600" y="1425599"/>
            <a:ext cx="5384799" cy="469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►"/>
              <a:defRPr sz="24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►"/>
              <a:defRPr sz="24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2"/>
          </p:nvPr>
        </p:nvSpPr>
        <p:spPr>
          <a:xfrm>
            <a:off x="6197600" y="1425599"/>
            <a:ext cx="5384799" cy="469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►"/>
              <a:defRPr sz="24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►"/>
              <a:defRPr sz="24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3451200" y="6415200"/>
            <a:ext cx="4579199" cy="20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100"/>
              <a:buFont typeface="Arial"/>
              <a:buNone/>
              <a:defRPr sz="1100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609600" y="1044000"/>
            <a:ext cx="1097279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25"/>
          <p:cNvCxnSpPr/>
          <p:nvPr/>
        </p:nvCxnSpPr>
        <p:spPr>
          <a:xfrm>
            <a:off x="609600" y="6242400"/>
            <a:ext cx="109727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ings">
  <p:cSld name="Two columns with heading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609600" y="201600"/>
            <a:ext cx="10972799" cy="8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609600" y="2177999"/>
            <a:ext cx="5390400" cy="394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►"/>
              <a:defRPr sz="24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►"/>
              <a:defRPr sz="24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2"/>
          </p:nvPr>
        </p:nvSpPr>
        <p:spPr>
          <a:xfrm>
            <a:off x="6201600" y="2177999"/>
            <a:ext cx="5390400" cy="394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►"/>
              <a:defRPr sz="24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►"/>
              <a:defRPr sz="24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ftr" idx="11"/>
          </p:nvPr>
        </p:nvSpPr>
        <p:spPr>
          <a:xfrm>
            <a:off x="3451200" y="6415200"/>
            <a:ext cx="4579199" cy="20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100"/>
              <a:buFont typeface="Arial"/>
              <a:buNone/>
              <a:defRPr sz="1100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3" name="Google Shape;143;p26"/>
          <p:cNvCxnSpPr/>
          <p:nvPr/>
        </p:nvCxnSpPr>
        <p:spPr>
          <a:xfrm>
            <a:off x="609600" y="1044000"/>
            <a:ext cx="1097279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26"/>
          <p:cNvSpPr txBox="1">
            <a:spLocks noGrp="1"/>
          </p:cNvSpPr>
          <p:nvPr>
            <p:ph type="body" idx="3"/>
          </p:nvPr>
        </p:nvSpPr>
        <p:spPr>
          <a:xfrm>
            <a:off x="609600" y="1425600"/>
            <a:ext cx="5390400" cy="64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None/>
              <a:defRPr sz="24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4"/>
          </p:nvPr>
        </p:nvSpPr>
        <p:spPr>
          <a:xfrm>
            <a:off x="6201600" y="1425600"/>
            <a:ext cx="5390400" cy="64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None/>
              <a:defRPr sz="24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6" name="Google Shape;146;p26"/>
          <p:cNvCxnSpPr/>
          <p:nvPr/>
        </p:nvCxnSpPr>
        <p:spPr>
          <a:xfrm>
            <a:off x="609600" y="6242400"/>
            <a:ext cx="109727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">
  <p:cSld name="Key statem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ftr" idx="11"/>
          </p:nvPr>
        </p:nvSpPr>
        <p:spPr>
          <a:xfrm>
            <a:off x="3451200" y="6415200"/>
            <a:ext cx="4579199" cy="20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100"/>
              <a:buFont typeface="Arial"/>
              <a:buNone/>
              <a:defRPr sz="1100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607485" y="1025525"/>
            <a:ext cx="10972799" cy="164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Arial"/>
              <a:buNone/>
              <a:defRPr sz="50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None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sz="16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sz="16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0" name="Google Shape;150;p27"/>
          <p:cNvCxnSpPr/>
          <p:nvPr/>
        </p:nvCxnSpPr>
        <p:spPr>
          <a:xfrm>
            <a:off x="609600" y="6242400"/>
            <a:ext cx="109727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609600" y="201168"/>
            <a:ext cx="10972799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ftr" idx="11"/>
          </p:nvPr>
        </p:nvSpPr>
        <p:spPr>
          <a:xfrm>
            <a:off x="3451200" y="6415200"/>
            <a:ext cx="4579199" cy="20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100"/>
              <a:buFont typeface="Arial"/>
              <a:buNone/>
              <a:defRPr sz="1100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609600" y="1029600"/>
            <a:ext cx="10972799" cy="5184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86417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2">
  <p:cSld name="Divider 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609600" y="201168"/>
            <a:ext cx="10972799" cy="80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ftr" idx="11"/>
          </p:nvPr>
        </p:nvSpPr>
        <p:spPr>
          <a:xfrm>
            <a:off x="3451200" y="6415200"/>
            <a:ext cx="4579199" cy="20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100"/>
              <a:buFont typeface="Arial"/>
              <a:buNone/>
              <a:defRPr sz="1100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609600" y="1040400"/>
            <a:ext cx="10972799" cy="5184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86417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09600" y="201600"/>
            <a:ext cx="10972799" cy="8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09600" y="1425600"/>
            <a:ext cx="10972799" cy="469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Char char="►"/>
              <a:defRPr sz="24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3451200" y="6415200"/>
            <a:ext cx="4579199" cy="20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609600" y="6415200"/>
            <a:ext cx="959999" cy="19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275"/>
              <a:buFont typeface="Arial"/>
              <a:buNone/>
            </a:pPr>
            <a:r>
              <a:rPr lang="fr-FR" sz="11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fr-FR" sz="11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46464"/>
                </a:buClr>
                <a:buSzPts val="275"/>
                <a:buFont typeface="Arial"/>
                <a:buNone/>
              </a:pPr>
              <a:t>‹N°›</a:t>
            </a:fld>
            <a:endParaRPr sz="1100" b="0" i="0" u="none" strike="noStrike" cap="non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11131552" y="6450013"/>
            <a:ext cx="450848" cy="204786"/>
            <a:chOff x="8348663" y="6450012"/>
            <a:chExt cx="338136" cy="204786"/>
          </a:xfrm>
        </p:grpSpPr>
        <p:sp>
          <p:nvSpPr>
            <p:cNvPr id="95" name="Google Shape;95;p18"/>
            <p:cNvSpPr/>
            <p:nvPr/>
          </p:nvSpPr>
          <p:spPr>
            <a:xfrm>
              <a:off x="8348663" y="6450012"/>
              <a:ext cx="163511" cy="2047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36" y="72558"/>
                  </a:moveTo>
                  <a:lnTo>
                    <a:pt x="99029" y="72558"/>
                  </a:lnTo>
                  <a:lnTo>
                    <a:pt x="99029" y="47441"/>
                  </a:lnTo>
                  <a:lnTo>
                    <a:pt x="45436" y="47441"/>
                  </a:lnTo>
                  <a:lnTo>
                    <a:pt x="45436" y="27906"/>
                  </a:lnTo>
                  <a:lnTo>
                    <a:pt x="104854" y="27906"/>
                  </a:lnTo>
                  <a:lnTo>
                    <a:pt x="85048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92093"/>
                  </a:lnTo>
                  <a:lnTo>
                    <a:pt x="45436" y="92093"/>
                  </a:lnTo>
                  <a:lnTo>
                    <a:pt x="45436" y="7255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8483600" y="6450012"/>
              <a:ext cx="203199" cy="2047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625" y="0"/>
                  </a:moveTo>
                  <a:lnTo>
                    <a:pt x="60000" y="39069"/>
                  </a:lnTo>
                  <a:lnTo>
                    <a:pt x="39375" y="0"/>
                  </a:lnTo>
                  <a:lnTo>
                    <a:pt x="0" y="0"/>
                  </a:lnTo>
                  <a:lnTo>
                    <a:pt x="42187" y="72558"/>
                  </a:lnTo>
                  <a:lnTo>
                    <a:pt x="42187" y="120000"/>
                  </a:lnTo>
                  <a:lnTo>
                    <a:pt x="77812" y="120000"/>
                  </a:lnTo>
                  <a:lnTo>
                    <a:pt x="77812" y="72558"/>
                  </a:lnTo>
                  <a:lnTo>
                    <a:pt x="120000" y="0"/>
                  </a:lnTo>
                  <a:lnTo>
                    <a:pt x="80625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onsite.com/mondossier%20/mapage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>
            <a:spLocks noGrp="1"/>
          </p:cNvSpPr>
          <p:nvPr>
            <p:ph type="title"/>
          </p:nvPr>
        </p:nvSpPr>
        <p:spPr>
          <a:xfrm>
            <a:off x="609600" y="201600"/>
            <a:ext cx="10972799" cy="8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350"/>
              <a:buFont typeface="Arial"/>
              <a:buNone/>
            </a:pPr>
            <a:r>
              <a:rPr lang="fr-FR" sz="5400" b="1" i="0" u="none" strike="noStrike" cap="none" dirty="0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dirty="0"/>
          </a:p>
        </p:txBody>
      </p:sp>
      <p:grpSp>
        <p:nvGrpSpPr>
          <p:cNvPr id="343" name="Google Shape;343;p67"/>
          <p:cNvGrpSpPr/>
          <p:nvPr/>
        </p:nvGrpSpPr>
        <p:grpSpPr>
          <a:xfrm>
            <a:off x="609600" y="1916832"/>
            <a:ext cx="10608284" cy="4680520"/>
            <a:chOff x="0" y="-444667"/>
            <a:chExt cx="10608284" cy="4680520"/>
          </a:xfrm>
        </p:grpSpPr>
        <p:sp>
          <p:nvSpPr>
            <p:cNvPr id="344" name="Google Shape;344;p67"/>
            <p:cNvSpPr/>
            <p:nvPr/>
          </p:nvSpPr>
          <p:spPr>
            <a:xfrm rot="10800000">
              <a:off x="364515" y="-437575"/>
              <a:ext cx="10243768" cy="568971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F8F8F8"/>
                </a:gs>
                <a:gs pos="35000">
                  <a:srgbClr val="FAFAFA"/>
                </a:gs>
                <a:gs pos="100000">
                  <a:srgbClr val="FDFDFD"/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7"/>
            <p:cNvSpPr txBox="1"/>
            <p:nvPr/>
          </p:nvSpPr>
          <p:spPr>
            <a:xfrm>
              <a:off x="506758" y="-444667"/>
              <a:ext cx="10101526" cy="568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09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fr-FR" sz="2400" dirty="0" smtClean="0">
                  <a:solidFill>
                    <a:schemeClr val="dk1"/>
                  </a:solidFill>
                </a:rPr>
                <a:t>Comment Fonctionne le web</a:t>
              </a:r>
              <a:endParaRPr dirty="0"/>
            </a:p>
          </p:txBody>
        </p:sp>
        <p:sp>
          <p:nvSpPr>
            <p:cNvPr id="346" name="Google Shape;346;p67"/>
            <p:cNvSpPr/>
            <p:nvPr/>
          </p:nvSpPr>
          <p:spPr>
            <a:xfrm>
              <a:off x="0" y="-444667"/>
              <a:ext cx="568971" cy="568971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7"/>
            <p:cNvSpPr/>
            <p:nvPr/>
          </p:nvSpPr>
          <p:spPr>
            <a:xfrm rot="10800000">
              <a:off x="364515" y="735024"/>
              <a:ext cx="10243768" cy="568971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F5DCDD"/>
                </a:gs>
                <a:gs pos="35000">
                  <a:srgbClr val="F8E6E6"/>
                </a:gs>
                <a:gs pos="100000">
                  <a:srgbClr val="FCF5F5"/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7"/>
            <p:cNvSpPr txBox="1"/>
            <p:nvPr/>
          </p:nvSpPr>
          <p:spPr>
            <a:xfrm>
              <a:off x="506758" y="735025"/>
              <a:ext cx="10101526" cy="568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0900" tIns="91425" rIns="170675" bIns="91425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600"/>
              </a:pPr>
              <a:r>
                <a:rPr lang="fr-FR" sz="2400" dirty="0" smtClean="0">
                  <a:solidFill>
                    <a:schemeClr val="dk1"/>
                  </a:solidFill>
                </a:rPr>
                <a:t>De quoi avez-vous besoin </a:t>
              </a:r>
              <a:r>
                <a:rPr lang="fr-FR" sz="2400" dirty="0" smtClean="0">
                  <a:solidFill>
                    <a:schemeClr val="dk1"/>
                  </a:solidFill>
                </a:rPr>
                <a:t>pour </a:t>
              </a:r>
              <a:r>
                <a:rPr lang="fr-FR" sz="2400" dirty="0" smtClean="0">
                  <a:solidFill>
                    <a:schemeClr val="dk1"/>
                  </a:solidFill>
                </a:rPr>
                <a:t>être développeur web</a:t>
              </a:r>
              <a:endParaRPr dirty="0"/>
            </a:p>
          </p:txBody>
        </p:sp>
        <p:sp>
          <p:nvSpPr>
            <p:cNvPr id="349" name="Google Shape;349;p67"/>
            <p:cNvSpPr/>
            <p:nvPr/>
          </p:nvSpPr>
          <p:spPr>
            <a:xfrm>
              <a:off x="0" y="735025"/>
              <a:ext cx="568971" cy="568971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7"/>
            <p:cNvSpPr/>
            <p:nvPr/>
          </p:nvSpPr>
          <p:spPr>
            <a:xfrm rot="10800000">
              <a:off x="364515" y="2082705"/>
              <a:ext cx="10243768" cy="568971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FFB7B8"/>
                </a:gs>
                <a:gs pos="35000">
                  <a:srgbClr val="FFCCCC"/>
                </a:gs>
                <a:gs pos="100000">
                  <a:srgbClr val="FFE9E9"/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7"/>
            <p:cNvSpPr txBox="1"/>
            <p:nvPr/>
          </p:nvSpPr>
          <p:spPr>
            <a:xfrm>
              <a:off x="445840" y="2075613"/>
              <a:ext cx="10101526" cy="568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09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fr-FR" sz="2400" dirty="0" smtClean="0">
                  <a:solidFill>
                    <a:schemeClr val="dk1"/>
                  </a:solidFill>
                </a:rPr>
                <a:t>Quel est le rôle d’un développeur web </a:t>
              </a:r>
              <a:endParaRPr dirty="0"/>
            </a:p>
          </p:txBody>
        </p:sp>
        <p:sp>
          <p:nvSpPr>
            <p:cNvPr id="352" name="Google Shape;352;p67"/>
            <p:cNvSpPr/>
            <p:nvPr/>
          </p:nvSpPr>
          <p:spPr>
            <a:xfrm>
              <a:off x="0" y="2082706"/>
              <a:ext cx="568971" cy="568971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7"/>
            <p:cNvSpPr txBox="1"/>
            <p:nvPr/>
          </p:nvSpPr>
          <p:spPr>
            <a:xfrm>
              <a:off x="506758" y="2200953"/>
              <a:ext cx="10101526" cy="568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09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endParaRPr dirty="0"/>
            </a:p>
          </p:txBody>
        </p:sp>
        <p:sp>
          <p:nvSpPr>
            <p:cNvPr id="357" name="Google Shape;357;p67"/>
            <p:cNvSpPr txBox="1"/>
            <p:nvPr/>
          </p:nvSpPr>
          <p:spPr>
            <a:xfrm>
              <a:off x="506758" y="2933917"/>
              <a:ext cx="10101526" cy="568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09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endParaRPr dirty="0"/>
            </a:p>
          </p:txBody>
        </p:sp>
        <p:sp>
          <p:nvSpPr>
            <p:cNvPr id="360" name="Google Shape;360;p67"/>
            <p:cNvSpPr txBox="1"/>
            <p:nvPr/>
          </p:nvSpPr>
          <p:spPr>
            <a:xfrm>
              <a:off x="506758" y="3666882"/>
              <a:ext cx="10101526" cy="5689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09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6;p68"/>
          <p:cNvSpPr>
            <a:spLocks noGrp="1"/>
          </p:cNvSpPr>
          <p:nvPr>
            <p:ph type="title"/>
          </p:nvPr>
        </p:nvSpPr>
        <p:spPr>
          <a:xfrm>
            <a:off x="609601" y="201601"/>
            <a:ext cx="6350495" cy="635112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9999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smtClean="0"/>
              <a:t>Comment fonctionne le web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99456" y="198884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26" name="Picture 2" descr="C:\Users\SISES\Desktop\p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2504" y="1196752"/>
            <a:ext cx="1152128" cy="1440160"/>
          </a:xfrm>
          <a:prstGeom prst="rect">
            <a:avLst/>
          </a:prstGeom>
          <a:noFill/>
        </p:spPr>
      </p:pic>
      <p:pic>
        <p:nvPicPr>
          <p:cNvPr id="1027" name="Picture 3" descr="C:\Users\SISES\Desktop\pp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6120" y="1340768"/>
            <a:ext cx="1803400" cy="1296144"/>
          </a:xfrm>
          <a:prstGeom prst="rect">
            <a:avLst/>
          </a:prstGeom>
          <a:noFill/>
        </p:spPr>
      </p:pic>
      <p:grpSp>
        <p:nvGrpSpPr>
          <p:cNvPr id="20" name="Google Shape;1491;p95"/>
          <p:cNvGrpSpPr/>
          <p:nvPr/>
        </p:nvGrpSpPr>
        <p:grpSpPr>
          <a:xfrm>
            <a:off x="839416" y="1196752"/>
            <a:ext cx="4680520" cy="2880320"/>
            <a:chOff x="1044620" y="1571242"/>
            <a:chExt cx="2013201" cy="1753970"/>
          </a:xfrm>
        </p:grpSpPr>
        <p:sp>
          <p:nvSpPr>
            <p:cNvPr id="25" name="Google Shape;1493;p95"/>
            <p:cNvSpPr/>
            <p:nvPr/>
          </p:nvSpPr>
          <p:spPr>
            <a:xfrm rot="21388734">
              <a:off x="1044620" y="1571242"/>
              <a:ext cx="2013201" cy="175397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40" y="0"/>
                  </a:moveTo>
                  <a:lnTo>
                    <a:pt x="119386" y="1952"/>
                  </a:lnTo>
                  <a:cubicBezTo>
                    <a:pt x="119561" y="40737"/>
                    <a:pt x="117397" y="81620"/>
                    <a:pt x="120000" y="117083"/>
                  </a:cubicBezTo>
                  <a:cubicBezTo>
                    <a:pt x="60496" y="121477"/>
                    <a:pt x="39985" y="119577"/>
                    <a:pt x="0" y="119667"/>
                  </a:cubicBezTo>
                  <a:lnTo>
                    <a:pt x="2840" y="0"/>
                  </a:lnTo>
                  <a:close/>
                </a:path>
              </a:pathLst>
            </a:custGeom>
            <a:solidFill>
              <a:srgbClr val="D6D6D6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495;p95"/>
            <p:cNvSpPr/>
            <p:nvPr/>
          </p:nvSpPr>
          <p:spPr>
            <a:xfrm>
              <a:off x="1892014" y="1620363"/>
              <a:ext cx="250283" cy="210867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496;p95"/>
            <p:cNvSpPr/>
            <p:nvPr/>
          </p:nvSpPr>
          <p:spPr>
            <a:xfrm>
              <a:off x="1953773" y="1664841"/>
              <a:ext cx="136677" cy="115152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497;p95"/>
            <p:cNvSpPr/>
            <p:nvPr/>
          </p:nvSpPr>
          <p:spPr>
            <a:xfrm>
              <a:off x="2007021" y="1602554"/>
              <a:ext cx="166855" cy="140578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1127448" y="1700808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Le web est un système d’échange entre client et un serveur qui stocke et héberge des sites </a:t>
            </a:r>
            <a:r>
              <a:rPr lang="fr-FR" sz="1800" dirty="0" smtClean="0"/>
              <a:t>web.</a:t>
            </a:r>
          </a:p>
          <a:p>
            <a:endParaRPr lang="fr-FR" sz="1800" dirty="0" smtClean="0"/>
          </a:p>
          <a:p>
            <a:r>
              <a:rPr lang="fr-FR" sz="1800" u="sng" dirty="0" smtClean="0"/>
              <a:t>Client</a:t>
            </a:r>
            <a:r>
              <a:rPr lang="fr-FR" sz="1800" dirty="0" smtClean="0"/>
              <a:t>  Navigateur web: Chrome, </a:t>
            </a:r>
            <a:r>
              <a:rPr lang="fr-FR" sz="1800" dirty="0" err="1" smtClean="0"/>
              <a:t>Firefox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sz="1800" u="sng" dirty="0" smtClean="0"/>
              <a:t>Serveur </a:t>
            </a:r>
            <a:r>
              <a:rPr lang="fr-FR" sz="1800" dirty="0" smtClean="0"/>
              <a:t> Ordinateur puissant qui stocke et héberge des sites web.</a:t>
            </a:r>
            <a:endParaRPr lang="fr-FR" sz="1800" u="sng" dirty="0"/>
          </a:p>
        </p:txBody>
      </p:sp>
      <p:sp>
        <p:nvSpPr>
          <p:cNvPr id="28" name="Flèche droite 27"/>
          <p:cNvSpPr/>
          <p:nvPr/>
        </p:nvSpPr>
        <p:spPr>
          <a:xfrm>
            <a:off x="9696400" y="141277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rot="10800000">
            <a:off x="9624392" y="1916832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Google Shape;1448;p94"/>
          <p:cNvSpPr/>
          <p:nvPr/>
        </p:nvSpPr>
        <p:spPr>
          <a:xfrm>
            <a:off x="6960096" y="2852936"/>
            <a:ext cx="2327993" cy="295232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04" y="10772"/>
                </a:moveTo>
                <a:cubicBezTo>
                  <a:pt x="109632" y="0"/>
                  <a:pt x="109632" y="0"/>
                  <a:pt x="109632" y="0"/>
                </a:cubicBezTo>
                <a:cubicBezTo>
                  <a:pt x="109632" y="0"/>
                  <a:pt x="111040" y="46181"/>
                  <a:pt x="112768" y="61721"/>
                </a:cubicBezTo>
                <a:cubicBezTo>
                  <a:pt x="114560" y="77262"/>
                  <a:pt x="115392" y="83178"/>
                  <a:pt x="117696" y="90949"/>
                </a:cubicBezTo>
                <a:cubicBezTo>
                  <a:pt x="120000" y="98719"/>
                  <a:pt x="119936" y="103487"/>
                  <a:pt x="119936" y="103487"/>
                </a:cubicBezTo>
                <a:cubicBezTo>
                  <a:pt x="104000" y="105607"/>
                  <a:pt x="104000" y="105607"/>
                  <a:pt x="104000" y="105607"/>
                </a:cubicBezTo>
                <a:cubicBezTo>
                  <a:pt x="104000" y="105607"/>
                  <a:pt x="44544" y="120000"/>
                  <a:pt x="22272" y="113200"/>
                </a:cubicBezTo>
                <a:cubicBezTo>
                  <a:pt x="0" y="106490"/>
                  <a:pt x="704" y="10772"/>
                  <a:pt x="704" y="10772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59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08168" y="299695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 smtClean="0">
                <a:solidFill>
                  <a:schemeClr val="accent5">
                    <a:lumMod val="50000"/>
                  </a:schemeClr>
                </a:solidFill>
              </a:rPr>
              <a:t>Client</a:t>
            </a:r>
            <a:endParaRPr lang="fr-FR" sz="2400" b="1" i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176120" y="3575918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Envoie une requête web: Saisir l’URL d’un site dans un navigateur</a:t>
            </a:r>
            <a:endParaRPr lang="fr-FR" sz="1600" dirty="0"/>
          </a:p>
        </p:txBody>
      </p:sp>
      <p:sp>
        <p:nvSpPr>
          <p:cNvPr id="36" name="Rectangle 35"/>
          <p:cNvSpPr/>
          <p:nvPr/>
        </p:nvSpPr>
        <p:spPr>
          <a:xfrm>
            <a:off x="8842314" y="4839543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646464"/>
              </a:buClr>
              <a:buSzPts val="1350"/>
            </a:pPr>
            <a:r>
              <a:rPr lang="fr-FR" sz="2400" b="1" dirty="0" smtClean="0">
                <a:solidFill>
                  <a:srgbClr val="646464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 lang="fr-FR" sz="2400" dirty="0"/>
          </a:p>
        </p:txBody>
      </p:sp>
      <p:sp>
        <p:nvSpPr>
          <p:cNvPr id="37" name="Google Shape;1448;p94"/>
          <p:cNvSpPr/>
          <p:nvPr/>
        </p:nvSpPr>
        <p:spPr>
          <a:xfrm>
            <a:off x="9816679" y="2636912"/>
            <a:ext cx="2327993" cy="27363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04" y="10772"/>
                </a:moveTo>
                <a:cubicBezTo>
                  <a:pt x="109632" y="0"/>
                  <a:pt x="109632" y="0"/>
                  <a:pt x="109632" y="0"/>
                </a:cubicBezTo>
                <a:cubicBezTo>
                  <a:pt x="109632" y="0"/>
                  <a:pt x="111040" y="46181"/>
                  <a:pt x="112768" y="61721"/>
                </a:cubicBezTo>
                <a:cubicBezTo>
                  <a:pt x="114560" y="77262"/>
                  <a:pt x="115392" y="83178"/>
                  <a:pt x="117696" y="90949"/>
                </a:cubicBezTo>
                <a:cubicBezTo>
                  <a:pt x="120000" y="98719"/>
                  <a:pt x="119936" y="103487"/>
                  <a:pt x="119936" y="103487"/>
                </a:cubicBezTo>
                <a:cubicBezTo>
                  <a:pt x="104000" y="105607"/>
                  <a:pt x="104000" y="105607"/>
                  <a:pt x="104000" y="105607"/>
                </a:cubicBezTo>
                <a:cubicBezTo>
                  <a:pt x="104000" y="105607"/>
                  <a:pt x="44544" y="120000"/>
                  <a:pt x="22272" y="113200"/>
                </a:cubicBezTo>
                <a:cubicBezTo>
                  <a:pt x="0" y="106490"/>
                  <a:pt x="704" y="10772"/>
                  <a:pt x="704" y="10772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5900" dist="152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722634" y="465313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646464"/>
              </a:buClr>
              <a:buSzPts val="1350"/>
            </a:pPr>
            <a:r>
              <a:rPr lang="fr-FR" sz="2400" b="1" dirty="0" smtClean="0">
                <a:solidFill>
                  <a:srgbClr val="646464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10344472" y="285293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 smtClean="0">
                <a:solidFill>
                  <a:schemeClr val="accent5">
                    <a:lumMod val="50000"/>
                  </a:schemeClr>
                </a:solidFill>
              </a:rPr>
              <a:t>Serveur</a:t>
            </a:r>
            <a:endParaRPr lang="fr-FR" sz="2400" b="1" i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0128448" y="3269302"/>
            <a:ext cx="1872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Changer et traiter la requête puis renvoyer les données demandées (page web, image, vidéo…)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6;p68"/>
          <p:cNvSpPr>
            <a:spLocks noGrp="1"/>
          </p:cNvSpPr>
          <p:nvPr>
            <p:ph type="title"/>
          </p:nvPr>
        </p:nvSpPr>
        <p:spPr>
          <a:xfrm>
            <a:off x="2423592" y="188640"/>
            <a:ext cx="6350495" cy="635112"/>
          </a:xfrm>
          <a:prstGeom prst="chevron">
            <a:avLst>
              <a:gd name="adj" fmla="val 50000"/>
            </a:avLst>
          </a:prstGeom>
          <a:solidFill>
            <a:schemeClr val="bg2">
              <a:lumMod val="95000"/>
            </a:schemeClr>
          </a:solidFill>
          <a:ln>
            <a:noFill/>
          </a:ln>
          <a:effectLst>
            <a:outerShdw blurRad="39999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smtClean="0"/>
              <a:t>Comment fonctionne le web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99456" y="198884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Google Shape;418;p68"/>
          <p:cNvSpPr/>
          <p:nvPr/>
        </p:nvSpPr>
        <p:spPr>
          <a:xfrm>
            <a:off x="335360" y="106785"/>
            <a:ext cx="2004841" cy="801935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  <a:effectLst>
            <a:outerShdw blurRad="39999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1513;p95"/>
          <p:cNvGrpSpPr/>
          <p:nvPr/>
        </p:nvGrpSpPr>
        <p:grpSpPr>
          <a:xfrm>
            <a:off x="1199456" y="1412776"/>
            <a:ext cx="7920880" cy="3312368"/>
            <a:chOff x="457200" y="2843685"/>
            <a:chExt cx="1439615" cy="1391701"/>
          </a:xfrm>
        </p:grpSpPr>
        <p:sp>
          <p:nvSpPr>
            <p:cNvPr id="43" name="Google Shape;1514;p95"/>
            <p:cNvSpPr/>
            <p:nvPr/>
          </p:nvSpPr>
          <p:spPr>
            <a:xfrm rot="-211266">
              <a:off x="496159" y="2884263"/>
              <a:ext cx="1361697" cy="13105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40" y="0"/>
                  </a:moveTo>
                  <a:lnTo>
                    <a:pt x="119386" y="1952"/>
                  </a:lnTo>
                  <a:cubicBezTo>
                    <a:pt x="119561" y="40737"/>
                    <a:pt x="117397" y="81620"/>
                    <a:pt x="120000" y="117083"/>
                  </a:cubicBezTo>
                  <a:cubicBezTo>
                    <a:pt x="60496" y="121477"/>
                    <a:pt x="39985" y="119577"/>
                    <a:pt x="0" y="119667"/>
                  </a:cubicBezTo>
                  <a:lnTo>
                    <a:pt x="284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515;p95"/>
            <p:cNvSpPr/>
            <p:nvPr/>
          </p:nvSpPr>
          <p:spPr>
            <a:xfrm rot="-240000">
              <a:off x="575943" y="3199925"/>
              <a:ext cx="1225364" cy="862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"/>
                <a:buFont typeface="Arial"/>
                <a:buNone/>
              </a:pPr>
              <a:endParaRPr dirty="0"/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1631504" y="1908121"/>
            <a:ext cx="73448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 client accède à une page web en utilisant l’adresse d’un site web appelée URL</a:t>
            </a:r>
          </a:p>
          <a:p>
            <a:r>
              <a:rPr lang="fr-FR" sz="1600" dirty="0" smtClean="0"/>
              <a:t>Exemple: </a:t>
            </a:r>
            <a:r>
              <a:rPr lang="fr-FR" sz="1600" u="sng" dirty="0" smtClean="0">
                <a:solidFill>
                  <a:srgbClr val="7030A0"/>
                </a:solidFill>
                <a:hlinkClick r:id="rId2"/>
              </a:rPr>
              <a:t>http://monsite.com/mondossier /mapage.html</a:t>
            </a:r>
            <a:endParaRPr lang="fr-FR" sz="1600" u="sng" dirty="0" smtClean="0">
              <a:solidFill>
                <a:srgbClr val="7030A0"/>
              </a:solidFill>
            </a:endParaRPr>
          </a:p>
          <a:p>
            <a:endParaRPr lang="fr-FR" sz="1600" u="sng" dirty="0" smtClean="0">
              <a:solidFill>
                <a:srgbClr val="7030A0"/>
              </a:solidFill>
            </a:endParaRPr>
          </a:p>
          <a:p>
            <a:r>
              <a:rPr lang="fr-FR" sz="1800" u="sng" dirty="0" smtClean="0">
                <a:solidFill>
                  <a:srgbClr val="7030A0"/>
                </a:solidFill>
              </a:rPr>
              <a:t>http:// </a:t>
            </a:r>
            <a:r>
              <a:rPr lang="fr-FR" sz="1600" dirty="0" smtClean="0">
                <a:solidFill>
                  <a:schemeClr val="tx1"/>
                </a:solidFill>
              </a:rPr>
              <a:t>N</a:t>
            </a:r>
            <a:r>
              <a:rPr lang="fr-FR" sz="1600" dirty="0" smtClean="0">
                <a:solidFill>
                  <a:schemeClr val="tx1"/>
                </a:solidFill>
              </a:rPr>
              <a:t>om de protocole de communication entre le client et le serveur.</a:t>
            </a:r>
          </a:p>
          <a:p>
            <a:r>
              <a:rPr lang="fr-FR" sz="1800" u="sng" dirty="0" smtClean="0">
                <a:solidFill>
                  <a:srgbClr val="7030A0"/>
                </a:solidFill>
              </a:rPr>
              <a:t>Monsite.com </a:t>
            </a:r>
            <a:r>
              <a:rPr lang="fr-FR" sz="1800" dirty="0" smtClean="0">
                <a:solidFill>
                  <a:srgbClr val="7030A0"/>
                </a:solidFill>
              </a:rPr>
              <a:t> </a:t>
            </a:r>
            <a:r>
              <a:rPr lang="fr-FR" sz="1600" dirty="0" smtClean="0">
                <a:solidFill>
                  <a:srgbClr val="7030A0"/>
                </a:solidFill>
              </a:rPr>
              <a:t>: </a:t>
            </a:r>
            <a:r>
              <a:rPr lang="fr-FR" sz="1600" dirty="0" smtClean="0">
                <a:solidFill>
                  <a:schemeClr val="tx1"/>
                </a:solidFill>
              </a:rPr>
              <a:t>Nom de domaine du site web auquel on veut accéder.</a:t>
            </a:r>
          </a:p>
          <a:p>
            <a:r>
              <a:rPr lang="fr-FR" sz="1800" u="sng" dirty="0" smtClean="0">
                <a:solidFill>
                  <a:srgbClr val="7030A0"/>
                </a:solidFill>
              </a:rPr>
              <a:t>/</a:t>
            </a:r>
            <a:r>
              <a:rPr lang="fr-FR" sz="1800" u="sng" dirty="0" err="1" smtClean="0">
                <a:solidFill>
                  <a:srgbClr val="7030A0"/>
                </a:solidFill>
              </a:rPr>
              <a:t>mondossier</a:t>
            </a:r>
            <a:r>
              <a:rPr lang="fr-FR" sz="1800" u="sng" dirty="0" smtClean="0">
                <a:solidFill>
                  <a:srgbClr val="7030A0"/>
                </a:solidFill>
              </a:rPr>
              <a:t>/mapage.html </a:t>
            </a:r>
            <a:r>
              <a:rPr lang="fr-FR" sz="1800" dirty="0" smtClean="0">
                <a:solidFill>
                  <a:srgbClr val="7030A0"/>
                </a:solidFill>
              </a:rPr>
              <a:t>: </a:t>
            </a:r>
            <a:r>
              <a:rPr lang="fr-FR" sz="1600" dirty="0" smtClean="0">
                <a:solidFill>
                  <a:schemeClr val="tx1"/>
                </a:solidFill>
              </a:rPr>
              <a:t>l’endroit ou se trouve la page dans le site web</a:t>
            </a:r>
            <a:endParaRPr lang="fr-FR" sz="2000" u="sng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79682" y="378904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646464"/>
              </a:buClr>
              <a:buSzPts val="1350"/>
            </a:pPr>
            <a:r>
              <a:rPr lang="fr-FR" sz="3200" b="1" dirty="0" smtClean="0">
                <a:solidFill>
                  <a:srgbClr val="646464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 lang="fr-F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6;p68"/>
          <p:cNvSpPr>
            <a:spLocks noGrp="1"/>
          </p:cNvSpPr>
          <p:nvPr>
            <p:ph type="title"/>
          </p:nvPr>
        </p:nvSpPr>
        <p:spPr>
          <a:xfrm>
            <a:off x="609601" y="201601"/>
            <a:ext cx="10526959" cy="635112"/>
          </a:xfrm>
          <a:prstGeom prst="chevron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39999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smtClean="0"/>
              <a:t>De quoi avez-vous besoin pour être développeur web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99456" y="198884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Google Shape;712;p77"/>
          <p:cNvSpPr/>
          <p:nvPr/>
        </p:nvSpPr>
        <p:spPr>
          <a:xfrm>
            <a:off x="8832304" y="2708920"/>
            <a:ext cx="1276547" cy="100559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655" y="108584"/>
                </a:moveTo>
                <a:lnTo>
                  <a:pt x="87434" y="107024"/>
                </a:lnTo>
                <a:lnTo>
                  <a:pt x="92743" y="108795"/>
                </a:lnTo>
                <a:lnTo>
                  <a:pt x="92707" y="110645"/>
                </a:lnTo>
                <a:lnTo>
                  <a:pt x="91870" y="110328"/>
                </a:lnTo>
                <a:lnTo>
                  <a:pt x="91870" y="110830"/>
                </a:lnTo>
                <a:lnTo>
                  <a:pt x="85136" y="110830"/>
                </a:lnTo>
                <a:lnTo>
                  <a:pt x="85136" y="109746"/>
                </a:lnTo>
                <a:lnTo>
                  <a:pt x="84317" y="110011"/>
                </a:lnTo>
                <a:lnTo>
                  <a:pt x="84174" y="110063"/>
                </a:lnTo>
                <a:lnTo>
                  <a:pt x="84032" y="110063"/>
                </a:lnTo>
                <a:lnTo>
                  <a:pt x="83871" y="110011"/>
                </a:lnTo>
                <a:lnTo>
                  <a:pt x="83747" y="109931"/>
                </a:lnTo>
                <a:lnTo>
                  <a:pt x="83640" y="109799"/>
                </a:lnTo>
                <a:lnTo>
                  <a:pt x="83515" y="109667"/>
                </a:lnTo>
                <a:lnTo>
                  <a:pt x="83444" y="109482"/>
                </a:lnTo>
                <a:lnTo>
                  <a:pt x="83355" y="109244"/>
                </a:lnTo>
                <a:lnTo>
                  <a:pt x="83337" y="109033"/>
                </a:lnTo>
                <a:lnTo>
                  <a:pt x="83337" y="108795"/>
                </a:lnTo>
                <a:lnTo>
                  <a:pt x="83337" y="108531"/>
                </a:lnTo>
                <a:lnTo>
                  <a:pt x="83355" y="108319"/>
                </a:lnTo>
                <a:lnTo>
                  <a:pt x="83426" y="108055"/>
                </a:lnTo>
                <a:lnTo>
                  <a:pt x="83533" y="107764"/>
                </a:lnTo>
                <a:lnTo>
                  <a:pt x="83657" y="107553"/>
                </a:lnTo>
                <a:lnTo>
                  <a:pt x="83836" y="107315"/>
                </a:lnTo>
                <a:lnTo>
                  <a:pt x="86490" y="104144"/>
                </a:lnTo>
                <a:lnTo>
                  <a:pt x="86686" y="103933"/>
                </a:lnTo>
                <a:lnTo>
                  <a:pt x="86900" y="103800"/>
                </a:lnTo>
                <a:lnTo>
                  <a:pt x="87131" y="103668"/>
                </a:lnTo>
                <a:lnTo>
                  <a:pt x="87381" y="103563"/>
                </a:lnTo>
                <a:lnTo>
                  <a:pt x="87577" y="103483"/>
                </a:lnTo>
                <a:lnTo>
                  <a:pt x="87862" y="103483"/>
                </a:lnTo>
                <a:lnTo>
                  <a:pt x="88378" y="103430"/>
                </a:lnTo>
                <a:lnTo>
                  <a:pt x="94008" y="103430"/>
                </a:lnTo>
                <a:lnTo>
                  <a:pt x="94008" y="105227"/>
                </a:lnTo>
                <a:lnTo>
                  <a:pt x="88343" y="105175"/>
                </a:lnTo>
                <a:lnTo>
                  <a:pt x="87951" y="105175"/>
                </a:lnTo>
                <a:lnTo>
                  <a:pt x="87612" y="105307"/>
                </a:lnTo>
                <a:lnTo>
                  <a:pt x="87256" y="105545"/>
                </a:lnTo>
                <a:lnTo>
                  <a:pt x="86918" y="105809"/>
                </a:lnTo>
                <a:lnTo>
                  <a:pt x="84513" y="108214"/>
                </a:lnTo>
                <a:lnTo>
                  <a:pt x="84441" y="108266"/>
                </a:lnTo>
                <a:lnTo>
                  <a:pt x="84423" y="108346"/>
                </a:lnTo>
                <a:lnTo>
                  <a:pt x="84423" y="108399"/>
                </a:lnTo>
                <a:lnTo>
                  <a:pt x="84423" y="108504"/>
                </a:lnTo>
                <a:lnTo>
                  <a:pt x="84441" y="108531"/>
                </a:lnTo>
                <a:lnTo>
                  <a:pt x="84513" y="108584"/>
                </a:lnTo>
                <a:lnTo>
                  <a:pt x="84566" y="108584"/>
                </a:lnTo>
                <a:lnTo>
                  <a:pt x="84655" y="108584"/>
                </a:lnTo>
                <a:close/>
                <a:moveTo>
                  <a:pt x="106300" y="118890"/>
                </a:moveTo>
                <a:lnTo>
                  <a:pt x="105427" y="112125"/>
                </a:lnTo>
                <a:lnTo>
                  <a:pt x="111431" y="102347"/>
                </a:lnTo>
                <a:lnTo>
                  <a:pt x="110522" y="101158"/>
                </a:lnTo>
                <a:lnTo>
                  <a:pt x="104750" y="110513"/>
                </a:lnTo>
                <a:lnTo>
                  <a:pt x="94774" y="110513"/>
                </a:lnTo>
                <a:lnTo>
                  <a:pt x="94774" y="103378"/>
                </a:lnTo>
                <a:lnTo>
                  <a:pt x="100706" y="101422"/>
                </a:lnTo>
                <a:lnTo>
                  <a:pt x="103254" y="95873"/>
                </a:lnTo>
                <a:lnTo>
                  <a:pt x="102826" y="92649"/>
                </a:lnTo>
                <a:lnTo>
                  <a:pt x="102790" y="92199"/>
                </a:lnTo>
                <a:lnTo>
                  <a:pt x="102773" y="91803"/>
                </a:lnTo>
                <a:lnTo>
                  <a:pt x="102790" y="91354"/>
                </a:lnTo>
                <a:lnTo>
                  <a:pt x="102826" y="90931"/>
                </a:lnTo>
                <a:lnTo>
                  <a:pt x="102915" y="90482"/>
                </a:lnTo>
                <a:lnTo>
                  <a:pt x="103004" y="90085"/>
                </a:lnTo>
                <a:lnTo>
                  <a:pt x="103129" y="89689"/>
                </a:lnTo>
                <a:lnTo>
                  <a:pt x="103254" y="89293"/>
                </a:lnTo>
                <a:lnTo>
                  <a:pt x="103557" y="88526"/>
                </a:lnTo>
                <a:lnTo>
                  <a:pt x="103877" y="87892"/>
                </a:lnTo>
                <a:lnTo>
                  <a:pt x="104269" y="87311"/>
                </a:lnTo>
                <a:lnTo>
                  <a:pt x="104465" y="87099"/>
                </a:lnTo>
                <a:lnTo>
                  <a:pt x="104643" y="86914"/>
                </a:lnTo>
                <a:lnTo>
                  <a:pt x="107903" y="83822"/>
                </a:lnTo>
                <a:lnTo>
                  <a:pt x="108598" y="83373"/>
                </a:lnTo>
                <a:lnTo>
                  <a:pt x="108919" y="83241"/>
                </a:lnTo>
                <a:lnTo>
                  <a:pt x="109222" y="83109"/>
                </a:lnTo>
                <a:lnTo>
                  <a:pt x="109524" y="83003"/>
                </a:lnTo>
                <a:lnTo>
                  <a:pt x="109827" y="83003"/>
                </a:lnTo>
                <a:lnTo>
                  <a:pt x="110095" y="83003"/>
                </a:lnTo>
                <a:lnTo>
                  <a:pt x="110344" y="83056"/>
                </a:lnTo>
                <a:lnTo>
                  <a:pt x="110576" y="83188"/>
                </a:lnTo>
                <a:lnTo>
                  <a:pt x="110825" y="83320"/>
                </a:lnTo>
                <a:lnTo>
                  <a:pt x="111039" y="83558"/>
                </a:lnTo>
                <a:lnTo>
                  <a:pt x="111217" y="83822"/>
                </a:lnTo>
                <a:lnTo>
                  <a:pt x="111395" y="84166"/>
                </a:lnTo>
                <a:lnTo>
                  <a:pt x="111573" y="84589"/>
                </a:lnTo>
                <a:lnTo>
                  <a:pt x="111733" y="85038"/>
                </a:lnTo>
                <a:lnTo>
                  <a:pt x="111858" y="85567"/>
                </a:lnTo>
                <a:lnTo>
                  <a:pt x="120000" y="115798"/>
                </a:lnTo>
                <a:lnTo>
                  <a:pt x="119465" y="119999"/>
                </a:lnTo>
                <a:lnTo>
                  <a:pt x="106300" y="118890"/>
                </a:lnTo>
                <a:close/>
                <a:moveTo>
                  <a:pt x="13699" y="118890"/>
                </a:moveTo>
                <a:lnTo>
                  <a:pt x="534" y="119999"/>
                </a:lnTo>
                <a:lnTo>
                  <a:pt x="0" y="115798"/>
                </a:lnTo>
                <a:lnTo>
                  <a:pt x="8141" y="85567"/>
                </a:lnTo>
                <a:lnTo>
                  <a:pt x="8301" y="85038"/>
                </a:lnTo>
                <a:lnTo>
                  <a:pt x="8444" y="84589"/>
                </a:lnTo>
                <a:lnTo>
                  <a:pt x="8604" y="84166"/>
                </a:lnTo>
                <a:lnTo>
                  <a:pt x="8782" y="83822"/>
                </a:lnTo>
                <a:lnTo>
                  <a:pt x="8996" y="83558"/>
                </a:lnTo>
                <a:lnTo>
                  <a:pt x="9210" y="83320"/>
                </a:lnTo>
                <a:lnTo>
                  <a:pt x="9423" y="83188"/>
                </a:lnTo>
                <a:lnTo>
                  <a:pt x="9655" y="83056"/>
                </a:lnTo>
                <a:lnTo>
                  <a:pt x="9922" y="83003"/>
                </a:lnTo>
                <a:lnTo>
                  <a:pt x="10207" y="83003"/>
                </a:lnTo>
                <a:lnTo>
                  <a:pt x="10475" y="83003"/>
                </a:lnTo>
                <a:lnTo>
                  <a:pt x="10777" y="83109"/>
                </a:lnTo>
                <a:lnTo>
                  <a:pt x="11080" y="83241"/>
                </a:lnTo>
                <a:lnTo>
                  <a:pt x="11401" y="83373"/>
                </a:lnTo>
                <a:lnTo>
                  <a:pt x="12096" y="83822"/>
                </a:lnTo>
                <a:lnTo>
                  <a:pt x="15356" y="86914"/>
                </a:lnTo>
                <a:lnTo>
                  <a:pt x="15570" y="87099"/>
                </a:lnTo>
                <a:lnTo>
                  <a:pt x="15748" y="87311"/>
                </a:lnTo>
                <a:lnTo>
                  <a:pt x="16122" y="87892"/>
                </a:lnTo>
                <a:lnTo>
                  <a:pt x="16478" y="88526"/>
                </a:lnTo>
                <a:lnTo>
                  <a:pt x="16781" y="89293"/>
                </a:lnTo>
                <a:lnTo>
                  <a:pt x="16906" y="89689"/>
                </a:lnTo>
                <a:lnTo>
                  <a:pt x="17030" y="90085"/>
                </a:lnTo>
                <a:lnTo>
                  <a:pt x="17119" y="90482"/>
                </a:lnTo>
                <a:lnTo>
                  <a:pt x="17173" y="90931"/>
                </a:lnTo>
                <a:lnTo>
                  <a:pt x="17226" y="91354"/>
                </a:lnTo>
                <a:lnTo>
                  <a:pt x="17226" y="91803"/>
                </a:lnTo>
                <a:lnTo>
                  <a:pt x="17226" y="92199"/>
                </a:lnTo>
                <a:lnTo>
                  <a:pt x="17209" y="92649"/>
                </a:lnTo>
                <a:lnTo>
                  <a:pt x="16781" y="95873"/>
                </a:lnTo>
                <a:lnTo>
                  <a:pt x="19311" y="101422"/>
                </a:lnTo>
                <a:lnTo>
                  <a:pt x="25225" y="103378"/>
                </a:lnTo>
                <a:lnTo>
                  <a:pt x="25225" y="110513"/>
                </a:lnTo>
                <a:lnTo>
                  <a:pt x="15249" y="110513"/>
                </a:lnTo>
                <a:lnTo>
                  <a:pt x="9477" y="101158"/>
                </a:lnTo>
                <a:lnTo>
                  <a:pt x="8568" y="102347"/>
                </a:lnTo>
                <a:lnTo>
                  <a:pt x="14608" y="112125"/>
                </a:lnTo>
                <a:lnTo>
                  <a:pt x="13699" y="118890"/>
                </a:lnTo>
                <a:close/>
                <a:moveTo>
                  <a:pt x="106300" y="55388"/>
                </a:moveTo>
                <a:lnTo>
                  <a:pt x="105427" y="48623"/>
                </a:lnTo>
                <a:lnTo>
                  <a:pt x="111431" y="38872"/>
                </a:lnTo>
                <a:lnTo>
                  <a:pt x="110558" y="37656"/>
                </a:lnTo>
                <a:lnTo>
                  <a:pt x="104750" y="47011"/>
                </a:lnTo>
                <a:lnTo>
                  <a:pt x="94774" y="47011"/>
                </a:lnTo>
                <a:lnTo>
                  <a:pt x="94774" y="39903"/>
                </a:lnTo>
                <a:lnTo>
                  <a:pt x="100706" y="37868"/>
                </a:lnTo>
                <a:lnTo>
                  <a:pt x="103254" y="32371"/>
                </a:lnTo>
                <a:lnTo>
                  <a:pt x="102826" y="29094"/>
                </a:lnTo>
                <a:lnTo>
                  <a:pt x="102790" y="28698"/>
                </a:lnTo>
                <a:lnTo>
                  <a:pt x="102773" y="28302"/>
                </a:lnTo>
                <a:lnTo>
                  <a:pt x="102790" y="27852"/>
                </a:lnTo>
                <a:lnTo>
                  <a:pt x="102826" y="27403"/>
                </a:lnTo>
                <a:lnTo>
                  <a:pt x="102915" y="27007"/>
                </a:lnTo>
                <a:lnTo>
                  <a:pt x="103004" y="26584"/>
                </a:lnTo>
                <a:lnTo>
                  <a:pt x="103129" y="26188"/>
                </a:lnTo>
                <a:lnTo>
                  <a:pt x="103254" y="25791"/>
                </a:lnTo>
                <a:lnTo>
                  <a:pt x="103557" y="25025"/>
                </a:lnTo>
                <a:lnTo>
                  <a:pt x="103877" y="24364"/>
                </a:lnTo>
                <a:lnTo>
                  <a:pt x="104269" y="23809"/>
                </a:lnTo>
                <a:lnTo>
                  <a:pt x="104465" y="23598"/>
                </a:lnTo>
                <a:lnTo>
                  <a:pt x="104643" y="23360"/>
                </a:lnTo>
                <a:lnTo>
                  <a:pt x="107903" y="20321"/>
                </a:lnTo>
                <a:lnTo>
                  <a:pt x="108598" y="19872"/>
                </a:lnTo>
                <a:lnTo>
                  <a:pt x="108919" y="19740"/>
                </a:lnTo>
                <a:lnTo>
                  <a:pt x="109222" y="19608"/>
                </a:lnTo>
                <a:lnTo>
                  <a:pt x="109524" y="19528"/>
                </a:lnTo>
                <a:lnTo>
                  <a:pt x="109827" y="19475"/>
                </a:lnTo>
                <a:lnTo>
                  <a:pt x="110095" y="19528"/>
                </a:lnTo>
                <a:lnTo>
                  <a:pt x="110344" y="19555"/>
                </a:lnTo>
                <a:lnTo>
                  <a:pt x="110576" y="19660"/>
                </a:lnTo>
                <a:lnTo>
                  <a:pt x="110825" y="19845"/>
                </a:lnTo>
                <a:lnTo>
                  <a:pt x="111039" y="20057"/>
                </a:lnTo>
                <a:lnTo>
                  <a:pt x="111217" y="20321"/>
                </a:lnTo>
                <a:lnTo>
                  <a:pt x="111395" y="20691"/>
                </a:lnTo>
                <a:lnTo>
                  <a:pt x="111573" y="21087"/>
                </a:lnTo>
                <a:lnTo>
                  <a:pt x="111733" y="21537"/>
                </a:lnTo>
                <a:lnTo>
                  <a:pt x="111858" y="22065"/>
                </a:lnTo>
                <a:lnTo>
                  <a:pt x="120000" y="52243"/>
                </a:lnTo>
                <a:lnTo>
                  <a:pt x="119465" y="56498"/>
                </a:lnTo>
                <a:lnTo>
                  <a:pt x="106300" y="55388"/>
                </a:lnTo>
                <a:close/>
                <a:moveTo>
                  <a:pt x="13699" y="55388"/>
                </a:moveTo>
                <a:lnTo>
                  <a:pt x="534" y="56498"/>
                </a:lnTo>
                <a:lnTo>
                  <a:pt x="0" y="52243"/>
                </a:lnTo>
                <a:lnTo>
                  <a:pt x="8141" y="22065"/>
                </a:lnTo>
                <a:lnTo>
                  <a:pt x="8266" y="21537"/>
                </a:lnTo>
                <a:lnTo>
                  <a:pt x="8444" y="21087"/>
                </a:lnTo>
                <a:lnTo>
                  <a:pt x="8604" y="20691"/>
                </a:lnTo>
                <a:lnTo>
                  <a:pt x="8782" y="20321"/>
                </a:lnTo>
                <a:lnTo>
                  <a:pt x="8996" y="20057"/>
                </a:lnTo>
                <a:lnTo>
                  <a:pt x="9210" y="19845"/>
                </a:lnTo>
                <a:lnTo>
                  <a:pt x="9423" y="19660"/>
                </a:lnTo>
                <a:lnTo>
                  <a:pt x="9655" y="19555"/>
                </a:lnTo>
                <a:lnTo>
                  <a:pt x="9922" y="19528"/>
                </a:lnTo>
                <a:lnTo>
                  <a:pt x="10207" y="19475"/>
                </a:lnTo>
                <a:lnTo>
                  <a:pt x="10475" y="19528"/>
                </a:lnTo>
                <a:lnTo>
                  <a:pt x="10777" y="19608"/>
                </a:lnTo>
                <a:lnTo>
                  <a:pt x="11080" y="19740"/>
                </a:lnTo>
                <a:lnTo>
                  <a:pt x="11401" y="19872"/>
                </a:lnTo>
                <a:lnTo>
                  <a:pt x="12096" y="20321"/>
                </a:lnTo>
                <a:lnTo>
                  <a:pt x="15356" y="23360"/>
                </a:lnTo>
                <a:lnTo>
                  <a:pt x="15570" y="23598"/>
                </a:lnTo>
                <a:lnTo>
                  <a:pt x="15748" y="23809"/>
                </a:lnTo>
                <a:lnTo>
                  <a:pt x="16122" y="24364"/>
                </a:lnTo>
                <a:lnTo>
                  <a:pt x="16478" y="25025"/>
                </a:lnTo>
                <a:lnTo>
                  <a:pt x="16781" y="25791"/>
                </a:lnTo>
                <a:lnTo>
                  <a:pt x="16906" y="26188"/>
                </a:lnTo>
                <a:lnTo>
                  <a:pt x="17030" y="26584"/>
                </a:lnTo>
                <a:lnTo>
                  <a:pt x="17119" y="27007"/>
                </a:lnTo>
                <a:lnTo>
                  <a:pt x="17173" y="27456"/>
                </a:lnTo>
                <a:lnTo>
                  <a:pt x="17226" y="27852"/>
                </a:lnTo>
                <a:lnTo>
                  <a:pt x="17226" y="28302"/>
                </a:lnTo>
                <a:lnTo>
                  <a:pt x="17226" y="28698"/>
                </a:lnTo>
                <a:lnTo>
                  <a:pt x="17209" y="29094"/>
                </a:lnTo>
                <a:lnTo>
                  <a:pt x="16745" y="32371"/>
                </a:lnTo>
                <a:lnTo>
                  <a:pt x="19311" y="37868"/>
                </a:lnTo>
                <a:lnTo>
                  <a:pt x="25225" y="39903"/>
                </a:lnTo>
                <a:lnTo>
                  <a:pt x="25225" y="47011"/>
                </a:lnTo>
                <a:lnTo>
                  <a:pt x="15249" y="47011"/>
                </a:lnTo>
                <a:lnTo>
                  <a:pt x="9477" y="37656"/>
                </a:lnTo>
                <a:lnTo>
                  <a:pt x="8568" y="38872"/>
                </a:lnTo>
                <a:lnTo>
                  <a:pt x="14608" y="48623"/>
                </a:lnTo>
                <a:lnTo>
                  <a:pt x="13699" y="55388"/>
                </a:lnTo>
                <a:close/>
                <a:moveTo>
                  <a:pt x="45516" y="7742"/>
                </a:moveTo>
                <a:lnTo>
                  <a:pt x="45516" y="7742"/>
                </a:lnTo>
                <a:lnTo>
                  <a:pt x="45427" y="9856"/>
                </a:lnTo>
                <a:lnTo>
                  <a:pt x="45338" y="11944"/>
                </a:lnTo>
                <a:lnTo>
                  <a:pt x="45249" y="14005"/>
                </a:lnTo>
                <a:lnTo>
                  <a:pt x="45089" y="16119"/>
                </a:lnTo>
                <a:lnTo>
                  <a:pt x="44946" y="18181"/>
                </a:lnTo>
                <a:lnTo>
                  <a:pt x="44750" y="20242"/>
                </a:lnTo>
                <a:lnTo>
                  <a:pt x="44572" y="22303"/>
                </a:lnTo>
                <a:lnTo>
                  <a:pt x="44358" y="24364"/>
                </a:lnTo>
                <a:lnTo>
                  <a:pt x="50077" y="46113"/>
                </a:lnTo>
                <a:lnTo>
                  <a:pt x="50184" y="46509"/>
                </a:lnTo>
                <a:lnTo>
                  <a:pt x="50255" y="46932"/>
                </a:lnTo>
                <a:lnTo>
                  <a:pt x="50308" y="47328"/>
                </a:lnTo>
                <a:lnTo>
                  <a:pt x="50308" y="47778"/>
                </a:lnTo>
                <a:lnTo>
                  <a:pt x="50308" y="48174"/>
                </a:lnTo>
                <a:lnTo>
                  <a:pt x="50273" y="48570"/>
                </a:lnTo>
                <a:lnTo>
                  <a:pt x="50255" y="48993"/>
                </a:lnTo>
                <a:lnTo>
                  <a:pt x="50166" y="49337"/>
                </a:lnTo>
                <a:lnTo>
                  <a:pt x="50041" y="49707"/>
                </a:lnTo>
                <a:lnTo>
                  <a:pt x="49881" y="50024"/>
                </a:lnTo>
                <a:lnTo>
                  <a:pt x="49703" y="50288"/>
                </a:lnTo>
                <a:lnTo>
                  <a:pt x="49489" y="50552"/>
                </a:lnTo>
                <a:lnTo>
                  <a:pt x="49257" y="50737"/>
                </a:lnTo>
                <a:lnTo>
                  <a:pt x="48954" y="50922"/>
                </a:lnTo>
                <a:lnTo>
                  <a:pt x="48616" y="51001"/>
                </a:lnTo>
                <a:lnTo>
                  <a:pt x="48260" y="51001"/>
                </a:lnTo>
                <a:lnTo>
                  <a:pt x="18527" y="51001"/>
                </a:lnTo>
                <a:lnTo>
                  <a:pt x="18527" y="49205"/>
                </a:lnTo>
                <a:lnTo>
                  <a:pt x="48260" y="49205"/>
                </a:lnTo>
                <a:lnTo>
                  <a:pt x="48527" y="49205"/>
                </a:lnTo>
                <a:lnTo>
                  <a:pt x="48741" y="49072"/>
                </a:lnTo>
                <a:lnTo>
                  <a:pt x="48919" y="48887"/>
                </a:lnTo>
                <a:lnTo>
                  <a:pt x="48990" y="48755"/>
                </a:lnTo>
                <a:lnTo>
                  <a:pt x="49043" y="48623"/>
                </a:lnTo>
                <a:lnTo>
                  <a:pt x="49097" y="48438"/>
                </a:lnTo>
                <a:lnTo>
                  <a:pt x="49133" y="48280"/>
                </a:lnTo>
                <a:lnTo>
                  <a:pt x="49133" y="47857"/>
                </a:lnTo>
                <a:lnTo>
                  <a:pt x="49079" y="47381"/>
                </a:lnTo>
                <a:lnTo>
                  <a:pt x="48954" y="46747"/>
                </a:lnTo>
                <a:lnTo>
                  <a:pt x="43948" y="27720"/>
                </a:lnTo>
                <a:lnTo>
                  <a:pt x="43699" y="29597"/>
                </a:lnTo>
                <a:lnTo>
                  <a:pt x="43432" y="31473"/>
                </a:lnTo>
                <a:lnTo>
                  <a:pt x="43129" y="33349"/>
                </a:lnTo>
                <a:lnTo>
                  <a:pt x="42826" y="35225"/>
                </a:lnTo>
                <a:lnTo>
                  <a:pt x="42523" y="37128"/>
                </a:lnTo>
                <a:lnTo>
                  <a:pt x="42167" y="38951"/>
                </a:lnTo>
                <a:lnTo>
                  <a:pt x="41437" y="42677"/>
                </a:lnTo>
                <a:lnTo>
                  <a:pt x="39726" y="42175"/>
                </a:lnTo>
                <a:lnTo>
                  <a:pt x="43788" y="7240"/>
                </a:lnTo>
                <a:lnTo>
                  <a:pt x="45516" y="7742"/>
                </a:lnTo>
                <a:close/>
                <a:moveTo>
                  <a:pt x="18919" y="4703"/>
                </a:moveTo>
                <a:lnTo>
                  <a:pt x="18919" y="4703"/>
                </a:lnTo>
                <a:lnTo>
                  <a:pt x="19168" y="5549"/>
                </a:lnTo>
                <a:lnTo>
                  <a:pt x="19346" y="6395"/>
                </a:lnTo>
                <a:lnTo>
                  <a:pt x="19400" y="6897"/>
                </a:lnTo>
                <a:lnTo>
                  <a:pt x="19435" y="7346"/>
                </a:lnTo>
                <a:lnTo>
                  <a:pt x="19471" y="7848"/>
                </a:lnTo>
                <a:lnTo>
                  <a:pt x="19471" y="8271"/>
                </a:lnTo>
                <a:lnTo>
                  <a:pt x="19471" y="10332"/>
                </a:lnTo>
                <a:lnTo>
                  <a:pt x="19471" y="11098"/>
                </a:lnTo>
                <a:lnTo>
                  <a:pt x="19382" y="11865"/>
                </a:lnTo>
                <a:lnTo>
                  <a:pt x="19257" y="12578"/>
                </a:lnTo>
                <a:lnTo>
                  <a:pt x="19097" y="13292"/>
                </a:lnTo>
                <a:lnTo>
                  <a:pt x="18919" y="13979"/>
                </a:lnTo>
                <a:lnTo>
                  <a:pt x="18687" y="14587"/>
                </a:lnTo>
                <a:lnTo>
                  <a:pt x="18402" y="15168"/>
                </a:lnTo>
                <a:lnTo>
                  <a:pt x="18099" y="15723"/>
                </a:lnTo>
                <a:lnTo>
                  <a:pt x="17779" y="16199"/>
                </a:lnTo>
                <a:lnTo>
                  <a:pt x="17422" y="16648"/>
                </a:lnTo>
                <a:lnTo>
                  <a:pt x="17048" y="17071"/>
                </a:lnTo>
                <a:lnTo>
                  <a:pt x="16621" y="17361"/>
                </a:lnTo>
                <a:lnTo>
                  <a:pt x="16211" y="17652"/>
                </a:lnTo>
                <a:lnTo>
                  <a:pt x="15730" y="17811"/>
                </a:lnTo>
                <a:lnTo>
                  <a:pt x="15267" y="17943"/>
                </a:lnTo>
                <a:lnTo>
                  <a:pt x="14786" y="17996"/>
                </a:lnTo>
                <a:lnTo>
                  <a:pt x="14305" y="17943"/>
                </a:lnTo>
                <a:lnTo>
                  <a:pt x="13859" y="17863"/>
                </a:lnTo>
                <a:lnTo>
                  <a:pt x="13432" y="17678"/>
                </a:lnTo>
                <a:lnTo>
                  <a:pt x="13004" y="17467"/>
                </a:lnTo>
                <a:lnTo>
                  <a:pt x="12612" y="17150"/>
                </a:lnTo>
                <a:lnTo>
                  <a:pt x="12256" y="16780"/>
                </a:lnTo>
                <a:lnTo>
                  <a:pt x="11918" y="16384"/>
                </a:lnTo>
                <a:lnTo>
                  <a:pt x="11597" y="15934"/>
                </a:lnTo>
                <a:lnTo>
                  <a:pt x="11294" y="15459"/>
                </a:lnTo>
                <a:lnTo>
                  <a:pt x="11009" y="14957"/>
                </a:lnTo>
                <a:lnTo>
                  <a:pt x="10777" y="14375"/>
                </a:lnTo>
                <a:lnTo>
                  <a:pt x="10564" y="13741"/>
                </a:lnTo>
                <a:lnTo>
                  <a:pt x="10385" y="13107"/>
                </a:lnTo>
                <a:lnTo>
                  <a:pt x="10261" y="12446"/>
                </a:lnTo>
                <a:lnTo>
                  <a:pt x="10172" y="11785"/>
                </a:lnTo>
                <a:lnTo>
                  <a:pt x="10083" y="11072"/>
                </a:lnTo>
                <a:lnTo>
                  <a:pt x="9566" y="7082"/>
                </a:lnTo>
                <a:lnTo>
                  <a:pt x="9530" y="6712"/>
                </a:lnTo>
                <a:lnTo>
                  <a:pt x="9513" y="6315"/>
                </a:lnTo>
                <a:lnTo>
                  <a:pt x="9513" y="5628"/>
                </a:lnTo>
                <a:lnTo>
                  <a:pt x="9602" y="4968"/>
                </a:lnTo>
                <a:lnTo>
                  <a:pt x="9726" y="4333"/>
                </a:lnTo>
                <a:lnTo>
                  <a:pt x="9922" y="3752"/>
                </a:lnTo>
                <a:lnTo>
                  <a:pt x="10136" y="3223"/>
                </a:lnTo>
                <a:lnTo>
                  <a:pt x="10403" y="2721"/>
                </a:lnTo>
                <a:lnTo>
                  <a:pt x="10706" y="2272"/>
                </a:lnTo>
                <a:lnTo>
                  <a:pt x="11045" y="1876"/>
                </a:lnTo>
                <a:lnTo>
                  <a:pt x="11383" y="1532"/>
                </a:lnTo>
                <a:lnTo>
                  <a:pt x="11704" y="1242"/>
                </a:lnTo>
                <a:lnTo>
                  <a:pt x="12042" y="1030"/>
                </a:lnTo>
                <a:lnTo>
                  <a:pt x="12381" y="845"/>
                </a:lnTo>
                <a:lnTo>
                  <a:pt x="12684" y="713"/>
                </a:lnTo>
                <a:lnTo>
                  <a:pt x="12969" y="660"/>
                </a:lnTo>
                <a:lnTo>
                  <a:pt x="13218" y="660"/>
                </a:lnTo>
                <a:lnTo>
                  <a:pt x="13521" y="502"/>
                </a:lnTo>
                <a:lnTo>
                  <a:pt x="13824" y="369"/>
                </a:lnTo>
                <a:lnTo>
                  <a:pt x="14127" y="211"/>
                </a:lnTo>
                <a:lnTo>
                  <a:pt x="14394" y="132"/>
                </a:lnTo>
                <a:lnTo>
                  <a:pt x="14946" y="0"/>
                </a:lnTo>
                <a:lnTo>
                  <a:pt x="15480" y="0"/>
                </a:lnTo>
                <a:lnTo>
                  <a:pt x="15961" y="79"/>
                </a:lnTo>
                <a:lnTo>
                  <a:pt x="16442" y="264"/>
                </a:lnTo>
                <a:lnTo>
                  <a:pt x="16906" y="502"/>
                </a:lnTo>
                <a:lnTo>
                  <a:pt x="17315" y="766"/>
                </a:lnTo>
                <a:lnTo>
                  <a:pt x="17707" y="1083"/>
                </a:lnTo>
                <a:lnTo>
                  <a:pt x="18081" y="1426"/>
                </a:lnTo>
                <a:lnTo>
                  <a:pt x="18402" y="1796"/>
                </a:lnTo>
                <a:lnTo>
                  <a:pt x="18705" y="2140"/>
                </a:lnTo>
                <a:lnTo>
                  <a:pt x="19186" y="2774"/>
                </a:lnTo>
                <a:lnTo>
                  <a:pt x="19560" y="3223"/>
                </a:lnTo>
                <a:lnTo>
                  <a:pt x="18919" y="4703"/>
                </a:lnTo>
                <a:close/>
                <a:moveTo>
                  <a:pt x="11312" y="11072"/>
                </a:moveTo>
                <a:lnTo>
                  <a:pt x="11312" y="11072"/>
                </a:lnTo>
                <a:lnTo>
                  <a:pt x="11383" y="11653"/>
                </a:lnTo>
                <a:lnTo>
                  <a:pt x="11437" y="12129"/>
                </a:lnTo>
                <a:lnTo>
                  <a:pt x="11561" y="12631"/>
                </a:lnTo>
                <a:lnTo>
                  <a:pt x="11704" y="13107"/>
                </a:lnTo>
                <a:lnTo>
                  <a:pt x="11864" y="13556"/>
                </a:lnTo>
                <a:lnTo>
                  <a:pt x="12042" y="14005"/>
                </a:lnTo>
                <a:lnTo>
                  <a:pt x="12256" y="14375"/>
                </a:lnTo>
                <a:lnTo>
                  <a:pt x="12470" y="14719"/>
                </a:lnTo>
                <a:lnTo>
                  <a:pt x="12701" y="15036"/>
                </a:lnTo>
                <a:lnTo>
                  <a:pt x="12969" y="15353"/>
                </a:lnTo>
                <a:lnTo>
                  <a:pt x="13254" y="15591"/>
                </a:lnTo>
                <a:lnTo>
                  <a:pt x="13521" y="15802"/>
                </a:lnTo>
                <a:lnTo>
                  <a:pt x="13824" y="15987"/>
                </a:lnTo>
                <a:lnTo>
                  <a:pt x="14127" y="16066"/>
                </a:lnTo>
                <a:lnTo>
                  <a:pt x="14465" y="16172"/>
                </a:lnTo>
                <a:lnTo>
                  <a:pt x="14786" y="16199"/>
                </a:lnTo>
                <a:lnTo>
                  <a:pt x="15124" y="16172"/>
                </a:lnTo>
                <a:lnTo>
                  <a:pt x="15445" y="16066"/>
                </a:lnTo>
                <a:lnTo>
                  <a:pt x="15783" y="15934"/>
                </a:lnTo>
                <a:lnTo>
                  <a:pt x="16122" y="15749"/>
                </a:lnTo>
                <a:lnTo>
                  <a:pt x="16425" y="15485"/>
                </a:lnTo>
                <a:lnTo>
                  <a:pt x="16692" y="15221"/>
                </a:lnTo>
                <a:lnTo>
                  <a:pt x="16959" y="14904"/>
                </a:lnTo>
                <a:lnTo>
                  <a:pt x="17226" y="14507"/>
                </a:lnTo>
                <a:lnTo>
                  <a:pt x="17440" y="14111"/>
                </a:lnTo>
                <a:lnTo>
                  <a:pt x="17654" y="13662"/>
                </a:lnTo>
                <a:lnTo>
                  <a:pt x="17832" y="13160"/>
                </a:lnTo>
                <a:lnTo>
                  <a:pt x="17992" y="12684"/>
                </a:lnTo>
                <a:lnTo>
                  <a:pt x="18099" y="12129"/>
                </a:lnTo>
                <a:lnTo>
                  <a:pt x="18206" y="11548"/>
                </a:lnTo>
                <a:lnTo>
                  <a:pt x="18260" y="10966"/>
                </a:lnTo>
                <a:lnTo>
                  <a:pt x="18260" y="10332"/>
                </a:lnTo>
                <a:lnTo>
                  <a:pt x="18260" y="8271"/>
                </a:lnTo>
                <a:lnTo>
                  <a:pt x="18260" y="7610"/>
                </a:lnTo>
                <a:lnTo>
                  <a:pt x="18171" y="6950"/>
                </a:lnTo>
                <a:lnTo>
                  <a:pt x="17921" y="7399"/>
                </a:lnTo>
                <a:lnTo>
                  <a:pt x="17618" y="7742"/>
                </a:lnTo>
                <a:lnTo>
                  <a:pt x="17315" y="8059"/>
                </a:lnTo>
                <a:lnTo>
                  <a:pt x="16923" y="8324"/>
                </a:lnTo>
                <a:lnTo>
                  <a:pt x="16514" y="8561"/>
                </a:lnTo>
                <a:lnTo>
                  <a:pt x="16051" y="8720"/>
                </a:lnTo>
                <a:lnTo>
                  <a:pt x="15516" y="8905"/>
                </a:lnTo>
                <a:lnTo>
                  <a:pt x="14910" y="9037"/>
                </a:lnTo>
                <a:lnTo>
                  <a:pt x="14697" y="10464"/>
                </a:lnTo>
                <a:lnTo>
                  <a:pt x="13610" y="10570"/>
                </a:lnTo>
                <a:lnTo>
                  <a:pt x="13610" y="9619"/>
                </a:lnTo>
                <a:lnTo>
                  <a:pt x="13574" y="9222"/>
                </a:lnTo>
                <a:lnTo>
                  <a:pt x="13521" y="8852"/>
                </a:lnTo>
                <a:lnTo>
                  <a:pt x="13396" y="8561"/>
                </a:lnTo>
                <a:lnTo>
                  <a:pt x="13271" y="8271"/>
                </a:lnTo>
                <a:lnTo>
                  <a:pt x="13093" y="8059"/>
                </a:lnTo>
                <a:lnTo>
                  <a:pt x="12915" y="7874"/>
                </a:lnTo>
                <a:lnTo>
                  <a:pt x="12684" y="7742"/>
                </a:lnTo>
                <a:lnTo>
                  <a:pt x="12470" y="7689"/>
                </a:lnTo>
                <a:lnTo>
                  <a:pt x="12220" y="7742"/>
                </a:lnTo>
                <a:lnTo>
                  <a:pt x="12007" y="7874"/>
                </a:lnTo>
                <a:lnTo>
                  <a:pt x="11793" y="8059"/>
                </a:lnTo>
                <a:lnTo>
                  <a:pt x="11650" y="8271"/>
                </a:lnTo>
                <a:lnTo>
                  <a:pt x="11490" y="8561"/>
                </a:lnTo>
                <a:lnTo>
                  <a:pt x="11401" y="8852"/>
                </a:lnTo>
                <a:lnTo>
                  <a:pt x="11312" y="9222"/>
                </a:lnTo>
                <a:lnTo>
                  <a:pt x="11312" y="9619"/>
                </a:lnTo>
                <a:lnTo>
                  <a:pt x="11312" y="10913"/>
                </a:lnTo>
                <a:lnTo>
                  <a:pt x="11312" y="11072"/>
                </a:lnTo>
                <a:close/>
                <a:moveTo>
                  <a:pt x="35469" y="44897"/>
                </a:moveTo>
                <a:lnTo>
                  <a:pt x="35469" y="44897"/>
                </a:lnTo>
                <a:lnTo>
                  <a:pt x="35522" y="44950"/>
                </a:lnTo>
                <a:lnTo>
                  <a:pt x="35611" y="44950"/>
                </a:lnTo>
                <a:lnTo>
                  <a:pt x="35647" y="44897"/>
                </a:lnTo>
                <a:lnTo>
                  <a:pt x="35682" y="44871"/>
                </a:lnTo>
                <a:lnTo>
                  <a:pt x="35700" y="44765"/>
                </a:lnTo>
                <a:lnTo>
                  <a:pt x="35682" y="44686"/>
                </a:lnTo>
                <a:lnTo>
                  <a:pt x="35647" y="44633"/>
                </a:lnTo>
                <a:lnTo>
                  <a:pt x="35611" y="44554"/>
                </a:lnTo>
                <a:lnTo>
                  <a:pt x="33206" y="42175"/>
                </a:lnTo>
                <a:lnTo>
                  <a:pt x="32832" y="41858"/>
                </a:lnTo>
                <a:lnTo>
                  <a:pt x="32511" y="41673"/>
                </a:lnTo>
                <a:lnTo>
                  <a:pt x="32137" y="41541"/>
                </a:lnTo>
                <a:lnTo>
                  <a:pt x="31781" y="41515"/>
                </a:lnTo>
                <a:lnTo>
                  <a:pt x="26098" y="41594"/>
                </a:lnTo>
                <a:lnTo>
                  <a:pt x="26098" y="39797"/>
                </a:lnTo>
                <a:lnTo>
                  <a:pt x="31745" y="39797"/>
                </a:lnTo>
                <a:lnTo>
                  <a:pt x="32262" y="39797"/>
                </a:lnTo>
                <a:lnTo>
                  <a:pt x="32511" y="39850"/>
                </a:lnTo>
                <a:lnTo>
                  <a:pt x="32743" y="39929"/>
                </a:lnTo>
                <a:lnTo>
                  <a:pt x="32992" y="40035"/>
                </a:lnTo>
                <a:lnTo>
                  <a:pt x="33206" y="40167"/>
                </a:lnTo>
                <a:lnTo>
                  <a:pt x="33402" y="40299"/>
                </a:lnTo>
                <a:lnTo>
                  <a:pt x="33616" y="40510"/>
                </a:lnTo>
                <a:lnTo>
                  <a:pt x="36270" y="43655"/>
                </a:lnTo>
                <a:lnTo>
                  <a:pt x="36431" y="43919"/>
                </a:lnTo>
                <a:lnTo>
                  <a:pt x="36573" y="44157"/>
                </a:lnTo>
                <a:lnTo>
                  <a:pt x="36662" y="44421"/>
                </a:lnTo>
                <a:lnTo>
                  <a:pt x="36733" y="44686"/>
                </a:lnTo>
                <a:lnTo>
                  <a:pt x="36787" y="44897"/>
                </a:lnTo>
                <a:lnTo>
                  <a:pt x="36787" y="45188"/>
                </a:lnTo>
                <a:lnTo>
                  <a:pt x="36751" y="45399"/>
                </a:lnTo>
                <a:lnTo>
                  <a:pt x="36733" y="45637"/>
                </a:lnTo>
                <a:lnTo>
                  <a:pt x="36662" y="45796"/>
                </a:lnTo>
                <a:lnTo>
                  <a:pt x="36573" y="45981"/>
                </a:lnTo>
                <a:lnTo>
                  <a:pt x="36484" y="46166"/>
                </a:lnTo>
                <a:lnTo>
                  <a:pt x="36359" y="46245"/>
                </a:lnTo>
                <a:lnTo>
                  <a:pt x="36252" y="46351"/>
                </a:lnTo>
                <a:lnTo>
                  <a:pt x="36092" y="46430"/>
                </a:lnTo>
                <a:lnTo>
                  <a:pt x="35950" y="46430"/>
                </a:lnTo>
                <a:lnTo>
                  <a:pt x="35771" y="46377"/>
                </a:lnTo>
                <a:lnTo>
                  <a:pt x="34952" y="46086"/>
                </a:lnTo>
                <a:lnTo>
                  <a:pt x="34952" y="47196"/>
                </a:lnTo>
                <a:lnTo>
                  <a:pt x="28254" y="47196"/>
                </a:lnTo>
                <a:lnTo>
                  <a:pt x="28254" y="46694"/>
                </a:lnTo>
                <a:lnTo>
                  <a:pt x="27381" y="47011"/>
                </a:lnTo>
                <a:lnTo>
                  <a:pt x="27345" y="45188"/>
                </a:lnTo>
                <a:lnTo>
                  <a:pt x="32654" y="43391"/>
                </a:lnTo>
                <a:lnTo>
                  <a:pt x="35469" y="44897"/>
                </a:lnTo>
                <a:close/>
                <a:moveTo>
                  <a:pt x="18919" y="68205"/>
                </a:moveTo>
                <a:lnTo>
                  <a:pt x="18919" y="68205"/>
                </a:lnTo>
                <a:lnTo>
                  <a:pt x="19168" y="69050"/>
                </a:lnTo>
                <a:lnTo>
                  <a:pt x="19346" y="69949"/>
                </a:lnTo>
                <a:lnTo>
                  <a:pt x="19400" y="70398"/>
                </a:lnTo>
                <a:lnTo>
                  <a:pt x="19435" y="70847"/>
                </a:lnTo>
                <a:lnTo>
                  <a:pt x="19471" y="71323"/>
                </a:lnTo>
                <a:lnTo>
                  <a:pt x="19471" y="71825"/>
                </a:lnTo>
                <a:lnTo>
                  <a:pt x="19471" y="73886"/>
                </a:lnTo>
                <a:lnTo>
                  <a:pt x="19471" y="74653"/>
                </a:lnTo>
                <a:lnTo>
                  <a:pt x="19382" y="75366"/>
                </a:lnTo>
                <a:lnTo>
                  <a:pt x="19293" y="76080"/>
                </a:lnTo>
                <a:lnTo>
                  <a:pt x="19097" y="76793"/>
                </a:lnTo>
                <a:lnTo>
                  <a:pt x="18919" y="77454"/>
                </a:lnTo>
                <a:lnTo>
                  <a:pt x="18687" y="78088"/>
                </a:lnTo>
                <a:lnTo>
                  <a:pt x="18402" y="78669"/>
                </a:lnTo>
                <a:lnTo>
                  <a:pt x="18099" y="79198"/>
                </a:lnTo>
                <a:lnTo>
                  <a:pt x="17779" y="79700"/>
                </a:lnTo>
                <a:lnTo>
                  <a:pt x="17440" y="80149"/>
                </a:lnTo>
                <a:lnTo>
                  <a:pt x="17048" y="80546"/>
                </a:lnTo>
                <a:lnTo>
                  <a:pt x="16621" y="80863"/>
                </a:lnTo>
                <a:lnTo>
                  <a:pt x="16211" y="81127"/>
                </a:lnTo>
                <a:lnTo>
                  <a:pt x="15748" y="81312"/>
                </a:lnTo>
                <a:lnTo>
                  <a:pt x="15267" y="81444"/>
                </a:lnTo>
                <a:lnTo>
                  <a:pt x="14786" y="81497"/>
                </a:lnTo>
                <a:lnTo>
                  <a:pt x="14429" y="81444"/>
                </a:lnTo>
                <a:lnTo>
                  <a:pt x="14091" y="81391"/>
                </a:lnTo>
                <a:lnTo>
                  <a:pt x="13770" y="81312"/>
                </a:lnTo>
                <a:lnTo>
                  <a:pt x="13432" y="81180"/>
                </a:lnTo>
                <a:lnTo>
                  <a:pt x="13093" y="80995"/>
                </a:lnTo>
                <a:lnTo>
                  <a:pt x="12790" y="80783"/>
                </a:lnTo>
                <a:lnTo>
                  <a:pt x="12523" y="80546"/>
                </a:lnTo>
                <a:lnTo>
                  <a:pt x="12220" y="80281"/>
                </a:lnTo>
                <a:lnTo>
                  <a:pt x="11989" y="79964"/>
                </a:lnTo>
                <a:lnTo>
                  <a:pt x="11704" y="79647"/>
                </a:lnTo>
                <a:lnTo>
                  <a:pt x="11472" y="79304"/>
                </a:lnTo>
                <a:lnTo>
                  <a:pt x="11258" y="78934"/>
                </a:lnTo>
                <a:lnTo>
                  <a:pt x="11045" y="78537"/>
                </a:lnTo>
                <a:lnTo>
                  <a:pt x="10866" y="78088"/>
                </a:lnTo>
                <a:lnTo>
                  <a:pt x="10706" y="77639"/>
                </a:lnTo>
                <a:lnTo>
                  <a:pt x="10564" y="77190"/>
                </a:lnTo>
                <a:lnTo>
                  <a:pt x="10296" y="77322"/>
                </a:lnTo>
                <a:lnTo>
                  <a:pt x="10047" y="77375"/>
                </a:lnTo>
                <a:lnTo>
                  <a:pt x="9780" y="77454"/>
                </a:lnTo>
                <a:lnTo>
                  <a:pt x="9513" y="77454"/>
                </a:lnTo>
                <a:lnTo>
                  <a:pt x="9210" y="77427"/>
                </a:lnTo>
                <a:lnTo>
                  <a:pt x="8907" y="77375"/>
                </a:lnTo>
                <a:lnTo>
                  <a:pt x="8604" y="77242"/>
                </a:lnTo>
                <a:lnTo>
                  <a:pt x="8337" y="77110"/>
                </a:lnTo>
                <a:lnTo>
                  <a:pt x="8052" y="76925"/>
                </a:lnTo>
                <a:lnTo>
                  <a:pt x="7820" y="76714"/>
                </a:lnTo>
                <a:lnTo>
                  <a:pt x="7571" y="76423"/>
                </a:lnTo>
                <a:lnTo>
                  <a:pt x="7357" y="76159"/>
                </a:lnTo>
                <a:lnTo>
                  <a:pt x="7179" y="75815"/>
                </a:lnTo>
                <a:lnTo>
                  <a:pt x="7001" y="75498"/>
                </a:lnTo>
                <a:lnTo>
                  <a:pt x="6858" y="75102"/>
                </a:lnTo>
                <a:lnTo>
                  <a:pt x="6733" y="74732"/>
                </a:lnTo>
                <a:lnTo>
                  <a:pt x="6609" y="74283"/>
                </a:lnTo>
                <a:lnTo>
                  <a:pt x="6555" y="73886"/>
                </a:lnTo>
                <a:lnTo>
                  <a:pt x="6484" y="73437"/>
                </a:lnTo>
                <a:lnTo>
                  <a:pt x="6484" y="72935"/>
                </a:lnTo>
                <a:lnTo>
                  <a:pt x="6484" y="72486"/>
                </a:lnTo>
                <a:lnTo>
                  <a:pt x="6555" y="72036"/>
                </a:lnTo>
                <a:lnTo>
                  <a:pt x="6609" y="71640"/>
                </a:lnTo>
                <a:lnTo>
                  <a:pt x="6733" y="71191"/>
                </a:lnTo>
                <a:lnTo>
                  <a:pt x="6858" y="70847"/>
                </a:lnTo>
                <a:lnTo>
                  <a:pt x="7001" y="70425"/>
                </a:lnTo>
                <a:lnTo>
                  <a:pt x="7179" y="70107"/>
                </a:lnTo>
                <a:lnTo>
                  <a:pt x="7357" y="69764"/>
                </a:lnTo>
                <a:lnTo>
                  <a:pt x="7571" y="69500"/>
                </a:lnTo>
                <a:lnTo>
                  <a:pt x="7820" y="69235"/>
                </a:lnTo>
                <a:lnTo>
                  <a:pt x="8052" y="68998"/>
                </a:lnTo>
                <a:lnTo>
                  <a:pt x="8337" y="68813"/>
                </a:lnTo>
                <a:lnTo>
                  <a:pt x="8604" y="68654"/>
                </a:lnTo>
                <a:lnTo>
                  <a:pt x="8907" y="68548"/>
                </a:lnTo>
                <a:lnTo>
                  <a:pt x="9210" y="68469"/>
                </a:lnTo>
                <a:lnTo>
                  <a:pt x="9513" y="68469"/>
                </a:lnTo>
                <a:lnTo>
                  <a:pt x="9602" y="68469"/>
                </a:lnTo>
                <a:lnTo>
                  <a:pt x="9726" y="67914"/>
                </a:lnTo>
                <a:lnTo>
                  <a:pt x="9869" y="67465"/>
                </a:lnTo>
                <a:lnTo>
                  <a:pt x="10047" y="66989"/>
                </a:lnTo>
                <a:lnTo>
                  <a:pt x="10225" y="66593"/>
                </a:lnTo>
                <a:lnTo>
                  <a:pt x="10475" y="66170"/>
                </a:lnTo>
                <a:lnTo>
                  <a:pt x="10706" y="65826"/>
                </a:lnTo>
                <a:lnTo>
                  <a:pt x="10956" y="65509"/>
                </a:lnTo>
                <a:lnTo>
                  <a:pt x="11223" y="65192"/>
                </a:lnTo>
                <a:lnTo>
                  <a:pt x="11490" y="64928"/>
                </a:lnTo>
                <a:lnTo>
                  <a:pt x="11775" y="64690"/>
                </a:lnTo>
                <a:lnTo>
                  <a:pt x="12042" y="64532"/>
                </a:lnTo>
                <a:lnTo>
                  <a:pt x="12309" y="64399"/>
                </a:lnTo>
                <a:lnTo>
                  <a:pt x="12559" y="64241"/>
                </a:lnTo>
                <a:lnTo>
                  <a:pt x="12790" y="64214"/>
                </a:lnTo>
                <a:lnTo>
                  <a:pt x="13040" y="64162"/>
                </a:lnTo>
                <a:lnTo>
                  <a:pt x="13218" y="64214"/>
                </a:lnTo>
                <a:lnTo>
                  <a:pt x="13521" y="63977"/>
                </a:lnTo>
                <a:lnTo>
                  <a:pt x="13824" y="63844"/>
                </a:lnTo>
                <a:lnTo>
                  <a:pt x="14127" y="63712"/>
                </a:lnTo>
                <a:lnTo>
                  <a:pt x="14394" y="63633"/>
                </a:lnTo>
                <a:lnTo>
                  <a:pt x="14946" y="63527"/>
                </a:lnTo>
                <a:lnTo>
                  <a:pt x="15480" y="63527"/>
                </a:lnTo>
                <a:lnTo>
                  <a:pt x="15961" y="63633"/>
                </a:lnTo>
                <a:lnTo>
                  <a:pt x="16442" y="63765"/>
                </a:lnTo>
                <a:lnTo>
                  <a:pt x="16906" y="63977"/>
                </a:lnTo>
                <a:lnTo>
                  <a:pt x="17315" y="64294"/>
                </a:lnTo>
                <a:lnTo>
                  <a:pt x="17707" y="64611"/>
                </a:lnTo>
                <a:lnTo>
                  <a:pt x="18081" y="64928"/>
                </a:lnTo>
                <a:lnTo>
                  <a:pt x="18402" y="65271"/>
                </a:lnTo>
                <a:lnTo>
                  <a:pt x="18705" y="65641"/>
                </a:lnTo>
                <a:lnTo>
                  <a:pt x="19186" y="66276"/>
                </a:lnTo>
                <a:lnTo>
                  <a:pt x="19560" y="66751"/>
                </a:lnTo>
                <a:lnTo>
                  <a:pt x="18919" y="68205"/>
                </a:lnTo>
                <a:close/>
                <a:moveTo>
                  <a:pt x="11526" y="76027"/>
                </a:moveTo>
                <a:lnTo>
                  <a:pt x="11526" y="76027"/>
                </a:lnTo>
                <a:lnTo>
                  <a:pt x="11650" y="76423"/>
                </a:lnTo>
                <a:lnTo>
                  <a:pt x="11775" y="76846"/>
                </a:lnTo>
                <a:lnTo>
                  <a:pt x="11900" y="77190"/>
                </a:lnTo>
                <a:lnTo>
                  <a:pt x="12078" y="77507"/>
                </a:lnTo>
                <a:lnTo>
                  <a:pt x="12220" y="77877"/>
                </a:lnTo>
                <a:lnTo>
                  <a:pt x="12399" y="78141"/>
                </a:lnTo>
                <a:lnTo>
                  <a:pt x="12612" y="78458"/>
                </a:lnTo>
                <a:lnTo>
                  <a:pt x="12826" y="78669"/>
                </a:lnTo>
                <a:lnTo>
                  <a:pt x="13040" y="78907"/>
                </a:lnTo>
                <a:lnTo>
                  <a:pt x="13254" y="79119"/>
                </a:lnTo>
                <a:lnTo>
                  <a:pt x="13485" y="79304"/>
                </a:lnTo>
                <a:lnTo>
                  <a:pt x="13735" y="79436"/>
                </a:lnTo>
                <a:lnTo>
                  <a:pt x="14002" y="79568"/>
                </a:lnTo>
                <a:lnTo>
                  <a:pt x="14251" y="79621"/>
                </a:lnTo>
                <a:lnTo>
                  <a:pt x="14519" y="79700"/>
                </a:lnTo>
                <a:lnTo>
                  <a:pt x="14786" y="79700"/>
                </a:lnTo>
                <a:lnTo>
                  <a:pt x="15124" y="79647"/>
                </a:lnTo>
                <a:lnTo>
                  <a:pt x="15445" y="79568"/>
                </a:lnTo>
                <a:lnTo>
                  <a:pt x="15783" y="79436"/>
                </a:lnTo>
                <a:lnTo>
                  <a:pt x="16122" y="79251"/>
                </a:lnTo>
                <a:lnTo>
                  <a:pt x="16425" y="79039"/>
                </a:lnTo>
                <a:lnTo>
                  <a:pt x="16728" y="78722"/>
                </a:lnTo>
                <a:lnTo>
                  <a:pt x="16959" y="78405"/>
                </a:lnTo>
                <a:lnTo>
                  <a:pt x="17226" y="78035"/>
                </a:lnTo>
                <a:lnTo>
                  <a:pt x="17440" y="77586"/>
                </a:lnTo>
                <a:lnTo>
                  <a:pt x="17654" y="77137"/>
                </a:lnTo>
                <a:lnTo>
                  <a:pt x="17832" y="76714"/>
                </a:lnTo>
                <a:lnTo>
                  <a:pt x="17992" y="76159"/>
                </a:lnTo>
                <a:lnTo>
                  <a:pt x="18099" y="75630"/>
                </a:lnTo>
                <a:lnTo>
                  <a:pt x="18206" y="75049"/>
                </a:lnTo>
                <a:lnTo>
                  <a:pt x="18260" y="74468"/>
                </a:lnTo>
                <a:lnTo>
                  <a:pt x="18260" y="73886"/>
                </a:lnTo>
                <a:lnTo>
                  <a:pt x="18260" y="71825"/>
                </a:lnTo>
                <a:lnTo>
                  <a:pt x="18260" y="71323"/>
                </a:lnTo>
                <a:lnTo>
                  <a:pt x="18224" y="70847"/>
                </a:lnTo>
                <a:lnTo>
                  <a:pt x="18171" y="70398"/>
                </a:lnTo>
                <a:lnTo>
                  <a:pt x="18081" y="69949"/>
                </a:lnTo>
                <a:lnTo>
                  <a:pt x="17814" y="70292"/>
                </a:lnTo>
                <a:lnTo>
                  <a:pt x="17476" y="70662"/>
                </a:lnTo>
                <a:lnTo>
                  <a:pt x="17119" y="70979"/>
                </a:lnTo>
                <a:lnTo>
                  <a:pt x="16745" y="71270"/>
                </a:lnTo>
                <a:lnTo>
                  <a:pt x="16033" y="71825"/>
                </a:lnTo>
                <a:lnTo>
                  <a:pt x="15267" y="72274"/>
                </a:lnTo>
                <a:lnTo>
                  <a:pt x="14643" y="72618"/>
                </a:lnTo>
                <a:lnTo>
                  <a:pt x="14091" y="72856"/>
                </a:lnTo>
                <a:lnTo>
                  <a:pt x="13610" y="73067"/>
                </a:lnTo>
                <a:lnTo>
                  <a:pt x="13396" y="72750"/>
                </a:lnTo>
                <a:lnTo>
                  <a:pt x="13182" y="72486"/>
                </a:lnTo>
                <a:lnTo>
                  <a:pt x="13076" y="72354"/>
                </a:lnTo>
                <a:lnTo>
                  <a:pt x="12915" y="72301"/>
                </a:lnTo>
                <a:lnTo>
                  <a:pt x="12773" y="72274"/>
                </a:lnTo>
                <a:lnTo>
                  <a:pt x="12612" y="72221"/>
                </a:lnTo>
                <a:lnTo>
                  <a:pt x="12399" y="72274"/>
                </a:lnTo>
                <a:lnTo>
                  <a:pt x="12185" y="72406"/>
                </a:lnTo>
                <a:lnTo>
                  <a:pt x="11989" y="72591"/>
                </a:lnTo>
                <a:lnTo>
                  <a:pt x="11793" y="72803"/>
                </a:lnTo>
                <a:lnTo>
                  <a:pt x="11686" y="73067"/>
                </a:lnTo>
                <a:lnTo>
                  <a:pt x="11561" y="73384"/>
                </a:lnTo>
                <a:lnTo>
                  <a:pt x="11490" y="73754"/>
                </a:lnTo>
                <a:lnTo>
                  <a:pt x="11472" y="74151"/>
                </a:lnTo>
                <a:lnTo>
                  <a:pt x="11472" y="75445"/>
                </a:lnTo>
                <a:lnTo>
                  <a:pt x="11490" y="75763"/>
                </a:lnTo>
                <a:lnTo>
                  <a:pt x="11526" y="76027"/>
                </a:lnTo>
                <a:close/>
                <a:moveTo>
                  <a:pt x="107387" y="8694"/>
                </a:moveTo>
                <a:lnTo>
                  <a:pt x="107387" y="8694"/>
                </a:lnTo>
                <a:lnTo>
                  <a:pt x="107226" y="8720"/>
                </a:lnTo>
                <a:lnTo>
                  <a:pt x="107084" y="8773"/>
                </a:lnTo>
                <a:lnTo>
                  <a:pt x="106923" y="8826"/>
                </a:lnTo>
                <a:lnTo>
                  <a:pt x="106817" y="8958"/>
                </a:lnTo>
                <a:lnTo>
                  <a:pt x="106692" y="9090"/>
                </a:lnTo>
                <a:lnTo>
                  <a:pt x="106603" y="9222"/>
                </a:lnTo>
                <a:lnTo>
                  <a:pt x="106425" y="9592"/>
                </a:lnTo>
                <a:lnTo>
                  <a:pt x="105837" y="9301"/>
                </a:lnTo>
                <a:lnTo>
                  <a:pt x="105302" y="9037"/>
                </a:lnTo>
                <a:lnTo>
                  <a:pt x="104643" y="8720"/>
                </a:lnTo>
                <a:lnTo>
                  <a:pt x="103948" y="8271"/>
                </a:lnTo>
                <a:lnTo>
                  <a:pt x="103218" y="7742"/>
                </a:lnTo>
                <a:lnTo>
                  <a:pt x="102862" y="7425"/>
                </a:lnTo>
                <a:lnTo>
                  <a:pt x="102523" y="7108"/>
                </a:lnTo>
                <a:lnTo>
                  <a:pt x="102220" y="6817"/>
                </a:lnTo>
                <a:lnTo>
                  <a:pt x="101918" y="6447"/>
                </a:lnTo>
                <a:lnTo>
                  <a:pt x="101864" y="6897"/>
                </a:lnTo>
                <a:lnTo>
                  <a:pt x="101793" y="7346"/>
                </a:lnTo>
                <a:lnTo>
                  <a:pt x="101775" y="7848"/>
                </a:lnTo>
                <a:lnTo>
                  <a:pt x="101739" y="8271"/>
                </a:lnTo>
                <a:lnTo>
                  <a:pt x="101739" y="10332"/>
                </a:lnTo>
                <a:lnTo>
                  <a:pt x="101775" y="10966"/>
                </a:lnTo>
                <a:lnTo>
                  <a:pt x="101828" y="11548"/>
                </a:lnTo>
                <a:lnTo>
                  <a:pt x="101918" y="12129"/>
                </a:lnTo>
                <a:lnTo>
                  <a:pt x="102042" y="12684"/>
                </a:lnTo>
                <a:lnTo>
                  <a:pt x="102185" y="13160"/>
                </a:lnTo>
                <a:lnTo>
                  <a:pt x="102345" y="13662"/>
                </a:lnTo>
                <a:lnTo>
                  <a:pt x="102559" y="14111"/>
                </a:lnTo>
                <a:lnTo>
                  <a:pt x="102790" y="14507"/>
                </a:lnTo>
                <a:lnTo>
                  <a:pt x="103040" y="14904"/>
                </a:lnTo>
                <a:lnTo>
                  <a:pt x="103307" y="15221"/>
                </a:lnTo>
                <a:lnTo>
                  <a:pt x="103610" y="15485"/>
                </a:lnTo>
                <a:lnTo>
                  <a:pt x="103913" y="15749"/>
                </a:lnTo>
                <a:lnTo>
                  <a:pt x="104216" y="15934"/>
                </a:lnTo>
                <a:lnTo>
                  <a:pt x="104554" y="16066"/>
                </a:lnTo>
                <a:lnTo>
                  <a:pt x="104875" y="16172"/>
                </a:lnTo>
                <a:lnTo>
                  <a:pt x="105249" y="16199"/>
                </a:lnTo>
                <a:lnTo>
                  <a:pt x="105480" y="16172"/>
                </a:lnTo>
                <a:lnTo>
                  <a:pt x="105748" y="16119"/>
                </a:lnTo>
                <a:lnTo>
                  <a:pt x="105997" y="16066"/>
                </a:lnTo>
                <a:lnTo>
                  <a:pt x="106229" y="15934"/>
                </a:lnTo>
                <a:lnTo>
                  <a:pt x="106478" y="15802"/>
                </a:lnTo>
                <a:lnTo>
                  <a:pt x="106728" y="15617"/>
                </a:lnTo>
                <a:lnTo>
                  <a:pt x="106923" y="15459"/>
                </a:lnTo>
                <a:lnTo>
                  <a:pt x="107137" y="15221"/>
                </a:lnTo>
                <a:lnTo>
                  <a:pt x="107351" y="15009"/>
                </a:lnTo>
                <a:lnTo>
                  <a:pt x="107529" y="14719"/>
                </a:lnTo>
                <a:lnTo>
                  <a:pt x="107707" y="14454"/>
                </a:lnTo>
                <a:lnTo>
                  <a:pt x="107903" y="14137"/>
                </a:lnTo>
                <a:lnTo>
                  <a:pt x="108046" y="13847"/>
                </a:lnTo>
                <a:lnTo>
                  <a:pt x="108206" y="13477"/>
                </a:lnTo>
                <a:lnTo>
                  <a:pt x="108313" y="13107"/>
                </a:lnTo>
                <a:lnTo>
                  <a:pt x="108438" y="12763"/>
                </a:lnTo>
                <a:lnTo>
                  <a:pt x="108509" y="12367"/>
                </a:lnTo>
                <a:lnTo>
                  <a:pt x="108527" y="11918"/>
                </a:lnTo>
                <a:lnTo>
                  <a:pt x="108527" y="10570"/>
                </a:lnTo>
                <a:lnTo>
                  <a:pt x="108509" y="10200"/>
                </a:lnTo>
                <a:lnTo>
                  <a:pt x="108438" y="9856"/>
                </a:lnTo>
                <a:lnTo>
                  <a:pt x="108313" y="9539"/>
                </a:lnTo>
                <a:lnTo>
                  <a:pt x="108206" y="9275"/>
                </a:lnTo>
                <a:lnTo>
                  <a:pt x="108010" y="9037"/>
                </a:lnTo>
                <a:lnTo>
                  <a:pt x="107814" y="8852"/>
                </a:lnTo>
                <a:lnTo>
                  <a:pt x="107600" y="8720"/>
                </a:lnTo>
                <a:lnTo>
                  <a:pt x="107387" y="8694"/>
                </a:lnTo>
                <a:close/>
                <a:moveTo>
                  <a:pt x="109471" y="13688"/>
                </a:moveTo>
                <a:lnTo>
                  <a:pt x="109471" y="13688"/>
                </a:lnTo>
                <a:lnTo>
                  <a:pt x="109311" y="14137"/>
                </a:lnTo>
                <a:lnTo>
                  <a:pt x="109133" y="14587"/>
                </a:lnTo>
                <a:lnTo>
                  <a:pt x="108954" y="15009"/>
                </a:lnTo>
                <a:lnTo>
                  <a:pt x="108741" y="15406"/>
                </a:lnTo>
                <a:lnTo>
                  <a:pt x="108527" y="15802"/>
                </a:lnTo>
                <a:lnTo>
                  <a:pt x="108295" y="16172"/>
                </a:lnTo>
                <a:lnTo>
                  <a:pt x="108046" y="16489"/>
                </a:lnTo>
                <a:lnTo>
                  <a:pt x="107779" y="16780"/>
                </a:lnTo>
                <a:lnTo>
                  <a:pt x="107511" y="17071"/>
                </a:lnTo>
                <a:lnTo>
                  <a:pt x="107209" y="17282"/>
                </a:lnTo>
                <a:lnTo>
                  <a:pt x="106906" y="17520"/>
                </a:lnTo>
                <a:lnTo>
                  <a:pt x="106603" y="17678"/>
                </a:lnTo>
                <a:lnTo>
                  <a:pt x="106264" y="17811"/>
                </a:lnTo>
                <a:lnTo>
                  <a:pt x="105944" y="17916"/>
                </a:lnTo>
                <a:lnTo>
                  <a:pt x="105605" y="17943"/>
                </a:lnTo>
                <a:lnTo>
                  <a:pt x="105249" y="17996"/>
                </a:lnTo>
                <a:lnTo>
                  <a:pt x="104750" y="17943"/>
                </a:lnTo>
                <a:lnTo>
                  <a:pt x="104269" y="17811"/>
                </a:lnTo>
                <a:lnTo>
                  <a:pt x="103824" y="17652"/>
                </a:lnTo>
                <a:lnTo>
                  <a:pt x="103396" y="17361"/>
                </a:lnTo>
                <a:lnTo>
                  <a:pt x="102969" y="17071"/>
                </a:lnTo>
                <a:lnTo>
                  <a:pt x="102577" y="16648"/>
                </a:lnTo>
                <a:lnTo>
                  <a:pt x="102220" y="16199"/>
                </a:lnTo>
                <a:lnTo>
                  <a:pt x="101900" y="15723"/>
                </a:lnTo>
                <a:lnTo>
                  <a:pt x="101597" y="15168"/>
                </a:lnTo>
                <a:lnTo>
                  <a:pt x="101312" y="14587"/>
                </a:lnTo>
                <a:lnTo>
                  <a:pt x="101098" y="13979"/>
                </a:lnTo>
                <a:lnTo>
                  <a:pt x="100902" y="13292"/>
                </a:lnTo>
                <a:lnTo>
                  <a:pt x="100742" y="12578"/>
                </a:lnTo>
                <a:lnTo>
                  <a:pt x="100617" y="11865"/>
                </a:lnTo>
                <a:lnTo>
                  <a:pt x="100564" y="11098"/>
                </a:lnTo>
                <a:lnTo>
                  <a:pt x="100528" y="10332"/>
                </a:lnTo>
                <a:lnTo>
                  <a:pt x="100528" y="8271"/>
                </a:lnTo>
                <a:lnTo>
                  <a:pt x="100528" y="7848"/>
                </a:lnTo>
                <a:lnTo>
                  <a:pt x="100564" y="7346"/>
                </a:lnTo>
                <a:lnTo>
                  <a:pt x="100617" y="6897"/>
                </a:lnTo>
                <a:lnTo>
                  <a:pt x="100688" y="6395"/>
                </a:lnTo>
                <a:lnTo>
                  <a:pt x="100866" y="5549"/>
                </a:lnTo>
                <a:lnTo>
                  <a:pt x="101098" y="4703"/>
                </a:lnTo>
                <a:lnTo>
                  <a:pt x="100475" y="3223"/>
                </a:lnTo>
                <a:lnTo>
                  <a:pt x="100813" y="2774"/>
                </a:lnTo>
                <a:lnTo>
                  <a:pt x="101312" y="2140"/>
                </a:lnTo>
                <a:lnTo>
                  <a:pt x="101597" y="1796"/>
                </a:lnTo>
                <a:lnTo>
                  <a:pt x="101918" y="1426"/>
                </a:lnTo>
                <a:lnTo>
                  <a:pt x="102292" y="1083"/>
                </a:lnTo>
                <a:lnTo>
                  <a:pt x="102684" y="766"/>
                </a:lnTo>
                <a:lnTo>
                  <a:pt x="103093" y="502"/>
                </a:lnTo>
                <a:lnTo>
                  <a:pt x="103557" y="264"/>
                </a:lnTo>
                <a:lnTo>
                  <a:pt x="104038" y="79"/>
                </a:lnTo>
                <a:lnTo>
                  <a:pt x="104554" y="0"/>
                </a:lnTo>
                <a:lnTo>
                  <a:pt x="105053" y="0"/>
                </a:lnTo>
                <a:lnTo>
                  <a:pt x="105605" y="132"/>
                </a:lnTo>
                <a:lnTo>
                  <a:pt x="105908" y="211"/>
                </a:lnTo>
                <a:lnTo>
                  <a:pt x="106211" y="369"/>
                </a:lnTo>
                <a:lnTo>
                  <a:pt x="106478" y="502"/>
                </a:lnTo>
                <a:lnTo>
                  <a:pt x="106781" y="660"/>
                </a:lnTo>
                <a:lnTo>
                  <a:pt x="106995" y="660"/>
                </a:lnTo>
                <a:lnTo>
                  <a:pt x="107209" y="713"/>
                </a:lnTo>
                <a:lnTo>
                  <a:pt x="107440" y="766"/>
                </a:lnTo>
                <a:lnTo>
                  <a:pt x="107707" y="898"/>
                </a:lnTo>
                <a:lnTo>
                  <a:pt x="107992" y="1030"/>
                </a:lnTo>
                <a:lnTo>
                  <a:pt x="108260" y="1215"/>
                </a:lnTo>
                <a:lnTo>
                  <a:pt x="108527" y="1426"/>
                </a:lnTo>
                <a:lnTo>
                  <a:pt x="108794" y="1691"/>
                </a:lnTo>
                <a:lnTo>
                  <a:pt x="109079" y="1981"/>
                </a:lnTo>
                <a:lnTo>
                  <a:pt x="109311" y="2325"/>
                </a:lnTo>
                <a:lnTo>
                  <a:pt x="109560" y="2695"/>
                </a:lnTo>
                <a:lnTo>
                  <a:pt x="109774" y="3091"/>
                </a:lnTo>
                <a:lnTo>
                  <a:pt x="109988" y="3488"/>
                </a:lnTo>
                <a:lnTo>
                  <a:pt x="110166" y="3937"/>
                </a:lnTo>
                <a:lnTo>
                  <a:pt x="110273" y="4439"/>
                </a:lnTo>
                <a:lnTo>
                  <a:pt x="110397" y="4968"/>
                </a:lnTo>
                <a:lnTo>
                  <a:pt x="110486" y="4968"/>
                </a:lnTo>
                <a:lnTo>
                  <a:pt x="110789" y="4968"/>
                </a:lnTo>
                <a:lnTo>
                  <a:pt x="111092" y="5047"/>
                </a:lnTo>
                <a:lnTo>
                  <a:pt x="111395" y="5153"/>
                </a:lnTo>
                <a:lnTo>
                  <a:pt x="111662" y="5338"/>
                </a:lnTo>
                <a:lnTo>
                  <a:pt x="111947" y="5496"/>
                </a:lnTo>
                <a:lnTo>
                  <a:pt x="112179" y="5734"/>
                </a:lnTo>
                <a:lnTo>
                  <a:pt x="112428" y="5998"/>
                </a:lnTo>
                <a:lnTo>
                  <a:pt x="112642" y="6262"/>
                </a:lnTo>
                <a:lnTo>
                  <a:pt x="112838" y="6580"/>
                </a:lnTo>
                <a:lnTo>
                  <a:pt x="113034" y="6950"/>
                </a:lnTo>
                <a:lnTo>
                  <a:pt x="113176" y="7293"/>
                </a:lnTo>
                <a:lnTo>
                  <a:pt x="113301" y="7689"/>
                </a:lnTo>
                <a:lnTo>
                  <a:pt x="113390" y="8112"/>
                </a:lnTo>
                <a:lnTo>
                  <a:pt x="113479" y="8561"/>
                </a:lnTo>
                <a:lnTo>
                  <a:pt x="113515" y="9011"/>
                </a:lnTo>
                <a:lnTo>
                  <a:pt x="113533" y="9460"/>
                </a:lnTo>
                <a:lnTo>
                  <a:pt x="113515" y="9883"/>
                </a:lnTo>
                <a:lnTo>
                  <a:pt x="113479" y="10332"/>
                </a:lnTo>
                <a:lnTo>
                  <a:pt x="113390" y="10781"/>
                </a:lnTo>
                <a:lnTo>
                  <a:pt x="113301" y="11204"/>
                </a:lnTo>
                <a:lnTo>
                  <a:pt x="113176" y="11600"/>
                </a:lnTo>
                <a:lnTo>
                  <a:pt x="113034" y="11944"/>
                </a:lnTo>
                <a:lnTo>
                  <a:pt x="112838" y="12314"/>
                </a:lnTo>
                <a:lnTo>
                  <a:pt x="112642" y="12631"/>
                </a:lnTo>
                <a:lnTo>
                  <a:pt x="112428" y="12948"/>
                </a:lnTo>
                <a:lnTo>
                  <a:pt x="112179" y="13212"/>
                </a:lnTo>
                <a:lnTo>
                  <a:pt x="111947" y="13424"/>
                </a:lnTo>
                <a:lnTo>
                  <a:pt x="111662" y="13609"/>
                </a:lnTo>
                <a:lnTo>
                  <a:pt x="111395" y="13741"/>
                </a:lnTo>
                <a:lnTo>
                  <a:pt x="111092" y="13873"/>
                </a:lnTo>
                <a:lnTo>
                  <a:pt x="110789" y="13926"/>
                </a:lnTo>
                <a:lnTo>
                  <a:pt x="110486" y="13979"/>
                </a:lnTo>
                <a:lnTo>
                  <a:pt x="110219" y="13926"/>
                </a:lnTo>
                <a:lnTo>
                  <a:pt x="109988" y="13873"/>
                </a:lnTo>
                <a:lnTo>
                  <a:pt x="109703" y="13794"/>
                </a:lnTo>
                <a:lnTo>
                  <a:pt x="109471" y="13688"/>
                </a:lnTo>
                <a:close/>
                <a:moveTo>
                  <a:pt x="109952" y="71693"/>
                </a:moveTo>
                <a:lnTo>
                  <a:pt x="109952" y="71825"/>
                </a:lnTo>
                <a:lnTo>
                  <a:pt x="109952" y="73886"/>
                </a:lnTo>
                <a:lnTo>
                  <a:pt x="109916" y="74653"/>
                </a:lnTo>
                <a:lnTo>
                  <a:pt x="109863" y="75366"/>
                </a:lnTo>
                <a:lnTo>
                  <a:pt x="109738" y="76080"/>
                </a:lnTo>
                <a:lnTo>
                  <a:pt x="109596" y="76793"/>
                </a:lnTo>
                <a:lnTo>
                  <a:pt x="109382" y="77454"/>
                </a:lnTo>
                <a:lnTo>
                  <a:pt x="109168" y="78088"/>
                </a:lnTo>
                <a:lnTo>
                  <a:pt x="108901" y="78669"/>
                </a:lnTo>
                <a:lnTo>
                  <a:pt x="108598" y="79198"/>
                </a:lnTo>
                <a:lnTo>
                  <a:pt x="108260" y="79700"/>
                </a:lnTo>
                <a:lnTo>
                  <a:pt x="107903" y="80149"/>
                </a:lnTo>
                <a:lnTo>
                  <a:pt x="107511" y="80546"/>
                </a:lnTo>
                <a:lnTo>
                  <a:pt x="107084" y="80863"/>
                </a:lnTo>
                <a:lnTo>
                  <a:pt x="106656" y="81127"/>
                </a:lnTo>
                <a:lnTo>
                  <a:pt x="106211" y="81312"/>
                </a:lnTo>
                <a:lnTo>
                  <a:pt x="105730" y="81444"/>
                </a:lnTo>
                <a:lnTo>
                  <a:pt x="105249" y="81497"/>
                </a:lnTo>
                <a:lnTo>
                  <a:pt x="104750" y="81444"/>
                </a:lnTo>
                <a:lnTo>
                  <a:pt x="104269" y="81312"/>
                </a:lnTo>
                <a:lnTo>
                  <a:pt x="103824" y="81127"/>
                </a:lnTo>
                <a:lnTo>
                  <a:pt x="103378" y="80863"/>
                </a:lnTo>
                <a:lnTo>
                  <a:pt x="102969" y="80546"/>
                </a:lnTo>
                <a:lnTo>
                  <a:pt x="102577" y="80149"/>
                </a:lnTo>
                <a:lnTo>
                  <a:pt x="102220" y="79700"/>
                </a:lnTo>
                <a:lnTo>
                  <a:pt x="101900" y="79198"/>
                </a:lnTo>
                <a:lnTo>
                  <a:pt x="101597" y="78669"/>
                </a:lnTo>
                <a:lnTo>
                  <a:pt x="101312" y="78088"/>
                </a:lnTo>
                <a:lnTo>
                  <a:pt x="101098" y="77454"/>
                </a:lnTo>
                <a:lnTo>
                  <a:pt x="100902" y="76793"/>
                </a:lnTo>
                <a:lnTo>
                  <a:pt x="100742" y="76080"/>
                </a:lnTo>
                <a:lnTo>
                  <a:pt x="100617" y="75366"/>
                </a:lnTo>
                <a:lnTo>
                  <a:pt x="100564" y="74653"/>
                </a:lnTo>
                <a:lnTo>
                  <a:pt x="100528" y="73886"/>
                </a:lnTo>
                <a:lnTo>
                  <a:pt x="100528" y="71825"/>
                </a:lnTo>
                <a:lnTo>
                  <a:pt x="100564" y="71059"/>
                </a:lnTo>
                <a:lnTo>
                  <a:pt x="100617" y="70292"/>
                </a:lnTo>
                <a:lnTo>
                  <a:pt x="100742" y="69579"/>
                </a:lnTo>
                <a:lnTo>
                  <a:pt x="100902" y="68865"/>
                </a:lnTo>
                <a:lnTo>
                  <a:pt x="101098" y="68205"/>
                </a:lnTo>
                <a:lnTo>
                  <a:pt x="101312" y="67571"/>
                </a:lnTo>
                <a:lnTo>
                  <a:pt x="101597" y="66989"/>
                </a:lnTo>
                <a:lnTo>
                  <a:pt x="101900" y="66434"/>
                </a:lnTo>
                <a:lnTo>
                  <a:pt x="100083" y="65853"/>
                </a:lnTo>
                <a:lnTo>
                  <a:pt x="100083" y="64109"/>
                </a:lnTo>
                <a:lnTo>
                  <a:pt x="106211" y="63818"/>
                </a:lnTo>
                <a:lnTo>
                  <a:pt x="106514" y="63844"/>
                </a:lnTo>
                <a:lnTo>
                  <a:pt x="106817" y="63950"/>
                </a:lnTo>
                <a:lnTo>
                  <a:pt x="107119" y="64082"/>
                </a:lnTo>
                <a:lnTo>
                  <a:pt x="107422" y="64294"/>
                </a:lnTo>
                <a:lnTo>
                  <a:pt x="107743" y="64558"/>
                </a:lnTo>
                <a:lnTo>
                  <a:pt x="108046" y="64928"/>
                </a:lnTo>
                <a:lnTo>
                  <a:pt x="108349" y="65324"/>
                </a:lnTo>
                <a:lnTo>
                  <a:pt x="108616" y="65774"/>
                </a:lnTo>
                <a:lnTo>
                  <a:pt x="108901" y="66302"/>
                </a:lnTo>
                <a:lnTo>
                  <a:pt x="109168" y="66857"/>
                </a:lnTo>
                <a:lnTo>
                  <a:pt x="109382" y="67465"/>
                </a:lnTo>
                <a:lnTo>
                  <a:pt x="109560" y="68205"/>
                </a:lnTo>
                <a:lnTo>
                  <a:pt x="109738" y="68918"/>
                </a:lnTo>
                <a:lnTo>
                  <a:pt x="109827" y="69711"/>
                </a:lnTo>
                <a:lnTo>
                  <a:pt x="109916" y="70530"/>
                </a:lnTo>
                <a:lnTo>
                  <a:pt x="109952" y="71429"/>
                </a:lnTo>
                <a:lnTo>
                  <a:pt x="109952" y="71693"/>
                </a:lnTo>
                <a:close/>
                <a:moveTo>
                  <a:pt x="103343" y="66883"/>
                </a:moveTo>
                <a:lnTo>
                  <a:pt x="103343" y="66883"/>
                </a:lnTo>
                <a:lnTo>
                  <a:pt x="103004" y="67306"/>
                </a:lnTo>
                <a:lnTo>
                  <a:pt x="102701" y="67782"/>
                </a:lnTo>
                <a:lnTo>
                  <a:pt x="102434" y="68337"/>
                </a:lnTo>
                <a:lnTo>
                  <a:pt x="102185" y="68945"/>
                </a:lnTo>
                <a:lnTo>
                  <a:pt x="102007" y="69579"/>
                </a:lnTo>
                <a:lnTo>
                  <a:pt x="101864" y="70292"/>
                </a:lnTo>
                <a:lnTo>
                  <a:pt x="101775" y="71006"/>
                </a:lnTo>
                <a:lnTo>
                  <a:pt x="101739" y="71825"/>
                </a:lnTo>
                <a:lnTo>
                  <a:pt x="101739" y="73886"/>
                </a:lnTo>
                <a:lnTo>
                  <a:pt x="101775" y="74468"/>
                </a:lnTo>
                <a:lnTo>
                  <a:pt x="101828" y="75049"/>
                </a:lnTo>
                <a:lnTo>
                  <a:pt x="101918" y="75630"/>
                </a:lnTo>
                <a:lnTo>
                  <a:pt x="102042" y="76159"/>
                </a:lnTo>
                <a:lnTo>
                  <a:pt x="102185" y="76714"/>
                </a:lnTo>
                <a:lnTo>
                  <a:pt x="102345" y="77137"/>
                </a:lnTo>
                <a:lnTo>
                  <a:pt x="102559" y="77586"/>
                </a:lnTo>
                <a:lnTo>
                  <a:pt x="102790" y="78035"/>
                </a:lnTo>
                <a:lnTo>
                  <a:pt x="103040" y="78405"/>
                </a:lnTo>
                <a:lnTo>
                  <a:pt x="103307" y="78722"/>
                </a:lnTo>
                <a:lnTo>
                  <a:pt x="103610" y="79039"/>
                </a:lnTo>
                <a:lnTo>
                  <a:pt x="103913" y="79251"/>
                </a:lnTo>
                <a:lnTo>
                  <a:pt x="104216" y="79436"/>
                </a:lnTo>
                <a:lnTo>
                  <a:pt x="104554" y="79568"/>
                </a:lnTo>
                <a:lnTo>
                  <a:pt x="104875" y="79647"/>
                </a:lnTo>
                <a:lnTo>
                  <a:pt x="105249" y="79700"/>
                </a:lnTo>
                <a:lnTo>
                  <a:pt x="105570" y="79647"/>
                </a:lnTo>
                <a:lnTo>
                  <a:pt x="105908" y="79568"/>
                </a:lnTo>
                <a:lnTo>
                  <a:pt x="106229" y="79436"/>
                </a:lnTo>
                <a:lnTo>
                  <a:pt x="106567" y="79251"/>
                </a:lnTo>
                <a:lnTo>
                  <a:pt x="106870" y="79039"/>
                </a:lnTo>
                <a:lnTo>
                  <a:pt x="107137" y="78749"/>
                </a:lnTo>
                <a:lnTo>
                  <a:pt x="107422" y="78405"/>
                </a:lnTo>
                <a:lnTo>
                  <a:pt x="107654" y="78035"/>
                </a:lnTo>
                <a:lnTo>
                  <a:pt x="107903" y="77639"/>
                </a:lnTo>
                <a:lnTo>
                  <a:pt x="108099" y="77190"/>
                </a:lnTo>
                <a:lnTo>
                  <a:pt x="108295" y="76740"/>
                </a:lnTo>
                <a:lnTo>
                  <a:pt x="108438" y="76265"/>
                </a:lnTo>
                <a:lnTo>
                  <a:pt x="108562" y="75710"/>
                </a:lnTo>
                <a:lnTo>
                  <a:pt x="108652" y="75128"/>
                </a:lnTo>
                <a:lnTo>
                  <a:pt x="108705" y="74547"/>
                </a:lnTo>
                <a:lnTo>
                  <a:pt x="108741" y="73966"/>
                </a:lnTo>
                <a:lnTo>
                  <a:pt x="106621" y="74996"/>
                </a:lnTo>
                <a:lnTo>
                  <a:pt x="106478" y="70530"/>
                </a:lnTo>
                <a:lnTo>
                  <a:pt x="104269" y="70530"/>
                </a:lnTo>
                <a:lnTo>
                  <a:pt x="105089" y="67438"/>
                </a:lnTo>
                <a:lnTo>
                  <a:pt x="103343" y="66883"/>
                </a:lnTo>
                <a:close/>
                <a:moveTo>
                  <a:pt x="74519" y="7742"/>
                </a:moveTo>
                <a:lnTo>
                  <a:pt x="76229" y="7240"/>
                </a:lnTo>
                <a:lnTo>
                  <a:pt x="80308" y="42175"/>
                </a:lnTo>
                <a:lnTo>
                  <a:pt x="78598" y="42677"/>
                </a:lnTo>
                <a:lnTo>
                  <a:pt x="77868" y="38951"/>
                </a:lnTo>
                <a:lnTo>
                  <a:pt x="77529" y="37128"/>
                </a:lnTo>
                <a:lnTo>
                  <a:pt x="77209" y="35225"/>
                </a:lnTo>
                <a:lnTo>
                  <a:pt x="76906" y="33349"/>
                </a:lnTo>
                <a:lnTo>
                  <a:pt x="76603" y="31473"/>
                </a:lnTo>
                <a:lnTo>
                  <a:pt x="76336" y="29597"/>
                </a:lnTo>
                <a:lnTo>
                  <a:pt x="76086" y="27720"/>
                </a:lnTo>
                <a:lnTo>
                  <a:pt x="71080" y="46747"/>
                </a:lnTo>
                <a:lnTo>
                  <a:pt x="70956" y="47381"/>
                </a:lnTo>
                <a:lnTo>
                  <a:pt x="70902" y="47857"/>
                </a:lnTo>
                <a:lnTo>
                  <a:pt x="70920" y="48280"/>
                </a:lnTo>
                <a:lnTo>
                  <a:pt x="70956" y="48438"/>
                </a:lnTo>
                <a:lnTo>
                  <a:pt x="70991" y="48623"/>
                </a:lnTo>
                <a:lnTo>
                  <a:pt x="71045" y="48755"/>
                </a:lnTo>
                <a:lnTo>
                  <a:pt x="71098" y="48887"/>
                </a:lnTo>
                <a:lnTo>
                  <a:pt x="71294" y="49072"/>
                </a:lnTo>
                <a:lnTo>
                  <a:pt x="71526" y="49205"/>
                </a:lnTo>
                <a:lnTo>
                  <a:pt x="71775" y="49205"/>
                </a:lnTo>
                <a:lnTo>
                  <a:pt x="101490" y="49205"/>
                </a:lnTo>
                <a:lnTo>
                  <a:pt x="101490" y="51001"/>
                </a:lnTo>
                <a:lnTo>
                  <a:pt x="71775" y="51001"/>
                </a:lnTo>
                <a:lnTo>
                  <a:pt x="71401" y="51001"/>
                </a:lnTo>
                <a:lnTo>
                  <a:pt x="71080" y="50922"/>
                </a:lnTo>
                <a:lnTo>
                  <a:pt x="70777" y="50737"/>
                </a:lnTo>
                <a:lnTo>
                  <a:pt x="70528" y="50552"/>
                </a:lnTo>
                <a:lnTo>
                  <a:pt x="70314" y="50288"/>
                </a:lnTo>
                <a:lnTo>
                  <a:pt x="70136" y="50024"/>
                </a:lnTo>
                <a:lnTo>
                  <a:pt x="69994" y="49707"/>
                </a:lnTo>
                <a:lnTo>
                  <a:pt x="69869" y="49337"/>
                </a:lnTo>
                <a:lnTo>
                  <a:pt x="69815" y="48993"/>
                </a:lnTo>
                <a:lnTo>
                  <a:pt x="69744" y="48570"/>
                </a:lnTo>
                <a:lnTo>
                  <a:pt x="69726" y="48174"/>
                </a:lnTo>
                <a:lnTo>
                  <a:pt x="69726" y="47778"/>
                </a:lnTo>
                <a:lnTo>
                  <a:pt x="69744" y="47328"/>
                </a:lnTo>
                <a:lnTo>
                  <a:pt x="69780" y="46932"/>
                </a:lnTo>
                <a:lnTo>
                  <a:pt x="69869" y="46509"/>
                </a:lnTo>
                <a:lnTo>
                  <a:pt x="69958" y="46113"/>
                </a:lnTo>
                <a:lnTo>
                  <a:pt x="75694" y="24364"/>
                </a:lnTo>
                <a:lnTo>
                  <a:pt x="75445" y="22303"/>
                </a:lnTo>
                <a:lnTo>
                  <a:pt x="75267" y="20242"/>
                </a:lnTo>
                <a:lnTo>
                  <a:pt x="75089" y="18181"/>
                </a:lnTo>
                <a:lnTo>
                  <a:pt x="74946" y="16119"/>
                </a:lnTo>
                <a:lnTo>
                  <a:pt x="74821" y="14005"/>
                </a:lnTo>
                <a:lnTo>
                  <a:pt x="74697" y="11944"/>
                </a:lnTo>
                <a:lnTo>
                  <a:pt x="74608" y="9856"/>
                </a:lnTo>
                <a:lnTo>
                  <a:pt x="74519" y="7742"/>
                </a:lnTo>
                <a:close/>
                <a:moveTo>
                  <a:pt x="45516" y="71244"/>
                </a:moveTo>
                <a:lnTo>
                  <a:pt x="45516" y="71244"/>
                </a:lnTo>
                <a:lnTo>
                  <a:pt x="45427" y="73331"/>
                </a:lnTo>
                <a:lnTo>
                  <a:pt x="45338" y="75445"/>
                </a:lnTo>
                <a:lnTo>
                  <a:pt x="45249" y="77507"/>
                </a:lnTo>
                <a:lnTo>
                  <a:pt x="45089" y="79621"/>
                </a:lnTo>
                <a:lnTo>
                  <a:pt x="44946" y="81682"/>
                </a:lnTo>
                <a:lnTo>
                  <a:pt x="44750" y="83743"/>
                </a:lnTo>
                <a:lnTo>
                  <a:pt x="44572" y="85778"/>
                </a:lnTo>
                <a:lnTo>
                  <a:pt x="44358" y="87839"/>
                </a:lnTo>
                <a:lnTo>
                  <a:pt x="50077" y="109614"/>
                </a:lnTo>
                <a:lnTo>
                  <a:pt x="50184" y="110011"/>
                </a:lnTo>
                <a:lnTo>
                  <a:pt x="50255" y="110407"/>
                </a:lnTo>
                <a:lnTo>
                  <a:pt x="50308" y="110830"/>
                </a:lnTo>
                <a:lnTo>
                  <a:pt x="50308" y="111279"/>
                </a:lnTo>
                <a:lnTo>
                  <a:pt x="50308" y="111675"/>
                </a:lnTo>
                <a:lnTo>
                  <a:pt x="50273" y="112072"/>
                </a:lnTo>
                <a:lnTo>
                  <a:pt x="50255" y="112468"/>
                </a:lnTo>
                <a:lnTo>
                  <a:pt x="50166" y="112838"/>
                </a:lnTo>
                <a:lnTo>
                  <a:pt x="50041" y="113182"/>
                </a:lnTo>
                <a:lnTo>
                  <a:pt x="49881" y="113499"/>
                </a:lnTo>
                <a:lnTo>
                  <a:pt x="49703" y="113763"/>
                </a:lnTo>
                <a:lnTo>
                  <a:pt x="49489" y="114054"/>
                </a:lnTo>
                <a:lnTo>
                  <a:pt x="49257" y="114212"/>
                </a:lnTo>
                <a:lnTo>
                  <a:pt x="48954" y="114397"/>
                </a:lnTo>
                <a:lnTo>
                  <a:pt x="48616" y="114503"/>
                </a:lnTo>
                <a:lnTo>
                  <a:pt x="48260" y="114503"/>
                </a:lnTo>
                <a:lnTo>
                  <a:pt x="18527" y="114503"/>
                </a:lnTo>
                <a:lnTo>
                  <a:pt x="18527" y="112706"/>
                </a:lnTo>
                <a:lnTo>
                  <a:pt x="48260" y="112706"/>
                </a:lnTo>
                <a:lnTo>
                  <a:pt x="48527" y="112706"/>
                </a:lnTo>
                <a:lnTo>
                  <a:pt x="48741" y="112574"/>
                </a:lnTo>
                <a:lnTo>
                  <a:pt x="48919" y="112389"/>
                </a:lnTo>
                <a:lnTo>
                  <a:pt x="48990" y="112257"/>
                </a:lnTo>
                <a:lnTo>
                  <a:pt x="49043" y="112125"/>
                </a:lnTo>
                <a:lnTo>
                  <a:pt x="49097" y="111940"/>
                </a:lnTo>
                <a:lnTo>
                  <a:pt x="49133" y="111755"/>
                </a:lnTo>
                <a:lnTo>
                  <a:pt x="49133" y="111358"/>
                </a:lnTo>
                <a:lnTo>
                  <a:pt x="49079" y="110856"/>
                </a:lnTo>
                <a:lnTo>
                  <a:pt x="48954" y="110248"/>
                </a:lnTo>
                <a:lnTo>
                  <a:pt x="43948" y="91195"/>
                </a:lnTo>
                <a:lnTo>
                  <a:pt x="43699" y="93098"/>
                </a:lnTo>
                <a:lnTo>
                  <a:pt x="43432" y="94974"/>
                </a:lnTo>
                <a:lnTo>
                  <a:pt x="43129" y="96850"/>
                </a:lnTo>
                <a:lnTo>
                  <a:pt x="42826" y="98727"/>
                </a:lnTo>
                <a:lnTo>
                  <a:pt x="42523" y="100603"/>
                </a:lnTo>
                <a:lnTo>
                  <a:pt x="42167" y="102453"/>
                </a:lnTo>
                <a:lnTo>
                  <a:pt x="41437" y="106152"/>
                </a:lnTo>
                <a:lnTo>
                  <a:pt x="39726" y="105677"/>
                </a:lnTo>
                <a:lnTo>
                  <a:pt x="43788" y="70742"/>
                </a:lnTo>
                <a:lnTo>
                  <a:pt x="45516" y="71244"/>
                </a:lnTo>
                <a:close/>
                <a:moveTo>
                  <a:pt x="74519" y="71244"/>
                </a:moveTo>
                <a:lnTo>
                  <a:pt x="76229" y="70742"/>
                </a:lnTo>
                <a:lnTo>
                  <a:pt x="80308" y="105677"/>
                </a:lnTo>
                <a:lnTo>
                  <a:pt x="78598" y="106152"/>
                </a:lnTo>
                <a:lnTo>
                  <a:pt x="77868" y="102453"/>
                </a:lnTo>
                <a:lnTo>
                  <a:pt x="77529" y="100603"/>
                </a:lnTo>
                <a:lnTo>
                  <a:pt x="77209" y="98727"/>
                </a:lnTo>
                <a:lnTo>
                  <a:pt x="76906" y="96850"/>
                </a:lnTo>
                <a:lnTo>
                  <a:pt x="76603" y="94974"/>
                </a:lnTo>
                <a:lnTo>
                  <a:pt x="76336" y="93098"/>
                </a:lnTo>
                <a:lnTo>
                  <a:pt x="76086" y="91195"/>
                </a:lnTo>
                <a:lnTo>
                  <a:pt x="71080" y="110248"/>
                </a:lnTo>
                <a:lnTo>
                  <a:pt x="70956" y="110856"/>
                </a:lnTo>
                <a:lnTo>
                  <a:pt x="70902" y="111358"/>
                </a:lnTo>
                <a:lnTo>
                  <a:pt x="70920" y="111755"/>
                </a:lnTo>
                <a:lnTo>
                  <a:pt x="70956" y="111940"/>
                </a:lnTo>
                <a:lnTo>
                  <a:pt x="70991" y="112125"/>
                </a:lnTo>
                <a:lnTo>
                  <a:pt x="71045" y="112257"/>
                </a:lnTo>
                <a:lnTo>
                  <a:pt x="71098" y="112389"/>
                </a:lnTo>
                <a:lnTo>
                  <a:pt x="71294" y="112574"/>
                </a:lnTo>
                <a:lnTo>
                  <a:pt x="71526" y="112706"/>
                </a:lnTo>
                <a:lnTo>
                  <a:pt x="71775" y="112706"/>
                </a:lnTo>
                <a:lnTo>
                  <a:pt x="101490" y="112706"/>
                </a:lnTo>
                <a:lnTo>
                  <a:pt x="101490" y="114503"/>
                </a:lnTo>
                <a:lnTo>
                  <a:pt x="71775" y="114503"/>
                </a:lnTo>
                <a:lnTo>
                  <a:pt x="71401" y="114503"/>
                </a:lnTo>
                <a:lnTo>
                  <a:pt x="71080" y="114397"/>
                </a:lnTo>
                <a:lnTo>
                  <a:pt x="70777" y="114212"/>
                </a:lnTo>
                <a:lnTo>
                  <a:pt x="70528" y="114054"/>
                </a:lnTo>
                <a:lnTo>
                  <a:pt x="70314" y="113763"/>
                </a:lnTo>
                <a:lnTo>
                  <a:pt x="70136" y="113499"/>
                </a:lnTo>
                <a:lnTo>
                  <a:pt x="69994" y="113182"/>
                </a:lnTo>
                <a:lnTo>
                  <a:pt x="69869" y="112838"/>
                </a:lnTo>
                <a:lnTo>
                  <a:pt x="69815" y="112468"/>
                </a:lnTo>
                <a:lnTo>
                  <a:pt x="69744" y="112072"/>
                </a:lnTo>
                <a:lnTo>
                  <a:pt x="69726" y="111675"/>
                </a:lnTo>
                <a:lnTo>
                  <a:pt x="69726" y="111279"/>
                </a:lnTo>
                <a:lnTo>
                  <a:pt x="69744" y="110830"/>
                </a:lnTo>
                <a:lnTo>
                  <a:pt x="69780" y="110407"/>
                </a:lnTo>
                <a:lnTo>
                  <a:pt x="69869" y="110011"/>
                </a:lnTo>
                <a:lnTo>
                  <a:pt x="69958" y="109614"/>
                </a:lnTo>
                <a:lnTo>
                  <a:pt x="75694" y="87839"/>
                </a:lnTo>
                <a:lnTo>
                  <a:pt x="75445" y="85778"/>
                </a:lnTo>
                <a:lnTo>
                  <a:pt x="75267" y="83743"/>
                </a:lnTo>
                <a:lnTo>
                  <a:pt x="75089" y="81682"/>
                </a:lnTo>
                <a:lnTo>
                  <a:pt x="74946" y="79621"/>
                </a:lnTo>
                <a:lnTo>
                  <a:pt x="74821" y="77507"/>
                </a:lnTo>
                <a:lnTo>
                  <a:pt x="74697" y="75445"/>
                </a:lnTo>
                <a:lnTo>
                  <a:pt x="74608" y="73331"/>
                </a:lnTo>
                <a:lnTo>
                  <a:pt x="74519" y="71244"/>
                </a:lnTo>
                <a:close/>
                <a:moveTo>
                  <a:pt x="35469" y="108584"/>
                </a:moveTo>
                <a:lnTo>
                  <a:pt x="35469" y="108584"/>
                </a:lnTo>
                <a:lnTo>
                  <a:pt x="35522" y="108584"/>
                </a:lnTo>
                <a:lnTo>
                  <a:pt x="35611" y="108584"/>
                </a:lnTo>
                <a:lnTo>
                  <a:pt x="35647" y="108531"/>
                </a:lnTo>
                <a:lnTo>
                  <a:pt x="35682" y="108504"/>
                </a:lnTo>
                <a:lnTo>
                  <a:pt x="35700" y="108399"/>
                </a:lnTo>
                <a:lnTo>
                  <a:pt x="35682" y="108346"/>
                </a:lnTo>
                <a:lnTo>
                  <a:pt x="35647" y="108266"/>
                </a:lnTo>
                <a:lnTo>
                  <a:pt x="35611" y="108214"/>
                </a:lnTo>
                <a:lnTo>
                  <a:pt x="33206" y="105809"/>
                </a:lnTo>
                <a:lnTo>
                  <a:pt x="32832" y="105545"/>
                </a:lnTo>
                <a:lnTo>
                  <a:pt x="32511" y="105307"/>
                </a:lnTo>
                <a:lnTo>
                  <a:pt x="32137" y="105175"/>
                </a:lnTo>
                <a:lnTo>
                  <a:pt x="31781" y="105175"/>
                </a:lnTo>
                <a:lnTo>
                  <a:pt x="26098" y="105227"/>
                </a:lnTo>
                <a:lnTo>
                  <a:pt x="26098" y="103430"/>
                </a:lnTo>
                <a:lnTo>
                  <a:pt x="31745" y="103430"/>
                </a:lnTo>
                <a:lnTo>
                  <a:pt x="32262" y="103483"/>
                </a:lnTo>
                <a:lnTo>
                  <a:pt x="32511" y="103483"/>
                </a:lnTo>
                <a:lnTo>
                  <a:pt x="32743" y="103563"/>
                </a:lnTo>
                <a:lnTo>
                  <a:pt x="32992" y="103668"/>
                </a:lnTo>
                <a:lnTo>
                  <a:pt x="33206" y="103800"/>
                </a:lnTo>
                <a:lnTo>
                  <a:pt x="33402" y="103933"/>
                </a:lnTo>
                <a:lnTo>
                  <a:pt x="33616" y="104144"/>
                </a:lnTo>
                <a:lnTo>
                  <a:pt x="36270" y="107315"/>
                </a:lnTo>
                <a:lnTo>
                  <a:pt x="36431" y="107553"/>
                </a:lnTo>
                <a:lnTo>
                  <a:pt x="36573" y="107764"/>
                </a:lnTo>
                <a:lnTo>
                  <a:pt x="36662" y="108055"/>
                </a:lnTo>
                <a:lnTo>
                  <a:pt x="36733" y="108319"/>
                </a:lnTo>
                <a:lnTo>
                  <a:pt x="36787" y="108531"/>
                </a:lnTo>
                <a:lnTo>
                  <a:pt x="36787" y="108795"/>
                </a:lnTo>
                <a:lnTo>
                  <a:pt x="36751" y="109033"/>
                </a:lnTo>
                <a:lnTo>
                  <a:pt x="36733" y="109244"/>
                </a:lnTo>
                <a:lnTo>
                  <a:pt x="36662" y="109482"/>
                </a:lnTo>
                <a:lnTo>
                  <a:pt x="36573" y="109667"/>
                </a:lnTo>
                <a:lnTo>
                  <a:pt x="36484" y="109799"/>
                </a:lnTo>
                <a:lnTo>
                  <a:pt x="36359" y="109931"/>
                </a:lnTo>
                <a:lnTo>
                  <a:pt x="36252" y="110011"/>
                </a:lnTo>
                <a:lnTo>
                  <a:pt x="36092" y="110063"/>
                </a:lnTo>
                <a:lnTo>
                  <a:pt x="35950" y="110063"/>
                </a:lnTo>
                <a:lnTo>
                  <a:pt x="35771" y="110011"/>
                </a:lnTo>
                <a:lnTo>
                  <a:pt x="34952" y="109746"/>
                </a:lnTo>
                <a:lnTo>
                  <a:pt x="34952" y="110830"/>
                </a:lnTo>
                <a:lnTo>
                  <a:pt x="28254" y="110830"/>
                </a:lnTo>
                <a:lnTo>
                  <a:pt x="28254" y="110328"/>
                </a:lnTo>
                <a:lnTo>
                  <a:pt x="27381" y="110645"/>
                </a:lnTo>
                <a:lnTo>
                  <a:pt x="27345" y="108795"/>
                </a:lnTo>
                <a:lnTo>
                  <a:pt x="32654" y="107024"/>
                </a:lnTo>
                <a:lnTo>
                  <a:pt x="35469" y="108584"/>
                </a:lnTo>
                <a:close/>
                <a:moveTo>
                  <a:pt x="84655" y="44897"/>
                </a:moveTo>
                <a:lnTo>
                  <a:pt x="87434" y="43391"/>
                </a:lnTo>
                <a:lnTo>
                  <a:pt x="92743" y="45188"/>
                </a:lnTo>
                <a:lnTo>
                  <a:pt x="92707" y="47011"/>
                </a:lnTo>
                <a:lnTo>
                  <a:pt x="91870" y="46694"/>
                </a:lnTo>
                <a:lnTo>
                  <a:pt x="91870" y="47196"/>
                </a:lnTo>
                <a:lnTo>
                  <a:pt x="85136" y="47196"/>
                </a:lnTo>
                <a:lnTo>
                  <a:pt x="85136" y="46086"/>
                </a:lnTo>
                <a:lnTo>
                  <a:pt x="84317" y="46377"/>
                </a:lnTo>
                <a:lnTo>
                  <a:pt x="84174" y="46430"/>
                </a:lnTo>
                <a:lnTo>
                  <a:pt x="84032" y="46430"/>
                </a:lnTo>
                <a:lnTo>
                  <a:pt x="83871" y="46351"/>
                </a:lnTo>
                <a:lnTo>
                  <a:pt x="83747" y="46245"/>
                </a:lnTo>
                <a:lnTo>
                  <a:pt x="83640" y="46166"/>
                </a:lnTo>
                <a:lnTo>
                  <a:pt x="83515" y="45981"/>
                </a:lnTo>
                <a:lnTo>
                  <a:pt x="83444" y="45796"/>
                </a:lnTo>
                <a:lnTo>
                  <a:pt x="83355" y="45637"/>
                </a:lnTo>
                <a:lnTo>
                  <a:pt x="83337" y="45399"/>
                </a:lnTo>
                <a:lnTo>
                  <a:pt x="83337" y="45188"/>
                </a:lnTo>
                <a:lnTo>
                  <a:pt x="83337" y="44897"/>
                </a:lnTo>
                <a:lnTo>
                  <a:pt x="83355" y="44686"/>
                </a:lnTo>
                <a:lnTo>
                  <a:pt x="83426" y="44421"/>
                </a:lnTo>
                <a:lnTo>
                  <a:pt x="83533" y="44157"/>
                </a:lnTo>
                <a:lnTo>
                  <a:pt x="83657" y="43919"/>
                </a:lnTo>
                <a:lnTo>
                  <a:pt x="83836" y="43655"/>
                </a:lnTo>
                <a:lnTo>
                  <a:pt x="86490" y="40510"/>
                </a:lnTo>
                <a:lnTo>
                  <a:pt x="86686" y="40299"/>
                </a:lnTo>
                <a:lnTo>
                  <a:pt x="86900" y="40167"/>
                </a:lnTo>
                <a:lnTo>
                  <a:pt x="87131" y="40035"/>
                </a:lnTo>
                <a:lnTo>
                  <a:pt x="87381" y="39929"/>
                </a:lnTo>
                <a:lnTo>
                  <a:pt x="87577" y="39850"/>
                </a:lnTo>
                <a:lnTo>
                  <a:pt x="87862" y="39797"/>
                </a:lnTo>
                <a:lnTo>
                  <a:pt x="88378" y="39797"/>
                </a:lnTo>
                <a:lnTo>
                  <a:pt x="94008" y="39797"/>
                </a:lnTo>
                <a:lnTo>
                  <a:pt x="94008" y="41594"/>
                </a:lnTo>
                <a:lnTo>
                  <a:pt x="88343" y="41515"/>
                </a:lnTo>
                <a:lnTo>
                  <a:pt x="87951" y="41541"/>
                </a:lnTo>
                <a:lnTo>
                  <a:pt x="87612" y="41673"/>
                </a:lnTo>
                <a:lnTo>
                  <a:pt x="87256" y="41858"/>
                </a:lnTo>
                <a:lnTo>
                  <a:pt x="86918" y="42175"/>
                </a:lnTo>
                <a:lnTo>
                  <a:pt x="84513" y="44554"/>
                </a:lnTo>
                <a:lnTo>
                  <a:pt x="84441" y="44633"/>
                </a:lnTo>
                <a:lnTo>
                  <a:pt x="84423" y="44686"/>
                </a:lnTo>
                <a:lnTo>
                  <a:pt x="84423" y="44765"/>
                </a:lnTo>
                <a:lnTo>
                  <a:pt x="84423" y="44871"/>
                </a:lnTo>
                <a:lnTo>
                  <a:pt x="84441" y="44897"/>
                </a:lnTo>
                <a:lnTo>
                  <a:pt x="84513" y="44950"/>
                </a:lnTo>
                <a:lnTo>
                  <a:pt x="84566" y="44950"/>
                </a:lnTo>
                <a:lnTo>
                  <a:pt x="84655" y="448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451;p94"/>
          <p:cNvSpPr/>
          <p:nvPr/>
        </p:nvSpPr>
        <p:spPr>
          <a:xfrm>
            <a:off x="983432" y="1124744"/>
            <a:ext cx="5832648" cy="48965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04" y="10772"/>
                </a:moveTo>
                <a:cubicBezTo>
                  <a:pt x="109632" y="0"/>
                  <a:pt x="109632" y="0"/>
                  <a:pt x="109632" y="0"/>
                </a:cubicBezTo>
                <a:cubicBezTo>
                  <a:pt x="109632" y="0"/>
                  <a:pt x="111040" y="46181"/>
                  <a:pt x="112768" y="61721"/>
                </a:cubicBezTo>
                <a:cubicBezTo>
                  <a:pt x="114560" y="77262"/>
                  <a:pt x="115392" y="83178"/>
                  <a:pt x="117696" y="90949"/>
                </a:cubicBezTo>
                <a:cubicBezTo>
                  <a:pt x="120000" y="98719"/>
                  <a:pt x="119936" y="103487"/>
                  <a:pt x="119936" y="103487"/>
                </a:cubicBezTo>
                <a:cubicBezTo>
                  <a:pt x="104000" y="105607"/>
                  <a:pt x="104000" y="105607"/>
                  <a:pt x="104000" y="105607"/>
                </a:cubicBezTo>
                <a:cubicBezTo>
                  <a:pt x="104000" y="105607"/>
                  <a:pt x="44544" y="120000"/>
                  <a:pt x="22272" y="113200"/>
                </a:cubicBezTo>
                <a:cubicBezTo>
                  <a:pt x="0" y="106490"/>
                  <a:pt x="704" y="10772"/>
                  <a:pt x="704" y="10772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59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75520" y="1844824"/>
            <a:ext cx="45365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Un développeur web est un métier en pleine expansion grâce aux nouvelles technologies.</a:t>
            </a:r>
          </a:p>
          <a:p>
            <a:r>
              <a:rPr lang="fr-FR" sz="1600" dirty="0" smtClean="0"/>
              <a:t>Pour </a:t>
            </a:r>
            <a:r>
              <a:rPr lang="fr-FR" sz="1600" dirty="0" smtClean="0"/>
              <a:t>devenir un  « développeur web »  il est important de faire la distinction entre </a:t>
            </a:r>
            <a:r>
              <a:rPr lang="fr-FR" sz="1600" dirty="0" smtClean="0"/>
              <a:t>:</a:t>
            </a:r>
          </a:p>
          <a:p>
            <a:endParaRPr lang="fr-FR" sz="1600" dirty="0" smtClean="0"/>
          </a:p>
          <a:p>
            <a:pPr lvl="0">
              <a:buFont typeface="Wingdings" pitchFamily="2" charset="2"/>
              <a:buChar char="Ø"/>
            </a:pPr>
            <a:r>
              <a:rPr lang="fr-FR" sz="1600" dirty="0" smtClean="0">
                <a:solidFill>
                  <a:srgbClr val="C00000"/>
                </a:solidFill>
              </a:rPr>
              <a:t>Le </a:t>
            </a:r>
            <a:r>
              <a:rPr lang="fr-FR" sz="1600" dirty="0" smtClean="0">
                <a:solidFill>
                  <a:srgbClr val="C00000"/>
                </a:solidFill>
              </a:rPr>
              <a:t>développer front-end : </a:t>
            </a:r>
            <a:r>
              <a:rPr lang="fr-FR" sz="1600" dirty="0" smtClean="0"/>
              <a:t>il développe les éléments que les internautes voient sur leur </a:t>
            </a:r>
            <a:r>
              <a:rPr lang="fr-FR" sz="1600" dirty="0" smtClean="0"/>
              <a:t>écran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rgbClr val="C00000"/>
                </a:solidFill>
              </a:rPr>
              <a:t>Le développeur back-end : </a:t>
            </a:r>
            <a:r>
              <a:rPr lang="fr-FR" sz="1600" dirty="0" smtClean="0"/>
              <a:t>il développe ce que les internautes ne voient pas (un serveur, une application, une base de données, le mode de paiement sur un site e-commerce </a:t>
            </a:r>
            <a:r>
              <a:rPr lang="fr-FR" sz="16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rgbClr val="C00000"/>
                </a:solidFill>
              </a:rPr>
              <a:t>Le développeurs full-</a:t>
            </a:r>
            <a:r>
              <a:rPr lang="fr-FR" sz="1600" dirty="0" err="1" smtClean="0">
                <a:solidFill>
                  <a:srgbClr val="C00000"/>
                </a:solidFill>
              </a:rPr>
              <a:t>stack</a:t>
            </a:r>
            <a:r>
              <a:rPr lang="fr-FR" sz="1600" dirty="0" smtClean="0">
                <a:solidFill>
                  <a:srgbClr val="C00000"/>
                </a:solidFill>
              </a:rPr>
              <a:t> </a:t>
            </a:r>
            <a:r>
              <a:rPr lang="fr-FR" sz="1600" dirty="0" smtClean="0">
                <a:solidFill>
                  <a:srgbClr val="C00000"/>
                </a:solidFill>
              </a:rPr>
              <a:t>: </a:t>
            </a:r>
            <a:r>
              <a:rPr lang="fr-FR" sz="1600" dirty="0" smtClean="0"/>
              <a:t>qui </a:t>
            </a:r>
            <a:r>
              <a:rPr lang="fr-FR" sz="1600" dirty="0" smtClean="0"/>
              <a:t>eux maîtrisent à la fois le front et le back-end.</a:t>
            </a:r>
          </a:p>
          <a:p>
            <a:pPr>
              <a:buFont typeface="Wingdings" pitchFamily="2" charset="2"/>
              <a:buChar char="Ø"/>
            </a:pPr>
            <a:endParaRPr lang="fr-FR" sz="1600" dirty="0" smtClean="0"/>
          </a:p>
          <a:p>
            <a:pPr lvl="0"/>
            <a:endParaRPr lang="fr-FR" sz="1600" dirty="0" smtClean="0"/>
          </a:p>
          <a:p>
            <a:endParaRPr lang="fr-FR" sz="1600" dirty="0" smtClean="0"/>
          </a:p>
          <a:p>
            <a:endParaRPr lang="fr-FR" dirty="0"/>
          </a:p>
        </p:txBody>
      </p:sp>
      <p:sp>
        <p:nvSpPr>
          <p:cNvPr id="32" name="Google Shape;1495;p95"/>
          <p:cNvSpPr/>
          <p:nvPr/>
        </p:nvSpPr>
        <p:spPr>
          <a:xfrm>
            <a:off x="3215680" y="1442021"/>
            <a:ext cx="581887" cy="346280"/>
          </a:xfrm>
          <a:prstGeom prst="ellipse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496;p95"/>
          <p:cNvSpPr/>
          <p:nvPr/>
        </p:nvSpPr>
        <p:spPr>
          <a:xfrm>
            <a:off x="3359264" y="1515062"/>
            <a:ext cx="317762" cy="189099"/>
          </a:xfrm>
          <a:prstGeom prst="ellipse">
            <a:avLst/>
          </a:prstGeom>
          <a:solidFill>
            <a:srgbClr val="5353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497;p95"/>
          <p:cNvSpPr/>
          <p:nvPr/>
        </p:nvSpPr>
        <p:spPr>
          <a:xfrm>
            <a:off x="3483061" y="1412776"/>
            <a:ext cx="387924" cy="230853"/>
          </a:xfrm>
          <a:prstGeom prst="ellipse">
            <a:avLst/>
          </a:pr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6;p68"/>
          <p:cNvSpPr>
            <a:spLocks noGrp="1"/>
          </p:cNvSpPr>
          <p:nvPr>
            <p:ph type="title"/>
          </p:nvPr>
        </p:nvSpPr>
        <p:spPr>
          <a:xfrm>
            <a:off x="1473697" y="201601"/>
            <a:ext cx="10526959" cy="635112"/>
          </a:xfrm>
          <a:prstGeom prst="chevron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39999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smtClean="0"/>
              <a:t>De quoi avez-vous besoin pour être développeur web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99456" y="198884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9" name="Google Shape;1451;p94"/>
          <p:cNvSpPr/>
          <p:nvPr/>
        </p:nvSpPr>
        <p:spPr>
          <a:xfrm>
            <a:off x="119336" y="1124744"/>
            <a:ext cx="5040560" cy="53285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04" y="10772"/>
                </a:moveTo>
                <a:cubicBezTo>
                  <a:pt x="109632" y="0"/>
                  <a:pt x="109632" y="0"/>
                  <a:pt x="109632" y="0"/>
                </a:cubicBezTo>
                <a:cubicBezTo>
                  <a:pt x="109632" y="0"/>
                  <a:pt x="111040" y="46181"/>
                  <a:pt x="112768" y="61721"/>
                </a:cubicBezTo>
                <a:cubicBezTo>
                  <a:pt x="114560" y="77262"/>
                  <a:pt x="115392" y="83178"/>
                  <a:pt x="117696" y="90949"/>
                </a:cubicBezTo>
                <a:cubicBezTo>
                  <a:pt x="120000" y="98719"/>
                  <a:pt x="119936" y="103487"/>
                  <a:pt x="119936" y="103487"/>
                </a:cubicBezTo>
                <a:cubicBezTo>
                  <a:pt x="104000" y="105607"/>
                  <a:pt x="104000" y="105607"/>
                  <a:pt x="104000" y="105607"/>
                </a:cubicBezTo>
                <a:cubicBezTo>
                  <a:pt x="104000" y="105607"/>
                  <a:pt x="44544" y="120000"/>
                  <a:pt x="22272" y="113200"/>
                </a:cubicBezTo>
                <a:cubicBezTo>
                  <a:pt x="0" y="106490"/>
                  <a:pt x="704" y="10772"/>
                  <a:pt x="704" y="1077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59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75520" y="1844824"/>
            <a:ext cx="45365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fr-FR" sz="1600" dirty="0" smtClean="0"/>
          </a:p>
          <a:p>
            <a:pPr lvl="0"/>
            <a:endParaRPr lang="fr-FR" sz="1600" dirty="0" smtClean="0"/>
          </a:p>
          <a:p>
            <a:endParaRPr lang="fr-FR" sz="1600" dirty="0" smtClean="0"/>
          </a:p>
          <a:p>
            <a:endParaRPr lang="fr-FR" dirty="0"/>
          </a:p>
        </p:txBody>
      </p:sp>
      <p:sp>
        <p:nvSpPr>
          <p:cNvPr id="11" name="Google Shape;439;p69"/>
          <p:cNvSpPr/>
          <p:nvPr/>
        </p:nvSpPr>
        <p:spPr>
          <a:xfrm>
            <a:off x="407368" y="116632"/>
            <a:ext cx="1140745" cy="801935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  <a:effectLst>
            <a:outerShdw blurRad="39999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35360" y="182566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0000"/>
                </a:solidFill>
              </a:rPr>
              <a:t>Les compétences du développeur front-end</a:t>
            </a:r>
            <a:endParaRPr lang="fr-FR" sz="1600" dirty="0" smtClean="0">
              <a:solidFill>
                <a:srgbClr val="C00000"/>
              </a:solidFill>
            </a:endParaRPr>
          </a:p>
          <a:p>
            <a:endParaRPr lang="fr-FR" sz="1600" dirty="0"/>
          </a:p>
        </p:txBody>
      </p:sp>
      <p:sp>
        <p:nvSpPr>
          <p:cNvPr id="13" name="Google Shape;1451;p94"/>
          <p:cNvSpPr/>
          <p:nvPr/>
        </p:nvSpPr>
        <p:spPr>
          <a:xfrm>
            <a:off x="6672064" y="1196752"/>
            <a:ext cx="5328592" cy="53285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04" y="10772"/>
                </a:moveTo>
                <a:cubicBezTo>
                  <a:pt x="109632" y="0"/>
                  <a:pt x="109632" y="0"/>
                  <a:pt x="109632" y="0"/>
                </a:cubicBezTo>
                <a:cubicBezTo>
                  <a:pt x="109632" y="0"/>
                  <a:pt x="111040" y="46181"/>
                  <a:pt x="112768" y="61721"/>
                </a:cubicBezTo>
                <a:cubicBezTo>
                  <a:pt x="114560" y="77262"/>
                  <a:pt x="115392" y="83178"/>
                  <a:pt x="117696" y="90949"/>
                </a:cubicBezTo>
                <a:cubicBezTo>
                  <a:pt x="120000" y="98719"/>
                  <a:pt x="119936" y="103487"/>
                  <a:pt x="119936" y="103487"/>
                </a:cubicBezTo>
                <a:cubicBezTo>
                  <a:pt x="104000" y="105607"/>
                  <a:pt x="104000" y="105607"/>
                  <a:pt x="104000" y="105607"/>
                </a:cubicBezTo>
                <a:cubicBezTo>
                  <a:pt x="104000" y="105607"/>
                  <a:pt x="44544" y="120000"/>
                  <a:pt x="22272" y="113200"/>
                </a:cubicBezTo>
                <a:cubicBezTo>
                  <a:pt x="0" y="106490"/>
                  <a:pt x="704" y="10772"/>
                  <a:pt x="704" y="1077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59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79376" y="2348880"/>
            <a:ext cx="43204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1600" b="1" u="sng" dirty="0" smtClean="0">
                <a:solidFill>
                  <a:schemeClr val="accent5">
                    <a:lumMod val="50000"/>
                  </a:schemeClr>
                </a:solidFill>
              </a:rPr>
              <a:t>Le HTML </a:t>
            </a:r>
            <a:r>
              <a:rPr lang="fr-FR" sz="1600" dirty="0" smtClean="0"/>
              <a:t>est le langage utilisé pour créer des pages web, c’est la base. De manière générale, toute ce que vous écrivez en HTML est affiché sur la page web</a:t>
            </a:r>
            <a:r>
              <a:rPr lang="fr-FR" sz="16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fr-FR" sz="1600" b="1" u="sng" dirty="0" smtClean="0">
                <a:solidFill>
                  <a:schemeClr val="accent5">
                    <a:lumMod val="50000"/>
                  </a:schemeClr>
                </a:solidFill>
              </a:rPr>
              <a:t>Le CSS </a:t>
            </a:r>
            <a:r>
              <a:rPr lang="fr-FR" sz="1600" dirty="0" smtClean="0"/>
              <a:t>P</a:t>
            </a:r>
            <a:r>
              <a:rPr lang="fr-FR" sz="1600" dirty="0" smtClean="0"/>
              <a:t>ermettre </a:t>
            </a:r>
            <a:r>
              <a:rPr lang="fr-FR" sz="1600" dirty="0" smtClean="0"/>
              <a:t>de styliser ces pages web pour les rendre plus esthétiques. Il va gérer leur apparence en agençant les éléments, en appliquant des couleurs, des tailles au </a:t>
            </a:r>
            <a:r>
              <a:rPr lang="fr-FR" sz="1600" dirty="0" smtClean="0"/>
              <a:t>textes...</a:t>
            </a:r>
          </a:p>
          <a:p>
            <a:pPr>
              <a:buFont typeface="Wingdings" pitchFamily="2" charset="2"/>
              <a:buChar char="ü"/>
            </a:pPr>
            <a:r>
              <a:rPr lang="fr-FR" sz="1600" b="1" u="sng" dirty="0" smtClean="0">
                <a:solidFill>
                  <a:schemeClr val="accent5">
                    <a:lumMod val="50000"/>
                  </a:schemeClr>
                </a:solidFill>
              </a:rPr>
              <a:t>Le JavaScript </a:t>
            </a:r>
            <a:r>
              <a:rPr lang="fr-FR" sz="1600" dirty="0" smtClean="0"/>
              <a:t>va permettre d’apporter du dynamisme à un site web. Avec ce langage il est possible de créer des calendriers, des messages d’alertes sous forme de </a:t>
            </a:r>
            <a:r>
              <a:rPr lang="fr-FR" sz="1600" dirty="0" smtClean="0"/>
              <a:t>pop-up…</a:t>
            </a:r>
            <a:endParaRPr lang="fr-FR" sz="1600" dirty="0" smtClean="0"/>
          </a:p>
          <a:p>
            <a:pPr>
              <a:buFont typeface="Wingdings" pitchFamily="2" charset="2"/>
              <a:buChar char="ü"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104112" y="1628800"/>
            <a:ext cx="4464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0000"/>
                </a:solidFill>
              </a:rPr>
              <a:t>Les compétences du développeur back-e</a:t>
            </a:r>
            <a:r>
              <a:rPr lang="fr-FR" b="1" dirty="0" smtClean="0">
                <a:solidFill>
                  <a:srgbClr val="C00000"/>
                </a:solidFill>
              </a:rPr>
              <a:t>nd</a:t>
            </a:r>
            <a:endParaRPr lang="fr-FR" dirty="0" smtClean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320136" y="1988840"/>
            <a:ext cx="424847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fr-FR" sz="1600" b="1" u="sng" dirty="0" smtClean="0">
                <a:solidFill>
                  <a:srgbClr val="00B050"/>
                </a:solidFill>
              </a:rPr>
              <a:t>Le PHP : </a:t>
            </a:r>
            <a:r>
              <a:rPr lang="fr-FR" sz="1600" dirty="0" smtClean="0"/>
              <a:t>P</a:t>
            </a:r>
            <a:r>
              <a:rPr lang="fr-FR" sz="1600" dirty="0" smtClean="0"/>
              <a:t>ermet </a:t>
            </a:r>
            <a:r>
              <a:rPr lang="fr-FR" sz="1600" dirty="0" smtClean="0"/>
              <a:t>de créer des pages dynamiques, d’envoyer et de recevoir des cookies ,</a:t>
            </a:r>
            <a:r>
              <a:rPr lang="fr-FR" sz="1600" dirty="0" smtClean="0"/>
              <a:t>de </a:t>
            </a:r>
            <a:r>
              <a:rPr lang="fr-FR" sz="1600" dirty="0" smtClean="0"/>
              <a:t>gérer les accès et crypter les </a:t>
            </a:r>
            <a:r>
              <a:rPr lang="fr-FR" sz="1600" dirty="0" smtClean="0"/>
              <a:t>données.</a:t>
            </a:r>
          </a:p>
          <a:p>
            <a:pPr>
              <a:buFont typeface="Wingdings" pitchFamily="2" charset="2"/>
              <a:buChar char="ü"/>
            </a:pPr>
            <a:r>
              <a:rPr lang="fr-FR" sz="1600" b="1" u="sng" dirty="0" smtClean="0">
                <a:solidFill>
                  <a:srgbClr val="00B050"/>
                </a:solidFill>
              </a:rPr>
              <a:t>Le Java : </a:t>
            </a:r>
            <a:r>
              <a:rPr lang="fr-FR" sz="1600" dirty="0" smtClean="0"/>
              <a:t>U</a:t>
            </a:r>
            <a:r>
              <a:rPr lang="fr-FR" sz="1600" dirty="0" smtClean="0"/>
              <a:t>tilisé </a:t>
            </a:r>
            <a:r>
              <a:rPr lang="fr-FR" sz="1600" dirty="0" smtClean="0"/>
              <a:t>pour développer des jeux en ligne et des </a:t>
            </a:r>
            <a:r>
              <a:rPr lang="fr-FR" sz="1600" dirty="0" smtClean="0"/>
              <a:t>applications.</a:t>
            </a:r>
            <a:endParaRPr lang="fr-FR" sz="1600" dirty="0" smtClean="0"/>
          </a:p>
          <a:p>
            <a:pPr>
              <a:buFont typeface="Wingdings" pitchFamily="2" charset="2"/>
              <a:buChar char="ü"/>
            </a:pPr>
            <a:r>
              <a:rPr lang="fr-FR" sz="1600" b="1" u="sng" dirty="0" smtClean="0">
                <a:solidFill>
                  <a:srgbClr val="00B050"/>
                </a:solidFill>
              </a:rPr>
              <a:t>Le </a:t>
            </a:r>
            <a:r>
              <a:rPr lang="fr-FR" sz="1600" b="1" u="sng" dirty="0" smtClean="0">
                <a:solidFill>
                  <a:srgbClr val="00B050"/>
                </a:solidFill>
              </a:rPr>
              <a:t>Python</a:t>
            </a:r>
            <a:r>
              <a:rPr lang="fr-FR" sz="1600" b="1" u="sng" dirty="0" smtClean="0">
                <a:solidFill>
                  <a:srgbClr val="00B050"/>
                </a:solidFill>
              </a:rPr>
              <a:t> : </a:t>
            </a:r>
            <a:r>
              <a:rPr lang="fr-FR" sz="1600" dirty="0" smtClean="0"/>
              <a:t>U</a:t>
            </a:r>
            <a:r>
              <a:rPr lang="fr-FR" sz="1600" dirty="0" smtClean="0"/>
              <a:t>tilisé </a:t>
            </a:r>
            <a:r>
              <a:rPr lang="fr-FR" sz="1600" dirty="0" smtClean="0"/>
              <a:t>pour développer des applications, </a:t>
            </a:r>
            <a:r>
              <a:rPr lang="fr-FR" sz="1600" dirty="0" smtClean="0"/>
              <a:t>des </a:t>
            </a:r>
            <a:r>
              <a:rPr lang="fr-FR" sz="1600" dirty="0" smtClean="0"/>
              <a:t>logiciels et permet de gérer un serveur et une base de </a:t>
            </a:r>
            <a:r>
              <a:rPr lang="fr-FR" sz="1600" dirty="0" smtClean="0"/>
              <a:t>données.</a:t>
            </a:r>
            <a:endParaRPr lang="fr-FR" sz="1600" dirty="0" smtClean="0"/>
          </a:p>
          <a:p>
            <a:pPr>
              <a:buFont typeface="Wingdings" pitchFamily="2" charset="2"/>
              <a:buChar char="ü"/>
            </a:pPr>
            <a:r>
              <a:rPr lang="fr-FR" sz="1600" b="1" u="sng" dirty="0" smtClean="0">
                <a:solidFill>
                  <a:srgbClr val="00B050"/>
                </a:solidFill>
              </a:rPr>
              <a:t>Le C++ : </a:t>
            </a:r>
            <a:r>
              <a:rPr lang="fr-FR" sz="1600" dirty="0" smtClean="0"/>
              <a:t>Permet </a:t>
            </a:r>
            <a:r>
              <a:rPr lang="fr-FR" sz="1600" dirty="0" smtClean="0"/>
              <a:t>de créer des jeux vidéos, des applications pour ordinateur et </a:t>
            </a:r>
            <a:r>
              <a:rPr lang="fr-FR" sz="1600" dirty="0" smtClean="0"/>
              <a:t>mobile.</a:t>
            </a:r>
            <a:endParaRPr lang="fr-FR" sz="1600" dirty="0" smtClean="0"/>
          </a:p>
          <a:p>
            <a:pPr>
              <a:buFont typeface="Wingdings" pitchFamily="2" charset="2"/>
              <a:buChar char="ü"/>
            </a:pPr>
            <a:r>
              <a:rPr lang="fr-FR" sz="1600" b="1" u="sng" dirty="0" smtClean="0">
                <a:solidFill>
                  <a:srgbClr val="00B050"/>
                </a:solidFill>
              </a:rPr>
              <a:t>Le C# : </a:t>
            </a:r>
            <a:r>
              <a:rPr lang="fr-FR" sz="1600" dirty="0" smtClean="0"/>
              <a:t>Permet </a:t>
            </a:r>
            <a:r>
              <a:rPr lang="fr-FR" sz="1600" dirty="0" smtClean="0"/>
              <a:t>de développer des applications </a:t>
            </a:r>
            <a:r>
              <a:rPr lang="fr-FR" sz="1600" dirty="0" smtClean="0"/>
              <a:t>multi-support.</a:t>
            </a:r>
            <a:endParaRPr lang="fr-FR" sz="1600" dirty="0" smtClean="0"/>
          </a:p>
          <a:p>
            <a:pPr>
              <a:buFont typeface="Wingdings" pitchFamily="2" charset="2"/>
              <a:buChar char="ü"/>
            </a:pPr>
            <a:r>
              <a:rPr lang="fr-FR" sz="1600" b="1" u="sng" dirty="0" smtClean="0">
                <a:solidFill>
                  <a:srgbClr val="00B050"/>
                </a:solidFill>
              </a:rPr>
              <a:t>Le SQL : </a:t>
            </a:r>
            <a:r>
              <a:rPr lang="fr-FR" sz="1600" dirty="0" smtClean="0"/>
              <a:t>Le </a:t>
            </a:r>
            <a:r>
              <a:rPr lang="fr-FR" sz="1600" dirty="0" smtClean="0"/>
              <a:t>langage de référence pour créer et gérer des bases de </a:t>
            </a:r>
            <a:r>
              <a:rPr lang="fr-FR" sz="1600" dirty="0" smtClean="0"/>
              <a:t>données.</a:t>
            </a:r>
            <a:endParaRPr lang="fr-FR" sz="1600" dirty="0" smtClean="0"/>
          </a:p>
          <a:p>
            <a:pPr lvl="0">
              <a:buFont typeface="Wingdings" pitchFamily="2" charset="2"/>
              <a:buChar char="ü"/>
            </a:pPr>
            <a:endParaRPr lang="fr-FR" dirty="0" smtClean="0"/>
          </a:p>
          <a:p>
            <a:pPr>
              <a:buFont typeface="Wingdings" pitchFamily="2" charset="2"/>
              <a:buChar char="ü"/>
            </a:pPr>
            <a:endParaRPr lang="fr-FR" dirty="0"/>
          </a:p>
        </p:txBody>
      </p:sp>
      <p:sp>
        <p:nvSpPr>
          <p:cNvPr id="17" name="Google Shape;715;p77"/>
          <p:cNvSpPr/>
          <p:nvPr/>
        </p:nvSpPr>
        <p:spPr>
          <a:xfrm>
            <a:off x="5591944" y="3068960"/>
            <a:ext cx="803275" cy="66674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95" y="34919"/>
                </a:moveTo>
                <a:lnTo>
                  <a:pt x="5389" y="39832"/>
                </a:lnTo>
                <a:lnTo>
                  <a:pt x="10591" y="44442"/>
                </a:lnTo>
                <a:lnTo>
                  <a:pt x="14018" y="40512"/>
                </a:lnTo>
                <a:lnTo>
                  <a:pt x="14644" y="40764"/>
                </a:lnTo>
                <a:lnTo>
                  <a:pt x="15271" y="40990"/>
                </a:lnTo>
                <a:lnTo>
                  <a:pt x="15919" y="41167"/>
                </a:lnTo>
                <a:lnTo>
                  <a:pt x="16566" y="41318"/>
                </a:lnTo>
                <a:lnTo>
                  <a:pt x="17214" y="41419"/>
                </a:lnTo>
                <a:lnTo>
                  <a:pt x="17883" y="41494"/>
                </a:lnTo>
                <a:lnTo>
                  <a:pt x="18530" y="41520"/>
                </a:lnTo>
                <a:lnTo>
                  <a:pt x="19199" y="41520"/>
                </a:lnTo>
                <a:lnTo>
                  <a:pt x="21267" y="46810"/>
                </a:lnTo>
                <a:lnTo>
                  <a:pt x="27493" y="44744"/>
                </a:lnTo>
                <a:lnTo>
                  <a:pt x="27033" y="38748"/>
                </a:lnTo>
                <a:lnTo>
                  <a:pt x="27513" y="38395"/>
                </a:lnTo>
                <a:lnTo>
                  <a:pt x="27994" y="37942"/>
                </a:lnTo>
                <a:lnTo>
                  <a:pt x="28433" y="37564"/>
                </a:lnTo>
                <a:lnTo>
                  <a:pt x="28892" y="37085"/>
                </a:lnTo>
                <a:lnTo>
                  <a:pt x="29394" y="36556"/>
                </a:lnTo>
                <a:lnTo>
                  <a:pt x="29874" y="35977"/>
                </a:lnTo>
                <a:lnTo>
                  <a:pt x="30334" y="35397"/>
                </a:lnTo>
                <a:lnTo>
                  <a:pt x="30752" y="34768"/>
                </a:lnTo>
                <a:lnTo>
                  <a:pt x="35661" y="36178"/>
                </a:lnTo>
                <a:lnTo>
                  <a:pt x="38231" y="29023"/>
                </a:lnTo>
                <a:lnTo>
                  <a:pt x="33948" y="25647"/>
                </a:lnTo>
                <a:lnTo>
                  <a:pt x="34011" y="24917"/>
                </a:lnTo>
                <a:lnTo>
                  <a:pt x="34073" y="24161"/>
                </a:lnTo>
                <a:lnTo>
                  <a:pt x="34073" y="23430"/>
                </a:lnTo>
                <a:lnTo>
                  <a:pt x="34073" y="22725"/>
                </a:lnTo>
                <a:lnTo>
                  <a:pt x="34032" y="21944"/>
                </a:lnTo>
                <a:lnTo>
                  <a:pt x="33990" y="21238"/>
                </a:lnTo>
                <a:lnTo>
                  <a:pt x="33885" y="20482"/>
                </a:lnTo>
                <a:lnTo>
                  <a:pt x="33781" y="19752"/>
                </a:lnTo>
                <a:lnTo>
                  <a:pt x="37750" y="15973"/>
                </a:lnTo>
                <a:lnTo>
                  <a:pt x="34721" y="9095"/>
                </a:lnTo>
                <a:lnTo>
                  <a:pt x="30000" y="10984"/>
                </a:lnTo>
                <a:lnTo>
                  <a:pt x="29561" y="10405"/>
                </a:lnTo>
                <a:lnTo>
                  <a:pt x="29080" y="9850"/>
                </a:lnTo>
                <a:lnTo>
                  <a:pt x="28600" y="9347"/>
                </a:lnTo>
                <a:lnTo>
                  <a:pt x="28077" y="8893"/>
                </a:lnTo>
                <a:lnTo>
                  <a:pt x="27576" y="8414"/>
                </a:lnTo>
                <a:lnTo>
                  <a:pt x="27033" y="8011"/>
                </a:lnTo>
                <a:lnTo>
                  <a:pt x="26490" y="7608"/>
                </a:lnTo>
                <a:lnTo>
                  <a:pt x="25926" y="7255"/>
                </a:lnTo>
                <a:lnTo>
                  <a:pt x="25988" y="1410"/>
                </a:lnTo>
                <a:lnTo>
                  <a:pt x="19616" y="0"/>
                </a:lnTo>
                <a:lnTo>
                  <a:pt x="17987" y="5265"/>
                </a:lnTo>
                <a:lnTo>
                  <a:pt x="17298" y="5341"/>
                </a:lnTo>
                <a:lnTo>
                  <a:pt x="16650" y="5441"/>
                </a:lnTo>
                <a:lnTo>
                  <a:pt x="15961" y="5593"/>
                </a:lnTo>
                <a:lnTo>
                  <a:pt x="15292" y="5769"/>
                </a:lnTo>
                <a:lnTo>
                  <a:pt x="14644" y="5996"/>
                </a:lnTo>
                <a:lnTo>
                  <a:pt x="13976" y="6248"/>
                </a:lnTo>
                <a:lnTo>
                  <a:pt x="13349" y="6525"/>
                </a:lnTo>
                <a:lnTo>
                  <a:pt x="12722" y="6903"/>
                </a:lnTo>
                <a:lnTo>
                  <a:pt x="9171" y="3426"/>
                </a:lnTo>
                <a:lnTo>
                  <a:pt x="4282" y="8566"/>
                </a:lnTo>
                <a:lnTo>
                  <a:pt x="6580" y="13151"/>
                </a:lnTo>
                <a:lnTo>
                  <a:pt x="6204" y="13856"/>
                </a:lnTo>
                <a:lnTo>
                  <a:pt x="5828" y="14637"/>
                </a:lnTo>
                <a:lnTo>
                  <a:pt x="5515" y="15393"/>
                </a:lnTo>
                <a:lnTo>
                  <a:pt x="5201" y="16149"/>
                </a:lnTo>
                <a:lnTo>
                  <a:pt x="4930" y="16930"/>
                </a:lnTo>
                <a:lnTo>
                  <a:pt x="4700" y="17761"/>
                </a:lnTo>
                <a:lnTo>
                  <a:pt x="4491" y="18568"/>
                </a:lnTo>
                <a:lnTo>
                  <a:pt x="4345" y="19399"/>
                </a:lnTo>
                <a:lnTo>
                  <a:pt x="0" y="20558"/>
                </a:lnTo>
                <a:lnTo>
                  <a:pt x="271" y="28343"/>
                </a:lnTo>
                <a:lnTo>
                  <a:pt x="4700" y="29023"/>
                </a:lnTo>
                <a:lnTo>
                  <a:pt x="4930" y="29829"/>
                </a:lnTo>
                <a:lnTo>
                  <a:pt x="5181" y="30585"/>
                </a:lnTo>
                <a:lnTo>
                  <a:pt x="5473" y="31341"/>
                </a:lnTo>
                <a:lnTo>
                  <a:pt x="5807" y="32097"/>
                </a:lnTo>
                <a:lnTo>
                  <a:pt x="6162" y="32828"/>
                </a:lnTo>
                <a:lnTo>
                  <a:pt x="6518" y="33558"/>
                </a:lnTo>
                <a:lnTo>
                  <a:pt x="6935" y="34238"/>
                </a:lnTo>
                <a:lnTo>
                  <a:pt x="7395" y="34919"/>
                </a:lnTo>
                <a:close/>
                <a:moveTo>
                  <a:pt x="11803" y="13352"/>
                </a:moveTo>
                <a:lnTo>
                  <a:pt x="11803" y="13352"/>
                </a:lnTo>
                <a:lnTo>
                  <a:pt x="12242" y="12924"/>
                </a:lnTo>
                <a:lnTo>
                  <a:pt x="12701" y="12521"/>
                </a:lnTo>
                <a:lnTo>
                  <a:pt x="13140" y="12143"/>
                </a:lnTo>
                <a:lnTo>
                  <a:pt x="13621" y="11816"/>
                </a:lnTo>
                <a:lnTo>
                  <a:pt x="14101" y="11488"/>
                </a:lnTo>
                <a:lnTo>
                  <a:pt x="14582" y="11236"/>
                </a:lnTo>
                <a:lnTo>
                  <a:pt x="15083" y="10984"/>
                </a:lnTo>
                <a:lnTo>
                  <a:pt x="15564" y="10757"/>
                </a:lnTo>
                <a:lnTo>
                  <a:pt x="16107" y="10581"/>
                </a:lnTo>
                <a:lnTo>
                  <a:pt x="16608" y="10430"/>
                </a:lnTo>
                <a:lnTo>
                  <a:pt x="17130" y="10304"/>
                </a:lnTo>
                <a:lnTo>
                  <a:pt x="17674" y="10228"/>
                </a:lnTo>
                <a:lnTo>
                  <a:pt x="18175" y="10153"/>
                </a:lnTo>
                <a:lnTo>
                  <a:pt x="18718" y="10102"/>
                </a:lnTo>
                <a:lnTo>
                  <a:pt x="19220" y="10102"/>
                </a:lnTo>
                <a:lnTo>
                  <a:pt x="19763" y="10153"/>
                </a:lnTo>
                <a:lnTo>
                  <a:pt x="20264" y="10178"/>
                </a:lnTo>
                <a:lnTo>
                  <a:pt x="20807" y="10304"/>
                </a:lnTo>
                <a:lnTo>
                  <a:pt x="21309" y="10405"/>
                </a:lnTo>
                <a:lnTo>
                  <a:pt x="21831" y="10556"/>
                </a:lnTo>
                <a:lnTo>
                  <a:pt x="22332" y="10732"/>
                </a:lnTo>
                <a:lnTo>
                  <a:pt x="22834" y="10934"/>
                </a:lnTo>
                <a:lnTo>
                  <a:pt x="23314" y="11186"/>
                </a:lnTo>
                <a:lnTo>
                  <a:pt x="23795" y="11438"/>
                </a:lnTo>
                <a:lnTo>
                  <a:pt x="24275" y="11740"/>
                </a:lnTo>
                <a:lnTo>
                  <a:pt x="24756" y="12068"/>
                </a:lnTo>
                <a:lnTo>
                  <a:pt x="25215" y="12420"/>
                </a:lnTo>
                <a:lnTo>
                  <a:pt x="25654" y="12823"/>
                </a:lnTo>
                <a:lnTo>
                  <a:pt x="26072" y="13226"/>
                </a:lnTo>
                <a:lnTo>
                  <a:pt x="26490" y="13680"/>
                </a:lnTo>
                <a:lnTo>
                  <a:pt x="26887" y="14159"/>
                </a:lnTo>
                <a:lnTo>
                  <a:pt x="27284" y="14663"/>
                </a:lnTo>
                <a:lnTo>
                  <a:pt x="27639" y="15166"/>
                </a:lnTo>
                <a:lnTo>
                  <a:pt x="27973" y="15721"/>
                </a:lnTo>
                <a:lnTo>
                  <a:pt x="28266" y="16275"/>
                </a:lnTo>
                <a:lnTo>
                  <a:pt x="28537" y="16829"/>
                </a:lnTo>
                <a:lnTo>
                  <a:pt x="28809" y="17409"/>
                </a:lnTo>
                <a:lnTo>
                  <a:pt x="29038" y="18013"/>
                </a:lnTo>
                <a:lnTo>
                  <a:pt x="29227" y="18593"/>
                </a:lnTo>
                <a:lnTo>
                  <a:pt x="29394" y="19223"/>
                </a:lnTo>
                <a:lnTo>
                  <a:pt x="29561" y="19827"/>
                </a:lnTo>
                <a:lnTo>
                  <a:pt x="29707" y="20432"/>
                </a:lnTo>
                <a:lnTo>
                  <a:pt x="29791" y="21087"/>
                </a:lnTo>
                <a:lnTo>
                  <a:pt x="29874" y="21692"/>
                </a:lnTo>
                <a:lnTo>
                  <a:pt x="29916" y="22347"/>
                </a:lnTo>
                <a:lnTo>
                  <a:pt x="29937" y="22977"/>
                </a:lnTo>
                <a:lnTo>
                  <a:pt x="29937" y="23606"/>
                </a:lnTo>
                <a:lnTo>
                  <a:pt x="29916" y="24236"/>
                </a:lnTo>
                <a:lnTo>
                  <a:pt x="29874" y="24891"/>
                </a:lnTo>
                <a:lnTo>
                  <a:pt x="29791" y="25496"/>
                </a:lnTo>
                <a:lnTo>
                  <a:pt x="29707" y="26151"/>
                </a:lnTo>
                <a:lnTo>
                  <a:pt x="29582" y="26756"/>
                </a:lnTo>
                <a:lnTo>
                  <a:pt x="29435" y="27360"/>
                </a:lnTo>
                <a:lnTo>
                  <a:pt x="29247" y="27940"/>
                </a:lnTo>
                <a:lnTo>
                  <a:pt x="29080" y="28570"/>
                </a:lnTo>
                <a:lnTo>
                  <a:pt x="28830" y="29149"/>
                </a:lnTo>
                <a:lnTo>
                  <a:pt x="28600" y="29729"/>
                </a:lnTo>
                <a:lnTo>
                  <a:pt x="28328" y="30258"/>
                </a:lnTo>
                <a:lnTo>
                  <a:pt x="28015" y="30812"/>
                </a:lnTo>
                <a:lnTo>
                  <a:pt x="27701" y="31341"/>
                </a:lnTo>
                <a:lnTo>
                  <a:pt x="27367" y="31845"/>
                </a:lnTo>
                <a:lnTo>
                  <a:pt x="26970" y="32349"/>
                </a:lnTo>
                <a:lnTo>
                  <a:pt x="26594" y="32828"/>
                </a:lnTo>
                <a:lnTo>
                  <a:pt x="26176" y="33306"/>
                </a:lnTo>
                <a:lnTo>
                  <a:pt x="25738" y="33735"/>
                </a:lnTo>
                <a:lnTo>
                  <a:pt x="25299" y="34138"/>
                </a:lnTo>
                <a:lnTo>
                  <a:pt x="24860" y="34516"/>
                </a:lnTo>
                <a:lnTo>
                  <a:pt x="24380" y="34843"/>
                </a:lnTo>
                <a:lnTo>
                  <a:pt x="23899" y="35171"/>
                </a:lnTo>
                <a:lnTo>
                  <a:pt x="23419" y="35423"/>
                </a:lnTo>
                <a:lnTo>
                  <a:pt x="22896" y="35674"/>
                </a:lnTo>
                <a:lnTo>
                  <a:pt x="22395" y="35901"/>
                </a:lnTo>
                <a:lnTo>
                  <a:pt x="21894" y="36078"/>
                </a:lnTo>
                <a:lnTo>
                  <a:pt x="21371" y="36229"/>
                </a:lnTo>
                <a:lnTo>
                  <a:pt x="20828" y="36355"/>
                </a:lnTo>
                <a:lnTo>
                  <a:pt x="20327" y="36430"/>
                </a:lnTo>
                <a:lnTo>
                  <a:pt x="19784" y="36506"/>
                </a:lnTo>
                <a:lnTo>
                  <a:pt x="19282" y="36556"/>
                </a:lnTo>
                <a:lnTo>
                  <a:pt x="18739" y="36556"/>
                </a:lnTo>
                <a:lnTo>
                  <a:pt x="18238" y="36506"/>
                </a:lnTo>
                <a:lnTo>
                  <a:pt x="17694" y="36430"/>
                </a:lnTo>
                <a:lnTo>
                  <a:pt x="17193" y="36355"/>
                </a:lnTo>
                <a:lnTo>
                  <a:pt x="16671" y="36254"/>
                </a:lnTo>
                <a:lnTo>
                  <a:pt x="16128" y="36103"/>
                </a:lnTo>
                <a:lnTo>
                  <a:pt x="15668" y="35926"/>
                </a:lnTo>
                <a:lnTo>
                  <a:pt x="15146" y="35725"/>
                </a:lnTo>
                <a:lnTo>
                  <a:pt x="14644" y="35473"/>
                </a:lnTo>
                <a:lnTo>
                  <a:pt x="14164" y="35221"/>
                </a:lnTo>
                <a:lnTo>
                  <a:pt x="13683" y="34919"/>
                </a:lnTo>
                <a:lnTo>
                  <a:pt x="13224" y="34566"/>
                </a:lnTo>
                <a:lnTo>
                  <a:pt x="12785" y="34238"/>
                </a:lnTo>
                <a:lnTo>
                  <a:pt x="12325" y="33835"/>
                </a:lnTo>
                <a:lnTo>
                  <a:pt x="11908" y="33407"/>
                </a:lnTo>
                <a:lnTo>
                  <a:pt x="11490" y="32979"/>
                </a:lnTo>
                <a:lnTo>
                  <a:pt x="11114" y="32500"/>
                </a:lnTo>
                <a:lnTo>
                  <a:pt x="10717" y="31996"/>
                </a:lnTo>
                <a:lnTo>
                  <a:pt x="10362" y="31492"/>
                </a:lnTo>
                <a:lnTo>
                  <a:pt x="10027" y="30938"/>
                </a:lnTo>
                <a:lnTo>
                  <a:pt x="9735" y="30359"/>
                </a:lnTo>
                <a:lnTo>
                  <a:pt x="9422" y="29829"/>
                </a:lnTo>
                <a:lnTo>
                  <a:pt x="9192" y="29250"/>
                </a:lnTo>
                <a:lnTo>
                  <a:pt x="8962" y="28645"/>
                </a:lnTo>
                <a:lnTo>
                  <a:pt x="8732" y="28066"/>
                </a:lnTo>
                <a:lnTo>
                  <a:pt x="8565" y="27436"/>
                </a:lnTo>
                <a:lnTo>
                  <a:pt x="8419" y="26831"/>
                </a:lnTo>
                <a:lnTo>
                  <a:pt x="8293" y="26176"/>
                </a:lnTo>
                <a:lnTo>
                  <a:pt x="8168" y="25572"/>
                </a:lnTo>
                <a:lnTo>
                  <a:pt x="8105" y="24942"/>
                </a:lnTo>
                <a:lnTo>
                  <a:pt x="8064" y="24312"/>
                </a:lnTo>
                <a:lnTo>
                  <a:pt x="8022" y="23682"/>
                </a:lnTo>
                <a:lnTo>
                  <a:pt x="8022" y="23027"/>
                </a:lnTo>
                <a:lnTo>
                  <a:pt x="8064" y="22397"/>
                </a:lnTo>
                <a:lnTo>
                  <a:pt x="8105" y="21767"/>
                </a:lnTo>
                <a:lnTo>
                  <a:pt x="8168" y="21163"/>
                </a:lnTo>
                <a:lnTo>
                  <a:pt x="8272" y="20508"/>
                </a:lnTo>
                <a:lnTo>
                  <a:pt x="8419" y="19903"/>
                </a:lnTo>
                <a:lnTo>
                  <a:pt x="8565" y="19273"/>
                </a:lnTo>
                <a:lnTo>
                  <a:pt x="8711" y="18694"/>
                </a:lnTo>
                <a:lnTo>
                  <a:pt x="8920" y="18089"/>
                </a:lnTo>
                <a:lnTo>
                  <a:pt x="9129" y="17509"/>
                </a:lnTo>
                <a:lnTo>
                  <a:pt x="9401" y="16930"/>
                </a:lnTo>
                <a:lnTo>
                  <a:pt x="9672" y="16401"/>
                </a:lnTo>
                <a:lnTo>
                  <a:pt x="9965" y="15821"/>
                </a:lnTo>
                <a:lnTo>
                  <a:pt x="10278" y="15318"/>
                </a:lnTo>
                <a:lnTo>
                  <a:pt x="10633" y="14763"/>
                </a:lnTo>
                <a:lnTo>
                  <a:pt x="10988" y="14310"/>
                </a:lnTo>
                <a:lnTo>
                  <a:pt x="11385" y="13806"/>
                </a:lnTo>
                <a:lnTo>
                  <a:pt x="11803" y="13352"/>
                </a:lnTo>
                <a:close/>
                <a:moveTo>
                  <a:pt x="23022" y="28922"/>
                </a:moveTo>
                <a:lnTo>
                  <a:pt x="23022" y="28922"/>
                </a:lnTo>
                <a:lnTo>
                  <a:pt x="23502" y="28419"/>
                </a:lnTo>
                <a:lnTo>
                  <a:pt x="23899" y="27839"/>
                </a:lnTo>
                <a:lnTo>
                  <a:pt x="24254" y="27234"/>
                </a:lnTo>
                <a:lnTo>
                  <a:pt x="24526" y="26605"/>
                </a:lnTo>
                <a:lnTo>
                  <a:pt x="24756" y="25924"/>
                </a:lnTo>
                <a:lnTo>
                  <a:pt x="24944" y="25244"/>
                </a:lnTo>
                <a:lnTo>
                  <a:pt x="25090" y="24564"/>
                </a:lnTo>
                <a:lnTo>
                  <a:pt x="25153" y="23833"/>
                </a:lnTo>
                <a:lnTo>
                  <a:pt x="25153" y="23153"/>
                </a:lnTo>
                <a:lnTo>
                  <a:pt x="25111" y="22422"/>
                </a:lnTo>
                <a:lnTo>
                  <a:pt x="25006" y="21692"/>
                </a:lnTo>
                <a:lnTo>
                  <a:pt x="24860" y="21011"/>
                </a:lnTo>
                <a:lnTo>
                  <a:pt x="24630" y="20331"/>
                </a:lnTo>
                <a:lnTo>
                  <a:pt x="24380" y="19676"/>
                </a:lnTo>
                <a:lnTo>
                  <a:pt x="24045" y="19021"/>
                </a:lnTo>
                <a:lnTo>
                  <a:pt x="23649" y="18442"/>
                </a:lnTo>
                <a:lnTo>
                  <a:pt x="23210" y="17913"/>
                </a:lnTo>
                <a:lnTo>
                  <a:pt x="22729" y="17409"/>
                </a:lnTo>
                <a:lnTo>
                  <a:pt x="22249" y="17006"/>
                </a:lnTo>
                <a:lnTo>
                  <a:pt x="21706" y="16653"/>
                </a:lnTo>
                <a:lnTo>
                  <a:pt x="21162" y="16351"/>
                </a:lnTo>
                <a:lnTo>
                  <a:pt x="20598" y="16149"/>
                </a:lnTo>
                <a:lnTo>
                  <a:pt x="19993" y="15998"/>
                </a:lnTo>
                <a:lnTo>
                  <a:pt x="19428" y="15897"/>
                </a:lnTo>
                <a:lnTo>
                  <a:pt x="18823" y="15897"/>
                </a:lnTo>
                <a:lnTo>
                  <a:pt x="18238" y="15922"/>
                </a:lnTo>
                <a:lnTo>
                  <a:pt x="17632" y="16073"/>
                </a:lnTo>
                <a:lnTo>
                  <a:pt x="17068" y="16250"/>
                </a:lnTo>
                <a:lnTo>
                  <a:pt x="16504" y="16502"/>
                </a:lnTo>
                <a:lnTo>
                  <a:pt x="15961" y="16829"/>
                </a:lnTo>
                <a:lnTo>
                  <a:pt x="15438" y="17232"/>
                </a:lnTo>
                <a:lnTo>
                  <a:pt x="14937" y="17686"/>
                </a:lnTo>
                <a:lnTo>
                  <a:pt x="14498" y="18240"/>
                </a:lnTo>
                <a:lnTo>
                  <a:pt x="14080" y="18820"/>
                </a:lnTo>
                <a:lnTo>
                  <a:pt x="13746" y="19424"/>
                </a:lnTo>
                <a:lnTo>
                  <a:pt x="13433" y="20054"/>
                </a:lnTo>
                <a:lnTo>
                  <a:pt x="13203" y="20734"/>
                </a:lnTo>
                <a:lnTo>
                  <a:pt x="13015" y="21415"/>
                </a:lnTo>
                <a:lnTo>
                  <a:pt x="12910" y="22095"/>
                </a:lnTo>
                <a:lnTo>
                  <a:pt x="12848" y="22825"/>
                </a:lnTo>
                <a:lnTo>
                  <a:pt x="12806" y="23506"/>
                </a:lnTo>
                <a:lnTo>
                  <a:pt x="12869" y="24236"/>
                </a:lnTo>
                <a:lnTo>
                  <a:pt x="12973" y="24942"/>
                </a:lnTo>
                <a:lnTo>
                  <a:pt x="13119" y="25647"/>
                </a:lnTo>
                <a:lnTo>
                  <a:pt x="13349" y="26327"/>
                </a:lnTo>
                <a:lnTo>
                  <a:pt x="13621" y="26982"/>
                </a:lnTo>
                <a:lnTo>
                  <a:pt x="13955" y="27638"/>
                </a:lnTo>
                <a:lnTo>
                  <a:pt x="14331" y="28192"/>
                </a:lnTo>
                <a:lnTo>
                  <a:pt x="14770" y="28746"/>
                </a:lnTo>
                <a:lnTo>
                  <a:pt x="15229" y="29250"/>
                </a:lnTo>
                <a:lnTo>
                  <a:pt x="15752" y="29653"/>
                </a:lnTo>
                <a:lnTo>
                  <a:pt x="16295" y="30006"/>
                </a:lnTo>
                <a:lnTo>
                  <a:pt x="16817" y="30308"/>
                </a:lnTo>
                <a:lnTo>
                  <a:pt x="17402" y="30510"/>
                </a:lnTo>
                <a:lnTo>
                  <a:pt x="17966" y="30661"/>
                </a:lnTo>
                <a:lnTo>
                  <a:pt x="18572" y="30762"/>
                </a:lnTo>
                <a:lnTo>
                  <a:pt x="19157" y="30762"/>
                </a:lnTo>
                <a:lnTo>
                  <a:pt x="19721" y="30686"/>
                </a:lnTo>
                <a:lnTo>
                  <a:pt x="20327" y="30585"/>
                </a:lnTo>
                <a:lnTo>
                  <a:pt x="20891" y="30409"/>
                </a:lnTo>
                <a:lnTo>
                  <a:pt x="21476" y="30157"/>
                </a:lnTo>
                <a:lnTo>
                  <a:pt x="21998" y="29829"/>
                </a:lnTo>
                <a:lnTo>
                  <a:pt x="22541" y="29401"/>
                </a:lnTo>
                <a:lnTo>
                  <a:pt x="23022" y="28922"/>
                </a:lnTo>
                <a:close/>
                <a:moveTo>
                  <a:pt x="33321" y="64774"/>
                </a:moveTo>
                <a:lnTo>
                  <a:pt x="33321" y="64774"/>
                </a:lnTo>
                <a:lnTo>
                  <a:pt x="32569" y="64824"/>
                </a:lnTo>
                <a:lnTo>
                  <a:pt x="31817" y="64900"/>
                </a:lnTo>
                <a:lnTo>
                  <a:pt x="31107" y="65001"/>
                </a:lnTo>
                <a:lnTo>
                  <a:pt x="30396" y="65152"/>
                </a:lnTo>
                <a:lnTo>
                  <a:pt x="29665" y="65353"/>
                </a:lnTo>
                <a:lnTo>
                  <a:pt x="28976" y="65580"/>
                </a:lnTo>
                <a:lnTo>
                  <a:pt x="28328" y="65857"/>
                </a:lnTo>
                <a:lnTo>
                  <a:pt x="27660" y="66185"/>
                </a:lnTo>
                <a:lnTo>
                  <a:pt x="27012" y="66512"/>
                </a:lnTo>
                <a:lnTo>
                  <a:pt x="26385" y="66915"/>
                </a:lnTo>
                <a:lnTo>
                  <a:pt x="25779" y="67344"/>
                </a:lnTo>
                <a:lnTo>
                  <a:pt x="25174" y="67772"/>
                </a:lnTo>
                <a:lnTo>
                  <a:pt x="24610" y="68276"/>
                </a:lnTo>
                <a:lnTo>
                  <a:pt x="24066" y="68805"/>
                </a:lnTo>
                <a:lnTo>
                  <a:pt x="23523" y="69359"/>
                </a:lnTo>
                <a:lnTo>
                  <a:pt x="23022" y="69939"/>
                </a:lnTo>
                <a:lnTo>
                  <a:pt x="22541" y="70568"/>
                </a:lnTo>
                <a:lnTo>
                  <a:pt x="22103" y="71173"/>
                </a:lnTo>
                <a:lnTo>
                  <a:pt x="21685" y="71828"/>
                </a:lnTo>
                <a:lnTo>
                  <a:pt x="21267" y="72559"/>
                </a:lnTo>
                <a:lnTo>
                  <a:pt x="20891" y="73239"/>
                </a:lnTo>
                <a:lnTo>
                  <a:pt x="20536" y="73995"/>
                </a:lnTo>
                <a:lnTo>
                  <a:pt x="20201" y="74726"/>
                </a:lnTo>
                <a:lnTo>
                  <a:pt x="19909" y="75507"/>
                </a:lnTo>
                <a:lnTo>
                  <a:pt x="19679" y="76313"/>
                </a:lnTo>
                <a:lnTo>
                  <a:pt x="19428" y="77144"/>
                </a:lnTo>
                <a:lnTo>
                  <a:pt x="19261" y="77976"/>
                </a:lnTo>
                <a:lnTo>
                  <a:pt x="19073" y="78807"/>
                </a:lnTo>
                <a:lnTo>
                  <a:pt x="18948" y="79664"/>
                </a:lnTo>
                <a:lnTo>
                  <a:pt x="18864" y="80520"/>
                </a:lnTo>
                <a:lnTo>
                  <a:pt x="18802" y="81427"/>
                </a:lnTo>
                <a:lnTo>
                  <a:pt x="18781" y="82334"/>
                </a:lnTo>
                <a:lnTo>
                  <a:pt x="18802" y="83241"/>
                </a:lnTo>
                <a:lnTo>
                  <a:pt x="18864" y="84148"/>
                </a:lnTo>
                <a:lnTo>
                  <a:pt x="18948" y="85005"/>
                </a:lnTo>
                <a:lnTo>
                  <a:pt x="19073" y="85861"/>
                </a:lnTo>
                <a:lnTo>
                  <a:pt x="19261" y="86693"/>
                </a:lnTo>
                <a:lnTo>
                  <a:pt x="19428" y="87524"/>
                </a:lnTo>
                <a:lnTo>
                  <a:pt x="19679" y="88356"/>
                </a:lnTo>
                <a:lnTo>
                  <a:pt x="19909" y="89162"/>
                </a:lnTo>
                <a:lnTo>
                  <a:pt x="20201" y="89918"/>
                </a:lnTo>
                <a:lnTo>
                  <a:pt x="20536" y="90673"/>
                </a:lnTo>
                <a:lnTo>
                  <a:pt x="20891" y="91429"/>
                </a:lnTo>
                <a:lnTo>
                  <a:pt x="21267" y="92110"/>
                </a:lnTo>
                <a:lnTo>
                  <a:pt x="21685" y="92815"/>
                </a:lnTo>
                <a:lnTo>
                  <a:pt x="22103" y="93495"/>
                </a:lnTo>
                <a:lnTo>
                  <a:pt x="22541" y="94100"/>
                </a:lnTo>
                <a:lnTo>
                  <a:pt x="23022" y="94730"/>
                </a:lnTo>
                <a:lnTo>
                  <a:pt x="23523" y="95309"/>
                </a:lnTo>
                <a:lnTo>
                  <a:pt x="24066" y="95889"/>
                </a:lnTo>
                <a:lnTo>
                  <a:pt x="24610" y="96393"/>
                </a:lnTo>
                <a:lnTo>
                  <a:pt x="25174" y="96896"/>
                </a:lnTo>
                <a:lnTo>
                  <a:pt x="25779" y="97325"/>
                </a:lnTo>
                <a:lnTo>
                  <a:pt x="26385" y="97753"/>
                </a:lnTo>
                <a:lnTo>
                  <a:pt x="27012" y="98156"/>
                </a:lnTo>
                <a:lnTo>
                  <a:pt x="27660" y="98484"/>
                </a:lnTo>
                <a:lnTo>
                  <a:pt x="28328" y="98811"/>
                </a:lnTo>
                <a:lnTo>
                  <a:pt x="28976" y="99088"/>
                </a:lnTo>
                <a:lnTo>
                  <a:pt x="29665" y="99315"/>
                </a:lnTo>
                <a:lnTo>
                  <a:pt x="30396" y="99517"/>
                </a:lnTo>
                <a:lnTo>
                  <a:pt x="31107" y="99668"/>
                </a:lnTo>
                <a:lnTo>
                  <a:pt x="31817" y="99769"/>
                </a:lnTo>
                <a:lnTo>
                  <a:pt x="32569" y="99844"/>
                </a:lnTo>
                <a:lnTo>
                  <a:pt x="33321" y="99895"/>
                </a:lnTo>
                <a:lnTo>
                  <a:pt x="34073" y="99844"/>
                </a:lnTo>
                <a:lnTo>
                  <a:pt x="34784" y="99769"/>
                </a:lnTo>
                <a:lnTo>
                  <a:pt x="35536" y="99668"/>
                </a:lnTo>
                <a:lnTo>
                  <a:pt x="36267" y="99517"/>
                </a:lnTo>
                <a:lnTo>
                  <a:pt x="36935" y="99315"/>
                </a:lnTo>
                <a:lnTo>
                  <a:pt x="37625" y="99088"/>
                </a:lnTo>
                <a:lnTo>
                  <a:pt x="38314" y="98811"/>
                </a:lnTo>
                <a:lnTo>
                  <a:pt x="38983" y="98484"/>
                </a:lnTo>
                <a:lnTo>
                  <a:pt x="39610" y="98156"/>
                </a:lnTo>
                <a:lnTo>
                  <a:pt x="40236" y="97753"/>
                </a:lnTo>
                <a:lnTo>
                  <a:pt x="40863" y="97325"/>
                </a:lnTo>
                <a:lnTo>
                  <a:pt x="41427" y="96896"/>
                </a:lnTo>
                <a:lnTo>
                  <a:pt x="42012" y="96393"/>
                </a:lnTo>
                <a:lnTo>
                  <a:pt x="42576" y="95889"/>
                </a:lnTo>
                <a:lnTo>
                  <a:pt x="43077" y="95309"/>
                </a:lnTo>
                <a:lnTo>
                  <a:pt x="43600" y="94730"/>
                </a:lnTo>
                <a:lnTo>
                  <a:pt x="44080" y="94100"/>
                </a:lnTo>
                <a:lnTo>
                  <a:pt x="44519" y="93495"/>
                </a:lnTo>
                <a:lnTo>
                  <a:pt x="44979" y="92815"/>
                </a:lnTo>
                <a:lnTo>
                  <a:pt x="45355" y="92110"/>
                </a:lnTo>
                <a:lnTo>
                  <a:pt x="45752" y="91429"/>
                </a:lnTo>
                <a:lnTo>
                  <a:pt x="46107" y="90673"/>
                </a:lnTo>
                <a:lnTo>
                  <a:pt x="46399" y="89918"/>
                </a:lnTo>
                <a:lnTo>
                  <a:pt x="46713" y="89162"/>
                </a:lnTo>
                <a:lnTo>
                  <a:pt x="46984" y="88356"/>
                </a:lnTo>
                <a:lnTo>
                  <a:pt x="47193" y="87524"/>
                </a:lnTo>
                <a:lnTo>
                  <a:pt x="47402" y="86693"/>
                </a:lnTo>
                <a:lnTo>
                  <a:pt x="47548" y="85861"/>
                </a:lnTo>
                <a:lnTo>
                  <a:pt x="47694" y="85005"/>
                </a:lnTo>
                <a:lnTo>
                  <a:pt x="47778" y="84148"/>
                </a:lnTo>
                <a:lnTo>
                  <a:pt x="47841" y="83241"/>
                </a:lnTo>
                <a:lnTo>
                  <a:pt x="47841" y="82334"/>
                </a:lnTo>
                <a:lnTo>
                  <a:pt x="47841" y="81427"/>
                </a:lnTo>
                <a:lnTo>
                  <a:pt x="47778" y="80520"/>
                </a:lnTo>
                <a:lnTo>
                  <a:pt x="47694" y="79664"/>
                </a:lnTo>
                <a:lnTo>
                  <a:pt x="47548" y="78807"/>
                </a:lnTo>
                <a:lnTo>
                  <a:pt x="47402" y="77976"/>
                </a:lnTo>
                <a:lnTo>
                  <a:pt x="47193" y="77144"/>
                </a:lnTo>
                <a:lnTo>
                  <a:pt x="46984" y="76313"/>
                </a:lnTo>
                <a:lnTo>
                  <a:pt x="46713" y="75507"/>
                </a:lnTo>
                <a:lnTo>
                  <a:pt x="46399" y="74726"/>
                </a:lnTo>
                <a:lnTo>
                  <a:pt x="46107" y="73995"/>
                </a:lnTo>
                <a:lnTo>
                  <a:pt x="45752" y="73239"/>
                </a:lnTo>
                <a:lnTo>
                  <a:pt x="45355" y="72559"/>
                </a:lnTo>
                <a:lnTo>
                  <a:pt x="44979" y="71828"/>
                </a:lnTo>
                <a:lnTo>
                  <a:pt x="44519" y="71173"/>
                </a:lnTo>
                <a:lnTo>
                  <a:pt x="44080" y="70568"/>
                </a:lnTo>
                <a:lnTo>
                  <a:pt x="43600" y="69939"/>
                </a:lnTo>
                <a:lnTo>
                  <a:pt x="43077" y="69359"/>
                </a:lnTo>
                <a:lnTo>
                  <a:pt x="42576" y="68805"/>
                </a:lnTo>
                <a:lnTo>
                  <a:pt x="42012" y="68276"/>
                </a:lnTo>
                <a:lnTo>
                  <a:pt x="41427" y="67772"/>
                </a:lnTo>
                <a:lnTo>
                  <a:pt x="40863" y="67344"/>
                </a:lnTo>
                <a:lnTo>
                  <a:pt x="40236" y="66915"/>
                </a:lnTo>
                <a:lnTo>
                  <a:pt x="39610" y="66512"/>
                </a:lnTo>
                <a:lnTo>
                  <a:pt x="38983" y="66185"/>
                </a:lnTo>
                <a:lnTo>
                  <a:pt x="38314" y="65857"/>
                </a:lnTo>
                <a:lnTo>
                  <a:pt x="37625" y="65580"/>
                </a:lnTo>
                <a:lnTo>
                  <a:pt x="36935" y="65353"/>
                </a:lnTo>
                <a:lnTo>
                  <a:pt x="36267" y="65152"/>
                </a:lnTo>
                <a:lnTo>
                  <a:pt x="35536" y="65001"/>
                </a:lnTo>
                <a:lnTo>
                  <a:pt x="34784" y="64900"/>
                </a:lnTo>
                <a:lnTo>
                  <a:pt x="34073" y="64824"/>
                </a:lnTo>
                <a:lnTo>
                  <a:pt x="33321" y="64774"/>
                </a:lnTo>
                <a:close/>
                <a:moveTo>
                  <a:pt x="33321" y="94755"/>
                </a:moveTo>
                <a:lnTo>
                  <a:pt x="33321" y="94755"/>
                </a:lnTo>
                <a:lnTo>
                  <a:pt x="32778" y="94755"/>
                </a:lnTo>
                <a:lnTo>
                  <a:pt x="32277" y="94679"/>
                </a:lnTo>
                <a:lnTo>
                  <a:pt x="31733" y="94604"/>
                </a:lnTo>
                <a:lnTo>
                  <a:pt x="31232" y="94503"/>
                </a:lnTo>
                <a:lnTo>
                  <a:pt x="30752" y="94352"/>
                </a:lnTo>
                <a:lnTo>
                  <a:pt x="30229" y="94226"/>
                </a:lnTo>
                <a:lnTo>
                  <a:pt x="29770" y="93999"/>
                </a:lnTo>
                <a:lnTo>
                  <a:pt x="29310" y="93772"/>
                </a:lnTo>
                <a:lnTo>
                  <a:pt x="28871" y="93520"/>
                </a:lnTo>
                <a:lnTo>
                  <a:pt x="28412" y="93243"/>
                </a:lnTo>
                <a:lnTo>
                  <a:pt x="27973" y="92941"/>
                </a:lnTo>
                <a:lnTo>
                  <a:pt x="27534" y="92639"/>
                </a:lnTo>
                <a:lnTo>
                  <a:pt x="27158" y="92311"/>
                </a:lnTo>
                <a:lnTo>
                  <a:pt x="26761" y="91908"/>
                </a:lnTo>
                <a:lnTo>
                  <a:pt x="26385" y="91555"/>
                </a:lnTo>
                <a:lnTo>
                  <a:pt x="26009" y="91102"/>
                </a:lnTo>
                <a:lnTo>
                  <a:pt x="25696" y="90673"/>
                </a:lnTo>
                <a:lnTo>
                  <a:pt x="25362" y="90245"/>
                </a:lnTo>
                <a:lnTo>
                  <a:pt x="25069" y="89766"/>
                </a:lnTo>
                <a:lnTo>
                  <a:pt x="24756" y="89263"/>
                </a:lnTo>
                <a:lnTo>
                  <a:pt x="24526" y="88759"/>
                </a:lnTo>
                <a:lnTo>
                  <a:pt x="24254" y="88255"/>
                </a:lnTo>
                <a:lnTo>
                  <a:pt x="24045" y="87726"/>
                </a:lnTo>
                <a:lnTo>
                  <a:pt x="23837" y="87171"/>
                </a:lnTo>
                <a:lnTo>
                  <a:pt x="23649" y="86592"/>
                </a:lnTo>
                <a:lnTo>
                  <a:pt x="23481" y="86013"/>
                </a:lnTo>
                <a:lnTo>
                  <a:pt x="23356" y="85433"/>
                </a:lnTo>
                <a:lnTo>
                  <a:pt x="23231" y="84828"/>
                </a:lnTo>
                <a:lnTo>
                  <a:pt x="23147" y="84224"/>
                </a:lnTo>
                <a:lnTo>
                  <a:pt x="23084" y="83594"/>
                </a:lnTo>
                <a:lnTo>
                  <a:pt x="23022" y="82989"/>
                </a:lnTo>
                <a:lnTo>
                  <a:pt x="23022" y="82334"/>
                </a:lnTo>
                <a:lnTo>
                  <a:pt x="23022" y="81679"/>
                </a:lnTo>
                <a:lnTo>
                  <a:pt x="23084" y="81074"/>
                </a:lnTo>
                <a:lnTo>
                  <a:pt x="23147" y="80445"/>
                </a:lnTo>
                <a:lnTo>
                  <a:pt x="23231" y="79840"/>
                </a:lnTo>
                <a:lnTo>
                  <a:pt x="23356" y="79235"/>
                </a:lnTo>
                <a:lnTo>
                  <a:pt x="23481" y="78656"/>
                </a:lnTo>
                <a:lnTo>
                  <a:pt x="23649" y="78076"/>
                </a:lnTo>
                <a:lnTo>
                  <a:pt x="23837" y="77497"/>
                </a:lnTo>
                <a:lnTo>
                  <a:pt x="24045" y="76943"/>
                </a:lnTo>
                <a:lnTo>
                  <a:pt x="24254" y="76414"/>
                </a:lnTo>
                <a:lnTo>
                  <a:pt x="24526" y="75910"/>
                </a:lnTo>
                <a:lnTo>
                  <a:pt x="24756" y="75406"/>
                </a:lnTo>
                <a:lnTo>
                  <a:pt x="25069" y="74902"/>
                </a:lnTo>
                <a:lnTo>
                  <a:pt x="25362" y="74423"/>
                </a:lnTo>
                <a:lnTo>
                  <a:pt x="25696" y="73995"/>
                </a:lnTo>
                <a:lnTo>
                  <a:pt x="26009" y="73567"/>
                </a:lnTo>
                <a:lnTo>
                  <a:pt x="26385" y="73138"/>
                </a:lnTo>
                <a:lnTo>
                  <a:pt x="26761" y="72760"/>
                </a:lnTo>
                <a:lnTo>
                  <a:pt x="27158" y="72357"/>
                </a:lnTo>
                <a:lnTo>
                  <a:pt x="27534" y="72055"/>
                </a:lnTo>
                <a:lnTo>
                  <a:pt x="27973" y="71727"/>
                </a:lnTo>
                <a:lnTo>
                  <a:pt x="28412" y="71400"/>
                </a:lnTo>
                <a:lnTo>
                  <a:pt x="28871" y="71148"/>
                </a:lnTo>
                <a:lnTo>
                  <a:pt x="29310" y="70896"/>
                </a:lnTo>
                <a:lnTo>
                  <a:pt x="29770" y="70669"/>
                </a:lnTo>
                <a:lnTo>
                  <a:pt x="30229" y="70442"/>
                </a:lnTo>
                <a:lnTo>
                  <a:pt x="30752" y="70317"/>
                </a:lnTo>
                <a:lnTo>
                  <a:pt x="31232" y="70165"/>
                </a:lnTo>
                <a:lnTo>
                  <a:pt x="31733" y="70065"/>
                </a:lnTo>
                <a:lnTo>
                  <a:pt x="32277" y="69989"/>
                </a:lnTo>
                <a:lnTo>
                  <a:pt x="32778" y="69913"/>
                </a:lnTo>
                <a:lnTo>
                  <a:pt x="33321" y="69913"/>
                </a:lnTo>
                <a:lnTo>
                  <a:pt x="33823" y="69913"/>
                </a:lnTo>
                <a:lnTo>
                  <a:pt x="34366" y="69989"/>
                </a:lnTo>
                <a:lnTo>
                  <a:pt x="34888" y="70065"/>
                </a:lnTo>
                <a:lnTo>
                  <a:pt x="35389" y="70165"/>
                </a:lnTo>
                <a:lnTo>
                  <a:pt x="35891" y="70317"/>
                </a:lnTo>
                <a:lnTo>
                  <a:pt x="36371" y="70442"/>
                </a:lnTo>
                <a:lnTo>
                  <a:pt x="36852" y="70669"/>
                </a:lnTo>
                <a:lnTo>
                  <a:pt x="37332" y="70896"/>
                </a:lnTo>
                <a:lnTo>
                  <a:pt x="37792" y="71148"/>
                </a:lnTo>
                <a:lnTo>
                  <a:pt x="38231" y="71400"/>
                </a:lnTo>
                <a:lnTo>
                  <a:pt x="38649" y="71727"/>
                </a:lnTo>
                <a:lnTo>
                  <a:pt x="39066" y="72055"/>
                </a:lnTo>
                <a:lnTo>
                  <a:pt x="39484" y="72357"/>
                </a:lnTo>
                <a:lnTo>
                  <a:pt x="39881" y="72760"/>
                </a:lnTo>
                <a:lnTo>
                  <a:pt x="40236" y="73138"/>
                </a:lnTo>
                <a:lnTo>
                  <a:pt x="40591" y="73567"/>
                </a:lnTo>
                <a:lnTo>
                  <a:pt x="40926" y="73995"/>
                </a:lnTo>
                <a:lnTo>
                  <a:pt x="41260" y="74423"/>
                </a:lnTo>
                <a:lnTo>
                  <a:pt x="41552" y="74902"/>
                </a:lnTo>
                <a:lnTo>
                  <a:pt x="41866" y="75406"/>
                </a:lnTo>
                <a:lnTo>
                  <a:pt x="42116" y="75910"/>
                </a:lnTo>
                <a:lnTo>
                  <a:pt x="42367" y="76414"/>
                </a:lnTo>
                <a:lnTo>
                  <a:pt x="42597" y="76943"/>
                </a:lnTo>
                <a:lnTo>
                  <a:pt x="42806" y="77497"/>
                </a:lnTo>
                <a:lnTo>
                  <a:pt x="42994" y="78076"/>
                </a:lnTo>
                <a:lnTo>
                  <a:pt x="43140" y="78656"/>
                </a:lnTo>
                <a:lnTo>
                  <a:pt x="43286" y="79235"/>
                </a:lnTo>
                <a:lnTo>
                  <a:pt x="43412" y="79840"/>
                </a:lnTo>
                <a:lnTo>
                  <a:pt x="43495" y="80445"/>
                </a:lnTo>
                <a:lnTo>
                  <a:pt x="43558" y="81074"/>
                </a:lnTo>
                <a:lnTo>
                  <a:pt x="43600" y="81679"/>
                </a:lnTo>
                <a:lnTo>
                  <a:pt x="43621" y="82334"/>
                </a:lnTo>
                <a:lnTo>
                  <a:pt x="43600" y="82989"/>
                </a:lnTo>
                <a:lnTo>
                  <a:pt x="43558" y="83594"/>
                </a:lnTo>
                <a:lnTo>
                  <a:pt x="43495" y="84224"/>
                </a:lnTo>
                <a:lnTo>
                  <a:pt x="43412" y="84828"/>
                </a:lnTo>
                <a:lnTo>
                  <a:pt x="43286" y="85433"/>
                </a:lnTo>
                <a:lnTo>
                  <a:pt x="43140" y="86013"/>
                </a:lnTo>
                <a:lnTo>
                  <a:pt x="42994" y="86592"/>
                </a:lnTo>
                <a:lnTo>
                  <a:pt x="42806" y="87171"/>
                </a:lnTo>
                <a:lnTo>
                  <a:pt x="42597" y="87726"/>
                </a:lnTo>
                <a:lnTo>
                  <a:pt x="42367" y="88255"/>
                </a:lnTo>
                <a:lnTo>
                  <a:pt x="42116" y="88759"/>
                </a:lnTo>
                <a:lnTo>
                  <a:pt x="41866" y="89263"/>
                </a:lnTo>
                <a:lnTo>
                  <a:pt x="41552" y="89766"/>
                </a:lnTo>
                <a:lnTo>
                  <a:pt x="41260" y="90245"/>
                </a:lnTo>
                <a:lnTo>
                  <a:pt x="40926" y="90673"/>
                </a:lnTo>
                <a:lnTo>
                  <a:pt x="40591" y="91102"/>
                </a:lnTo>
                <a:lnTo>
                  <a:pt x="40236" y="91555"/>
                </a:lnTo>
                <a:lnTo>
                  <a:pt x="39881" y="91908"/>
                </a:lnTo>
                <a:lnTo>
                  <a:pt x="39484" y="92311"/>
                </a:lnTo>
                <a:lnTo>
                  <a:pt x="39066" y="92639"/>
                </a:lnTo>
                <a:lnTo>
                  <a:pt x="38649" y="92941"/>
                </a:lnTo>
                <a:lnTo>
                  <a:pt x="38231" y="93243"/>
                </a:lnTo>
                <a:lnTo>
                  <a:pt x="37792" y="93520"/>
                </a:lnTo>
                <a:lnTo>
                  <a:pt x="37332" y="93772"/>
                </a:lnTo>
                <a:lnTo>
                  <a:pt x="36852" y="93999"/>
                </a:lnTo>
                <a:lnTo>
                  <a:pt x="36371" y="94226"/>
                </a:lnTo>
                <a:lnTo>
                  <a:pt x="35891" y="94352"/>
                </a:lnTo>
                <a:lnTo>
                  <a:pt x="35389" y="94503"/>
                </a:lnTo>
                <a:lnTo>
                  <a:pt x="34888" y="94604"/>
                </a:lnTo>
                <a:lnTo>
                  <a:pt x="34366" y="94679"/>
                </a:lnTo>
                <a:lnTo>
                  <a:pt x="33823" y="94755"/>
                </a:lnTo>
                <a:lnTo>
                  <a:pt x="33321" y="94755"/>
                </a:lnTo>
                <a:close/>
                <a:moveTo>
                  <a:pt x="56385" y="71677"/>
                </a:moveTo>
                <a:lnTo>
                  <a:pt x="61713" y="66311"/>
                </a:lnTo>
                <a:lnTo>
                  <a:pt x="58412" y="59433"/>
                </a:lnTo>
                <a:lnTo>
                  <a:pt x="51643" y="62406"/>
                </a:lnTo>
                <a:lnTo>
                  <a:pt x="50995" y="61574"/>
                </a:lnTo>
                <a:lnTo>
                  <a:pt x="50306" y="60743"/>
                </a:lnTo>
                <a:lnTo>
                  <a:pt x="49616" y="59937"/>
                </a:lnTo>
                <a:lnTo>
                  <a:pt x="48864" y="59231"/>
                </a:lnTo>
                <a:lnTo>
                  <a:pt x="51267" y="51320"/>
                </a:lnTo>
                <a:lnTo>
                  <a:pt x="45564" y="47390"/>
                </a:lnTo>
                <a:lnTo>
                  <a:pt x="40926" y="54016"/>
                </a:lnTo>
                <a:lnTo>
                  <a:pt x="40027" y="53663"/>
                </a:lnTo>
                <a:lnTo>
                  <a:pt x="39108" y="53361"/>
                </a:lnTo>
                <a:lnTo>
                  <a:pt x="38147" y="53109"/>
                </a:lnTo>
                <a:lnTo>
                  <a:pt x="37186" y="52933"/>
                </a:lnTo>
                <a:lnTo>
                  <a:pt x="35995" y="44669"/>
                </a:lnTo>
                <a:lnTo>
                  <a:pt x="29435" y="44669"/>
                </a:lnTo>
                <a:lnTo>
                  <a:pt x="28182" y="53235"/>
                </a:lnTo>
                <a:lnTo>
                  <a:pt x="27221" y="53487"/>
                </a:lnTo>
                <a:lnTo>
                  <a:pt x="26281" y="53764"/>
                </a:lnTo>
                <a:lnTo>
                  <a:pt x="25383" y="54142"/>
                </a:lnTo>
                <a:lnTo>
                  <a:pt x="24484" y="54520"/>
                </a:lnTo>
                <a:lnTo>
                  <a:pt x="19993" y="48095"/>
                </a:lnTo>
                <a:lnTo>
                  <a:pt x="14310" y="52076"/>
                </a:lnTo>
                <a:lnTo>
                  <a:pt x="16796" y="60239"/>
                </a:lnTo>
                <a:lnTo>
                  <a:pt x="16086" y="61020"/>
                </a:lnTo>
                <a:lnTo>
                  <a:pt x="15417" y="61826"/>
                </a:lnTo>
                <a:lnTo>
                  <a:pt x="14770" y="62683"/>
                </a:lnTo>
                <a:lnTo>
                  <a:pt x="14122" y="63590"/>
                </a:lnTo>
                <a:lnTo>
                  <a:pt x="7604" y="60692"/>
                </a:lnTo>
                <a:lnTo>
                  <a:pt x="4303" y="67570"/>
                </a:lnTo>
                <a:lnTo>
                  <a:pt x="9818" y="73163"/>
                </a:lnTo>
                <a:lnTo>
                  <a:pt x="9547" y="74247"/>
                </a:lnTo>
                <a:lnTo>
                  <a:pt x="9317" y="75355"/>
                </a:lnTo>
                <a:lnTo>
                  <a:pt x="9108" y="76489"/>
                </a:lnTo>
                <a:lnTo>
                  <a:pt x="8920" y="77648"/>
                </a:lnTo>
                <a:lnTo>
                  <a:pt x="2089" y="79109"/>
                </a:lnTo>
                <a:lnTo>
                  <a:pt x="2089" y="87020"/>
                </a:lnTo>
                <a:lnTo>
                  <a:pt x="9171" y="88557"/>
                </a:lnTo>
                <a:lnTo>
                  <a:pt x="9401" y="89666"/>
                </a:lnTo>
                <a:lnTo>
                  <a:pt x="9630" y="90774"/>
                </a:lnTo>
                <a:lnTo>
                  <a:pt x="9944" y="91908"/>
                </a:lnTo>
                <a:lnTo>
                  <a:pt x="10278" y="92991"/>
                </a:lnTo>
                <a:lnTo>
                  <a:pt x="4930" y="98358"/>
                </a:lnTo>
                <a:lnTo>
                  <a:pt x="8210" y="105236"/>
                </a:lnTo>
                <a:lnTo>
                  <a:pt x="14979" y="102263"/>
                </a:lnTo>
                <a:lnTo>
                  <a:pt x="15626" y="103094"/>
                </a:lnTo>
                <a:lnTo>
                  <a:pt x="16316" y="103926"/>
                </a:lnTo>
                <a:lnTo>
                  <a:pt x="17026" y="104732"/>
                </a:lnTo>
                <a:lnTo>
                  <a:pt x="17757" y="105437"/>
                </a:lnTo>
                <a:lnTo>
                  <a:pt x="15396" y="113348"/>
                </a:lnTo>
                <a:lnTo>
                  <a:pt x="21079" y="117279"/>
                </a:lnTo>
                <a:lnTo>
                  <a:pt x="25696" y="110652"/>
                </a:lnTo>
                <a:lnTo>
                  <a:pt x="26615" y="111005"/>
                </a:lnTo>
                <a:lnTo>
                  <a:pt x="27534" y="111307"/>
                </a:lnTo>
                <a:lnTo>
                  <a:pt x="28474" y="111559"/>
                </a:lnTo>
                <a:lnTo>
                  <a:pt x="29435" y="111736"/>
                </a:lnTo>
                <a:lnTo>
                  <a:pt x="30626" y="119999"/>
                </a:lnTo>
                <a:lnTo>
                  <a:pt x="37207" y="119999"/>
                </a:lnTo>
                <a:lnTo>
                  <a:pt x="38481" y="111433"/>
                </a:lnTo>
                <a:lnTo>
                  <a:pt x="39401" y="111182"/>
                </a:lnTo>
                <a:lnTo>
                  <a:pt x="40320" y="110904"/>
                </a:lnTo>
                <a:lnTo>
                  <a:pt x="41260" y="110526"/>
                </a:lnTo>
                <a:lnTo>
                  <a:pt x="42158" y="110149"/>
                </a:lnTo>
                <a:lnTo>
                  <a:pt x="46608" y="116573"/>
                </a:lnTo>
                <a:lnTo>
                  <a:pt x="52311" y="112592"/>
                </a:lnTo>
                <a:lnTo>
                  <a:pt x="49846" y="104429"/>
                </a:lnTo>
                <a:lnTo>
                  <a:pt x="50536" y="103648"/>
                </a:lnTo>
                <a:lnTo>
                  <a:pt x="51225" y="102842"/>
                </a:lnTo>
                <a:lnTo>
                  <a:pt x="51852" y="101986"/>
                </a:lnTo>
                <a:lnTo>
                  <a:pt x="52479" y="101079"/>
                </a:lnTo>
                <a:lnTo>
                  <a:pt x="59038" y="103976"/>
                </a:lnTo>
                <a:lnTo>
                  <a:pt x="62298" y="97098"/>
                </a:lnTo>
                <a:lnTo>
                  <a:pt x="56803" y="91505"/>
                </a:lnTo>
                <a:lnTo>
                  <a:pt x="57075" y="90422"/>
                </a:lnTo>
                <a:lnTo>
                  <a:pt x="57305" y="89313"/>
                </a:lnTo>
                <a:lnTo>
                  <a:pt x="57513" y="88154"/>
                </a:lnTo>
                <a:lnTo>
                  <a:pt x="57701" y="87020"/>
                </a:lnTo>
                <a:lnTo>
                  <a:pt x="64554" y="85559"/>
                </a:lnTo>
                <a:lnTo>
                  <a:pt x="64554" y="77648"/>
                </a:lnTo>
                <a:lnTo>
                  <a:pt x="57451" y="76111"/>
                </a:lnTo>
                <a:lnTo>
                  <a:pt x="57242" y="75003"/>
                </a:lnTo>
                <a:lnTo>
                  <a:pt x="56970" y="73894"/>
                </a:lnTo>
                <a:lnTo>
                  <a:pt x="56699" y="72760"/>
                </a:lnTo>
                <a:lnTo>
                  <a:pt x="56385" y="71677"/>
                </a:lnTo>
                <a:close/>
                <a:moveTo>
                  <a:pt x="33321" y="105664"/>
                </a:moveTo>
                <a:lnTo>
                  <a:pt x="33321" y="105664"/>
                </a:lnTo>
                <a:lnTo>
                  <a:pt x="32339" y="105639"/>
                </a:lnTo>
                <a:lnTo>
                  <a:pt x="31337" y="105513"/>
                </a:lnTo>
                <a:lnTo>
                  <a:pt x="30355" y="105362"/>
                </a:lnTo>
                <a:lnTo>
                  <a:pt x="29435" y="105160"/>
                </a:lnTo>
                <a:lnTo>
                  <a:pt x="28474" y="104908"/>
                </a:lnTo>
                <a:lnTo>
                  <a:pt x="27576" y="104581"/>
                </a:lnTo>
                <a:lnTo>
                  <a:pt x="26678" y="104228"/>
                </a:lnTo>
                <a:lnTo>
                  <a:pt x="25779" y="103825"/>
                </a:lnTo>
                <a:lnTo>
                  <a:pt x="24944" y="103346"/>
                </a:lnTo>
                <a:lnTo>
                  <a:pt x="24108" y="102842"/>
                </a:lnTo>
                <a:lnTo>
                  <a:pt x="23293" y="102263"/>
                </a:lnTo>
                <a:lnTo>
                  <a:pt x="22520" y="101658"/>
                </a:lnTo>
                <a:lnTo>
                  <a:pt x="21768" y="101003"/>
                </a:lnTo>
                <a:lnTo>
                  <a:pt x="21016" y="100323"/>
                </a:lnTo>
                <a:lnTo>
                  <a:pt x="20327" y="99592"/>
                </a:lnTo>
                <a:lnTo>
                  <a:pt x="19637" y="98811"/>
                </a:lnTo>
                <a:lnTo>
                  <a:pt x="19011" y="98005"/>
                </a:lnTo>
                <a:lnTo>
                  <a:pt x="18405" y="97174"/>
                </a:lnTo>
                <a:lnTo>
                  <a:pt x="17820" y="96267"/>
                </a:lnTo>
                <a:lnTo>
                  <a:pt x="17277" y="95360"/>
                </a:lnTo>
                <a:lnTo>
                  <a:pt x="16796" y="94427"/>
                </a:lnTo>
                <a:lnTo>
                  <a:pt x="16316" y="93445"/>
                </a:lnTo>
                <a:lnTo>
                  <a:pt x="15898" y="92437"/>
                </a:lnTo>
                <a:lnTo>
                  <a:pt x="15501" y="91404"/>
                </a:lnTo>
                <a:lnTo>
                  <a:pt x="15146" y="90346"/>
                </a:lnTo>
                <a:lnTo>
                  <a:pt x="14853" y="89263"/>
                </a:lnTo>
                <a:lnTo>
                  <a:pt x="14603" y="88154"/>
                </a:lnTo>
                <a:lnTo>
                  <a:pt x="14373" y="87020"/>
                </a:lnTo>
                <a:lnTo>
                  <a:pt x="14227" y="85861"/>
                </a:lnTo>
                <a:lnTo>
                  <a:pt x="14101" y="84728"/>
                </a:lnTo>
                <a:lnTo>
                  <a:pt x="14018" y="83518"/>
                </a:lnTo>
                <a:lnTo>
                  <a:pt x="13976" y="82334"/>
                </a:lnTo>
                <a:lnTo>
                  <a:pt x="14018" y="81150"/>
                </a:lnTo>
                <a:lnTo>
                  <a:pt x="14101" y="79941"/>
                </a:lnTo>
                <a:lnTo>
                  <a:pt x="14227" y="78807"/>
                </a:lnTo>
                <a:lnTo>
                  <a:pt x="14373" y="77648"/>
                </a:lnTo>
                <a:lnTo>
                  <a:pt x="14603" y="76514"/>
                </a:lnTo>
                <a:lnTo>
                  <a:pt x="14853" y="75406"/>
                </a:lnTo>
                <a:lnTo>
                  <a:pt x="15146" y="74322"/>
                </a:lnTo>
                <a:lnTo>
                  <a:pt x="15501" y="73264"/>
                </a:lnTo>
                <a:lnTo>
                  <a:pt x="15898" y="72231"/>
                </a:lnTo>
                <a:lnTo>
                  <a:pt x="16316" y="71224"/>
                </a:lnTo>
                <a:lnTo>
                  <a:pt x="16796" y="70241"/>
                </a:lnTo>
                <a:lnTo>
                  <a:pt x="17277" y="69309"/>
                </a:lnTo>
                <a:lnTo>
                  <a:pt x="17820" y="68402"/>
                </a:lnTo>
                <a:lnTo>
                  <a:pt x="18405" y="67495"/>
                </a:lnTo>
                <a:lnTo>
                  <a:pt x="19011" y="66663"/>
                </a:lnTo>
                <a:lnTo>
                  <a:pt x="19637" y="65857"/>
                </a:lnTo>
                <a:lnTo>
                  <a:pt x="20327" y="65076"/>
                </a:lnTo>
                <a:lnTo>
                  <a:pt x="21016" y="64346"/>
                </a:lnTo>
                <a:lnTo>
                  <a:pt x="21768" y="63665"/>
                </a:lnTo>
                <a:lnTo>
                  <a:pt x="22520" y="63010"/>
                </a:lnTo>
                <a:lnTo>
                  <a:pt x="23293" y="62406"/>
                </a:lnTo>
                <a:lnTo>
                  <a:pt x="24108" y="61826"/>
                </a:lnTo>
                <a:lnTo>
                  <a:pt x="24944" y="61322"/>
                </a:lnTo>
                <a:lnTo>
                  <a:pt x="25779" y="60844"/>
                </a:lnTo>
                <a:lnTo>
                  <a:pt x="26678" y="60440"/>
                </a:lnTo>
                <a:lnTo>
                  <a:pt x="27576" y="60062"/>
                </a:lnTo>
                <a:lnTo>
                  <a:pt x="28474" y="59760"/>
                </a:lnTo>
                <a:lnTo>
                  <a:pt x="29435" y="59508"/>
                </a:lnTo>
                <a:lnTo>
                  <a:pt x="30355" y="59307"/>
                </a:lnTo>
                <a:lnTo>
                  <a:pt x="31337" y="59155"/>
                </a:lnTo>
                <a:lnTo>
                  <a:pt x="32339" y="59055"/>
                </a:lnTo>
                <a:lnTo>
                  <a:pt x="33321" y="59004"/>
                </a:lnTo>
                <a:lnTo>
                  <a:pt x="34303" y="59055"/>
                </a:lnTo>
                <a:lnTo>
                  <a:pt x="35306" y="59155"/>
                </a:lnTo>
                <a:lnTo>
                  <a:pt x="36267" y="59307"/>
                </a:lnTo>
                <a:lnTo>
                  <a:pt x="37207" y="59508"/>
                </a:lnTo>
                <a:lnTo>
                  <a:pt x="38147" y="59760"/>
                </a:lnTo>
                <a:lnTo>
                  <a:pt x="39066" y="60062"/>
                </a:lnTo>
                <a:lnTo>
                  <a:pt x="39965" y="60440"/>
                </a:lnTo>
                <a:lnTo>
                  <a:pt x="40842" y="60844"/>
                </a:lnTo>
                <a:lnTo>
                  <a:pt x="41699" y="61322"/>
                </a:lnTo>
                <a:lnTo>
                  <a:pt x="42513" y="61826"/>
                </a:lnTo>
                <a:lnTo>
                  <a:pt x="43328" y="62406"/>
                </a:lnTo>
                <a:lnTo>
                  <a:pt x="44122" y="63010"/>
                </a:lnTo>
                <a:lnTo>
                  <a:pt x="44874" y="63665"/>
                </a:lnTo>
                <a:lnTo>
                  <a:pt x="45605" y="64346"/>
                </a:lnTo>
                <a:lnTo>
                  <a:pt x="46316" y="65076"/>
                </a:lnTo>
                <a:lnTo>
                  <a:pt x="46984" y="65857"/>
                </a:lnTo>
                <a:lnTo>
                  <a:pt x="47632" y="66663"/>
                </a:lnTo>
                <a:lnTo>
                  <a:pt x="48238" y="67495"/>
                </a:lnTo>
                <a:lnTo>
                  <a:pt x="48802" y="68402"/>
                </a:lnTo>
                <a:lnTo>
                  <a:pt x="49345" y="69309"/>
                </a:lnTo>
                <a:lnTo>
                  <a:pt x="49846" y="70241"/>
                </a:lnTo>
                <a:lnTo>
                  <a:pt x="50306" y="71224"/>
                </a:lnTo>
                <a:lnTo>
                  <a:pt x="50745" y="72231"/>
                </a:lnTo>
                <a:lnTo>
                  <a:pt x="51142" y="73264"/>
                </a:lnTo>
                <a:lnTo>
                  <a:pt x="51476" y="74322"/>
                </a:lnTo>
                <a:lnTo>
                  <a:pt x="51768" y="75406"/>
                </a:lnTo>
                <a:lnTo>
                  <a:pt x="52040" y="76514"/>
                </a:lnTo>
                <a:lnTo>
                  <a:pt x="52249" y="77648"/>
                </a:lnTo>
                <a:lnTo>
                  <a:pt x="52416" y="78807"/>
                </a:lnTo>
                <a:lnTo>
                  <a:pt x="52541" y="79941"/>
                </a:lnTo>
                <a:lnTo>
                  <a:pt x="52604" y="81150"/>
                </a:lnTo>
                <a:lnTo>
                  <a:pt x="52625" y="82334"/>
                </a:lnTo>
                <a:lnTo>
                  <a:pt x="52604" y="83518"/>
                </a:lnTo>
                <a:lnTo>
                  <a:pt x="52541" y="84728"/>
                </a:lnTo>
                <a:lnTo>
                  <a:pt x="52416" y="85861"/>
                </a:lnTo>
                <a:lnTo>
                  <a:pt x="52249" y="87020"/>
                </a:lnTo>
                <a:lnTo>
                  <a:pt x="52040" y="88154"/>
                </a:lnTo>
                <a:lnTo>
                  <a:pt x="51768" y="89263"/>
                </a:lnTo>
                <a:lnTo>
                  <a:pt x="51476" y="90346"/>
                </a:lnTo>
                <a:lnTo>
                  <a:pt x="51142" y="91404"/>
                </a:lnTo>
                <a:lnTo>
                  <a:pt x="50745" y="92437"/>
                </a:lnTo>
                <a:lnTo>
                  <a:pt x="50306" y="93445"/>
                </a:lnTo>
                <a:lnTo>
                  <a:pt x="49846" y="94427"/>
                </a:lnTo>
                <a:lnTo>
                  <a:pt x="49345" y="95360"/>
                </a:lnTo>
                <a:lnTo>
                  <a:pt x="48802" y="96267"/>
                </a:lnTo>
                <a:lnTo>
                  <a:pt x="48238" y="97174"/>
                </a:lnTo>
                <a:lnTo>
                  <a:pt x="47632" y="98005"/>
                </a:lnTo>
                <a:lnTo>
                  <a:pt x="46984" y="98811"/>
                </a:lnTo>
                <a:lnTo>
                  <a:pt x="46316" y="99592"/>
                </a:lnTo>
                <a:lnTo>
                  <a:pt x="45605" y="100323"/>
                </a:lnTo>
                <a:lnTo>
                  <a:pt x="44874" y="101003"/>
                </a:lnTo>
                <a:lnTo>
                  <a:pt x="44122" y="101658"/>
                </a:lnTo>
                <a:lnTo>
                  <a:pt x="43328" y="102263"/>
                </a:lnTo>
                <a:lnTo>
                  <a:pt x="42513" y="102842"/>
                </a:lnTo>
                <a:lnTo>
                  <a:pt x="41699" y="103346"/>
                </a:lnTo>
                <a:lnTo>
                  <a:pt x="40842" y="103825"/>
                </a:lnTo>
                <a:lnTo>
                  <a:pt x="39965" y="104228"/>
                </a:lnTo>
                <a:lnTo>
                  <a:pt x="39066" y="104581"/>
                </a:lnTo>
                <a:lnTo>
                  <a:pt x="38147" y="104908"/>
                </a:lnTo>
                <a:lnTo>
                  <a:pt x="37207" y="105160"/>
                </a:lnTo>
                <a:lnTo>
                  <a:pt x="36267" y="105362"/>
                </a:lnTo>
                <a:lnTo>
                  <a:pt x="35306" y="105513"/>
                </a:lnTo>
                <a:lnTo>
                  <a:pt x="34303" y="105639"/>
                </a:lnTo>
                <a:lnTo>
                  <a:pt x="33321" y="105664"/>
                </a:lnTo>
                <a:close/>
                <a:moveTo>
                  <a:pt x="89247" y="35977"/>
                </a:moveTo>
                <a:lnTo>
                  <a:pt x="89247" y="35977"/>
                </a:lnTo>
                <a:lnTo>
                  <a:pt x="88495" y="36002"/>
                </a:lnTo>
                <a:lnTo>
                  <a:pt x="87785" y="36078"/>
                </a:lnTo>
                <a:lnTo>
                  <a:pt x="87075" y="36178"/>
                </a:lnTo>
                <a:lnTo>
                  <a:pt x="86385" y="36330"/>
                </a:lnTo>
                <a:lnTo>
                  <a:pt x="85696" y="36506"/>
                </a:lnTo>
                <a:lnTo>
                  <a:pt x="85006" y="36758"/>
                </a:lnTo>
                <a:lnTo>
                  <a:pt x="84338" y="37010"/>
                </a:lnTo>
                <a:lnTo>
                  <a:pt x="83690" y="37337"/>
                </a:lnTo>
                <a:lnTo>
                  <a:pt x="83064" y="37665"/>
                </a:lnTo>
                <a:lnTo>
                  <a:pt x="82458" y="38068"/>
                </a:lnTo>
                <a:lnTo>
                  <a:pt x="81852" y="38471"/>
                </a:lnTo>
                <a:lnTo>
                  <a:pt x="81267" y="38925"/>
                </a:lnTo>
                <a:lnTo>
                  <a:pt x="80724" y="39403"/>
                </a:lnTo>
                <a:lnTo>
                  <a:pt x="80181" y="39907"/>
                </a:lnTo>
                <a:lnTo>
                  <a:pt x="79637" y="40436"/>
                </a:lnTo>
                <a:lnTo>
                  <a:pt x="79157" y="41016"/>
                </a:lnTo>
                <a:lnTo>
                  <a:pt x="78676" y="41595"/>
                </a:lnTo>
                <a:lnTo>
                  <a:pt x="78238" y="42250"/>
                </a:lnTo>
                <a:lnTo>
                  <a:pt x="77820" y="42905"/>
                </a:lnTo>
                <a:lnTo>
                  <a:pt x="77402" y="43560"/>
                </a:lnTo>
                <a:lnTo>
                  <a:pt x="77026" y="44266"/>
                </a:lnTo>
                <a:lnTo>
                  <a:pt x="76713" y="44996"/>
                </a:lnTo>
                <a:lnTo>
                  <a:pt x="76378" y="45727"/>
                </a:lnTo>
                <a:lnTo>
                  <a:pt x="76107" y="46483"/>
                </a:lnTo>
                <a:lnTo>
                  <a:pt x="75835" y="47264"/>
                </a:lnTo>
                <a:lnTo>
                  <a:pt x="75605" y="48070"/>
                </a:lnTo>
                <a:lnTo>
                  <a:pt x="75417" y="48901"/>
                </a:lnTo>
                <a:lnTo>
                  <a:pt x="75271" y="49733"/>
                </a:lnTo>
                <a:lnTo>
                  <a:pt x="75146" y="50564"/>
                </a:lnTo>
                <a:lnTo>
                  <a:pt x="75020" y="51421"/>
                </a:lnTo>
                <a:lnTo>
                  <a:pt x="75000" y="52328"/>
                </a:lnTo>
                <a:lnTo>
                  <a:pt x="74979" y="53184"/>
                </a:lnTo>
                <a:lnTo>
                  <a:pt x="75000" y="54091"/>
                </a:lnTo>
                <a:lnTo>
                  <a:pt x="75020" y="54973"/>
                </a:lnTo>
                <a:lnTo>
                  <a:pt x="75146" y="55830"/>
                </a:lnTo>
                <a:lnTo>
                  <a:pt x="75271" y="56661"/>
                </a:lnTo>
                <a:lnTo>
                  <a:pt x="75417" y="57493"/>
                </a:lnTo>
                <a:lnTo>
                  <a:pt x="75605" y="58324"/>
                </a:lnTo>
                <a:lnTo>
                  <a:pt x="75835" y="59105"/>
                </a:lnTo>
                <a:lnTo>
                  <a:pt x="76107" y="59911"/>
                </a:lnTo>
                <a:lnTo>
                  <a:pt x="76378" y="60667"/>
                </a:lnTo>
                <a:lnTo>
                  <a:pt x="76713" y="61398"/>
                </a:lnTo>
                <a:lnTo>
                  <a:pt x="77026" y="62103"/>
                </a:lnTo>
                <a:lnTo>
                  <a:pt x="77402" y="62834"/>
                </a:lnTo>
                <a:lnTo>
                  <a:pt x="77820" y="63489"/>
                </a:lnTo>
                <a:lnTo>
                  <a:pt x="78238" y="64144"/>
                </a:lnTo>
                <a:lnTo>
                  <a:pt x="78676" y="64774"/>
                </a:lnTo>
                <a:lnTo>
                  <a:pt x="79157" y="65353"/>
                </a:lnTo>
                <a:lnTo>
                  <a:pt x="79637" y="65933"/>
                </a:lnTo>
                <a:lnTo>
                  <a:pt x="80181" y="66487"/>
                </a:lnTo>
                <a:lnTo>
                  <a:pt x="80724" y="66991"/>
                </a:lnTo>
                <a:lnTo>
                  <a:pt x="81267" y="67495"/>
                </a:lnTo>
                <a:lnTo>
                  <a:pt x="81852" y="67923"/>
                </a:lnTo>
                <a:lnTo>
                  <a:pt x="82458" y="68326"/>
                </a:lnTo>
                <a:lnTo>
                  <a:pt x="83064" y="68729"/>
                </a:lnTo>
                <a:lnTo>
                  <a:pt x="83690" y="69082"/>
                </a:lnTo>
                <a:lnTo>
                  <a:pt x="84338" y="69359"/>
                </a:lnTo>
                <a:lnTo>
                  <a:pt x="85006" y="69661"/>
                </a:lnTo>
                <a:lnTo>
                  <a:pt x="85696" y="69888"/>
                </a:lnTo>
                <a:lnTo>
                  <a:pt x="86385" y="70065"/>
                </a:lnTo>
                <a:lnTo>
                  <a:pt x="87075" y="70191"/>
                </a:lnTo>
                <a:lnTo>
                  <a:pt x="87785" y="70342"/>
                </a:lnTo>
                <a:lnTo>
                  <a:pt x="88495" y="70392"/>
                </a:lnTo>
                <a:lnTo>
                  <a:pt x="89247" y="70417"/>
                </a:lnTo>
                <a:lnTo>
                  <a:pt x="89979" y="70392"/>
                </a:lnTo>
                <a:lnTo>
                  <a:pt x="90710" y="70342"/>
                </a:lnTo>
                <a:lnTo>
                  <a:pt x="91441" y="70191"/>
                </a:lnTo>
                <a:lnTo>
                  <a:pt x="92130" y="70065"/>
                </a:lnTo>
                <a:lnTo>
                  <a:pt x="92820" y="69888"/>
                </a:lnTo>
                <a:lnTo>
                  <a:pt x="93509" y="69661"/>
                </a:lnTo>
                <a:lnTo>
                  <a:pt x="94157" y="69359"/>
                </a:lnTo>
                <a:lnTo>
                  <a:pt x="94825" y="69082"/>
                </a:lnTo>
                <a:lnTo>
                  <a:pt x="95452" y="68729"/>
                </a:lnTo>
                <a:lnTo>
                  <a:pt x="96037" y="68326"/>
                </a:lnTo>
                <a:lnTo>
                  <a:pt x="96643" y="67923"/>
                </a:lnTo>
                <a:lnTo>
                  <a:pt x="97249" y="67495"/>
                </a:lnTo>
                <a:lnTo>
                  <a:pt x="97792" y="66991"/>
                </a:lnTo>
                <a:lnTo>
                  <a:pt x="98314" y="66487"/>
                </a:lnTo>
                <a:lnTo>
                  <a:pt x="98857" y="65933"/>
                </a:lnTo>
                <a:lnTo>
                  <a:pt x="99338" y="65353"/>
                </a:lnTo>
                <a:lnTo>
                  <a:pt x="99818" y="64774"/>
                </a:lnTo>
                <a:lnTo>
                  <a:pt x="100278" y="64144"/>
                </a:lnTo>
                <a:lnTo>
                  <a:pt x="100696" y="63489"/>
                </a:lnTo>
                <a:lnTo>
                  <a:pt x="101072" y="62834"/>
                </a:lnTo>
                <a:lnTo>
                  <a:pt x="101469" y="62103"/>
                </a:lnTo>
                <a:lnTo>
                  <a:pt x="101803" y="61398"/>
                </a:lnTo>
                <a:lnTo>
                  <a:pt x="102116" y="60667"/>
                </a:lnTo>
                <a:lnTo>
                  <a:pt x="102388" y="59911"/>
                </a:lnTo>
                <a:lnTo>
                  <a:pt x="102660" y="59105"/>
                </a:lnTo>
                <a:lnTo>
                  <a:pt x="102869" y="58324"/>
                </a:lnTo>
                <a:lnTo>
                  <a:pt x="103077" y="57493"/>
                </a:lnTo>
                <a:lnTo>
                  <a:pt x="103224" y="56661"/>
                </a:lnTo>
                <a:lnTo>
                  <a:pt x="103349" y="55830"/>
                </a:lnTo>
                <a:lnTo>
                  <a:pt x="103433" y="54973"/>
                </a:lnTo>
                <a:lnTo>
                  <a:pt x="103495" y="54091"/>
                </a:lnTo>
                <a:lnTo>
                  <a:pt x="103537" y="53184"/>
                </a:lnTo>
                <a:lnTo>
                  <a:pt x="103495" y="52328"/>
                </a:lnTo>
                <a:lnTo>
                  <a:pt x="103433" y="51421"/>
                </a:lnTo>
                <a:lnTo>
                  <a:pt x="103349" y="50564"/>
                </a:lnTo>
                <a:lnTo>
                  <a:pt x="103224" y="49733"/>
                </a:lnTo>
                <a:lnTo>
                  <a:pt x="103077" y="48901"/>
                </a:lnTo>
                <a:lnTo>
                  <a:pt x="102869" y="48070"/>
                </a:lnTo>
                <a:lnTo>
                  <a:pt x="102660" y="47264"/>
                </a:lnTo>
                <a:lnTo>
                  <a:pt x="102388" y="46483"/>
                </a:lnTo>
                <a:lnTo>
                  <a:pt x="102116" y="45727"/>
                </a:lnTo>
                <a:lnTo>
                  <a:pt x="101803" y="44996"/>
                </a:lnTo>
                <a:lnTo>
                  <a:pt x="101469" y="44266"/>
                </a:lnTo>
                <a:lnTo>
                  <a:pt x="101072" y="43560"/>
                </a:lnTo>
                <a:lnTo>
                  <a:pt x="100696" y="42905"/>
                </a:lnTo>
                <a:lnTo>
                  <a:pt x="100278" y="42250"/>
                </a:lnTo>
                <a:lnTo>
                  <a:pt x="99818" y="41595"/>
                </a:lnTo>
                <a:lnTo>
                  <a:pt x="99338" y="41016"/>
                </a:lnTo>
                <a:lnTo>
                  <a:pt x="98857" y="40436"/>
                </a:lnTo>
                <a:lnTo>
                  <a:pt x="98314" y="39907"/>
                </a:lnTo>
                <a:lnTo>
                  <a:pt x="97792" y="39403"/>
                </a:lnTo>
                <a:lnTo>
                  <a:pt x="97249" y="38925"/>
                </a:lnTo>
                <a:lnTo>
                  <a:pt x="96643" y="38471"/>
                </a:lnTo>
                <a:lnTo>
                  <a:pt x="96037" y="38068"/>
                </a:lnTo>
                <a:lnTo>
                  <a:pt x="95452" y="37665"/>
                </a:lnTo>
                <a:lnTo>
                  <a:pt x="94825" y="37337"/>
                </a:lnTo>
                <a:lnTo>
                  <a:pt x="94157" y="37010"/>
                </a:lnTo>
                <a:lnTo>
                  <a:pt x="93509" y="36758"/>
                </a:lnTo>
                <a:lnTo>
                  <a:pt x="92820" y="36506"/>
                </a:lnTo>
                <a:lnTo>
                  <a:pt x="92130" y="36330"/>
                </a:lnTo>
                <a:lnTo>
                  <a:pt x="91441" y="36178"/>
                </a:lnTo>
                <a:lnTo>
                  <a:pt x="90710" y="36078"/>
                </a:lnTo>
                <a:lnTo>
                  <a:pt x="89979" y="36002"/>
                </a:lnTo>
                <a:lnTo>
                  <a:pt x="89247" y="35977"/>
                </a:lnTo>
                <a:close/>
                <a:moveTo>
                  <a:pt x="89247" y="65429"/>
                </a:moveTo>
                <a:lnTo>
                  <a:pt x="89247" y="65429"/>
                </a:lnTo>
                <a:lnTo>
                  <a:pt x="88746" y="65404"/>
                </a:lnTo>
                <a:lnTo>
                  <a:pt x="88203" y="65353"/>
                </a:lnTo>
                <a:lnTo>
                  <a:pt x="87701" y="65278"/>
                </a:lnTo>
                <a:lnTo>
                  <a:pt x="87221" y="65177"/>
                </a:lnTo>
                <a:lnTo>
                  <a:pt x="86699" y="65026"/>
                </a:lnTo>
                <a:lnTo>
                  <a:pt x="86218" y="64900"/>
                </a:lnTo>
                <a:lnTo>
                  <a:pt x="85738" y="64673"/>
                </a:lnTo>
                <a:lnTo>
                  <a:pt x="85299" y="64471"/>
                </a:lnTo>
                <a:lnTo>
                  <a:pt x="84860" y="64194"/>
                </a:lnTo>
                <a:lnTo>
                  <a:pt x="84401" y="63942"/>
                </a:lnTo>
                <a:lnTo>
                  <a:pt x="83983" y="63665"/>
                </a:lnTo>
                <a:lnTo>
                  <a:pt x="83586" y="63338"/>
                </a:lnTo>
                <a:lnTo>
                  <a:pt x="83168" y="63010"/>
                </a:lnTo>
                <a:lnTo>
                  <a:pt x="82792" y="62607"/>
                </a:lnTo>
                <a:lnTo>
                  <a:pt x="82416" y="62254"/>
                </a:lnTo>
                <a:lnTo>
                  <a:pt x="82061" y="61851"/>
                </a:lnTo>
                <a:lnTo>
                  <a:pt x="81727" y="61423"/>
                </a:lnTo>
                <a:lnTo>
                  <a:pt x="81434" y="60995"/>
                </a:lnTo>
                <a:lnTo>
                  <a:pt x="81100" y="60516"/>
                </a:lnTo>
                <a:lnTo>
                  <a:pt x="80828" y="60012"/>
                </a:lnTo>
                <a:lnTo>
                  <a:pt x="80577" y="59559"/>
                </a:lnTo>
                <a:lnTo>
                  <a:pt x="80327" y="59055"/>
                </a:lnTo>
                <a:lnTo>
                  <a:pt x="80118" y="58500"/>
                </a:lnTo>
                <a:lnTo>
                  <a:pt x="79909" y="57971"/>
                </a:lnTo>
                <a:lnTo>
                  <a:pt x="79721" y="57417"/>
                </a:lnTo>
                <a:lnTo>
                  <a:pt x="79554" y="56838"/>
                </a:lnTo>
                <a:lnTo>
                  <a:pt x="79428" y="56258"/>
                </a:lnTo>
                <a:lnTo>
                  <a:pt x="79303" y="55653"/>
                </a:lnTo>
                <a:lnTo>
                  <a:pt x="79220" y="55074"/>
                </a:lnTo>
                <a:lnTo>
                  <a:pt x="79157" y="54444"/>
                </a:lnTo>
                <a:lnTo>
                  <a:pt x="79136" y="53840"/>
                </a:lnTo>
                <a:lnTo>
                  <a:pt x="79094" y="53184"/>
                </a:lnTo>
                <a:lnTo>
                  <a:pt x="79136" y="52580"/>
                </a:lnTo>
                <a:lnTo>
                  <a:pt x="79157" y="51925"/>
                </a:lnTo>
                <a:lnTo>
                  <a:pt x="79220" y="51320"/>
                </a:lnTo>
                <a:lnTo>
                  <a:pt x="79303" y="50741"/>
                </a:lnTo>
                <a:lnTo>
                  <a:pt x="79428" y="50111"/>
                </a:lnTo>
                <a:lnTo>
                  <a:pt x="79554" y="49557"/>
                </a:lnTo>
                <a:lnTo>
                  <a:pt x="79721" y="49002"/>
                </a:lnTo>
                <a:lnTo>
                  <a:pt x="79909" y="48423"/>
                </a:lnTo>
                <a:lnTo>
                  <a:pt x="80118" y="47894"/>
                </a:lnTo>
                <a:lnTo>
                  <a:pt x="80327" y="47390"/>
                </a:lnTo>
                <a:lnTo>
                  <a:pt x="80577" y="46836"/>
                </a:lnTo>
                <a:lnTo>
                  <a:pt x="80828" y="46357"/>
                </a:lnTo>
                <a:lnTo>
                  <a:pt x="81100" y="45853"/>
                </a:lnTo>
                <a:lnTo>
                  <a:pt x="81434" y="45425"/>
                </a:lnTo>
                <a:lnTo>
                  <a:pt x="81727" y="44971"/>
                </a:lnTo>
                <a:lnTo>
                  <a:pt x="82061" y="44568"/>
                </a:lnTo>
                <a:lnTo>
                  <a:pt x="82416" y="44140"/>
                </a:lnTo>
                <a:lnTo>
                  <a:pt x="82792" y="43762"/>
                </a:lnTo>
                <a:lnTo>
                  <a:pt x="83168" y="43409"/>
                </a:lnTo>
                <a:lnTo>
                  <a:pt x="83586" y="43056"/>
                </a:lnTo>
                <a:lnTo>
                  <a:pt x="83983" y="42729"/>
                </a:lnTo>
                <a:lnTo>
                  <a:pt x="84401" y="42427"/>
                </a:lnTo>
                <a:lnTo>
                  <a:pt x="84860" y="42175"/>
                </a:lnTo>
                <a:lnTo>
                  <a:pt x="85299" y="41923"/>
                </a:lnTo>
                <a:lnTo>
                  <a:pt x="85738" y="41721"/>
                </a:lnTo>
                <a:lnTo>
                  <a:pt x="86218" y="41520"/>
                </a:lnTo>
                <a:lnTo>
                  <a:pt x="86699" y="41343"/>
                </a:lnTo>
                <a:lnTo>
                  <a:pt x="87221" y="41192"/>
                </a:lnTo>
                <a:lnTo>
                  <a:pt x="87701" y="41091"/>
                </a:lnTo>
                <a:lnTo>
                  <a:pt x="88203" y="41016"/>
                </a:lnTo>
                <a:lnTo>
                  <a:pt x="88746" y="40990"/>
                </a:lnTo>
                <a:lnTo>
                  <a:pt x="89247" y="40940"/>
                </a:lnTo>
                <a:lnTo>
                  <a:pt x="89770" y="40990"/>
                </a:lnTo>
                <a:lnTo>
                  <a:pt x="90292" y="41016"/>
                </a:lnTo>
                <a:lnTo>
                  <a:pt x="90814" y="41091"/>
                </a:lnTo>
                <a:lnTo>
                  <a:pt x="91295" y="41192"/>
                </a:lnTo>
                <a:lnTo>
                  <a:pt x="91796" y="41343"/>
                </a:lnTo>
                <a:lnTo>
                  <a:pt x="92277" y="41520"/>
                </a:lnTo>
                <a:lnTo>
                  <a:pt x="92715" y="41721"/>
                </a:lnTo>
                <a:lnTo>
                  <a:pt x="93196" y="41923"/>
                </a:lnTo>
                <a:lnTo>
                  <a:pt x="93655" y="42175"/>
                </a:lnTo>
                <a:lnTo>
                  <a:pt x="94073" y="42427"/>
                </a:lnTo>
                <a:lnTo>
                  <a:pt x="94512" y="42729"/>
                </a:lnTo>
                <a:lnTo>
                  <a:pt x="94909" y="43056"/>
                </a:lnTo>
                <a:lnTo>
                  <a:pt x="95327" y="43409"/>
                </a:lnTo>
                <a:lnTo>
                  <a:pt x="95682" y="43762"/>
                </a:lnTo>
                <a:lnTo>
                  <a:pt x="96079" y="44140"/>
                </a:lnTo>
                <a:lnTo>
                  <a:pt x="96413" y="44568"/>
                </a:lnTo>
                <a:lnTo>
                  <a:pt x="96768" y="44971"/>
                </a:lnTo>
                <a:lnTo>
                  <a:pt x="97061" y="45425"/>
                </a:lnTo>
                <a:lnTo>
                  <a:pt x="97374" y="45853"/>
                </a:lnTo>
                <a:lnTo>
                  <a:pt x="97667" y="46357"/>
                </a:lnTo>
                <a:lnTo>
                  <a:pt x="97938" y="46836"/>
                </a:lnTo>
                <a:lnTo>
                  <a:pt x="98168" y="47390"/>
                </a:lnTo>
                <a:lnTo>
                  <a:pt x="98377" y="47894"/>
                </a:lnTo>
                <a:lnTo>
                  <a:pt x="98586" y="48423"/>
                </a:lnTo>
                <a:lnTo>
                  <a:pt x="98774" y="49002"/>
                </a:lnTo>
                <a:lnTo>
                  <a:pt x="98920" y="49557"/>
                </a:lnTo>
                <a:lnTo>
                  <a:pt x="99066" y="50111"/>
                </a:lnTo>
                <a:lnTo>
                  <a:pt x="99192" y="50741"/>
                </a:lnTo>
                <a:lnTo>
                  <a:pt x="99275" y="51320"/>
                </a:lnTo>
                <a:lnTo>
                  <a:pt x="99338" y="51925"/>
                </a:lnTo>
                <a:lnTo>
                  <a:pt x="99380" y="52580"/>
                </a:lnTo>
                <a:lnTo>
                  <a:pt x="99401" y="53184"/>
                </a:lnTo>
                <a:lnTo>
                  <a:pt x="99380" y="53840"/>
                </a:lnTo>
                <a:lnTo>
                  <a:pt x="99338" y="54444"/>
                </a:lnTo>
                <a:lnTo>
                  <a:pt x="99275" y="55074"/>
                </a:lnTo>
                <a:lnTo>
                  <a:pt x="99192" y="55653"/>
                </a:lnTo>
                <a:lnTo>
                  <a:pt x="99066" y="56258"/>
                </a:lnTo>
                <a:lnTo>
                  <a:pt x="98920" y="56838"/>
                </a:lnTo>
                <a:lnTo>
                  <a:pt x="98774" y="57417"/>
                </a:lnTo>
                <a:lnTo>
                  <a:pt x="98586" y="57971"/>
                </a:lnTo>
                <a:lnTo>
                  <a:pt x="98377" y="58500"/>
                </a:lnTo>
                <a:lnTo>
                  <a:pt x="98168" y="59055"/>
                </a:lnTo>
                <a:lnTo>
                  <a:pt x="97938" y="59559"/>
                </a:lnTo>
                <a:lnTo>
                  <a:pt x="97667" y="60012"/>
                </a:lnTo>
                <a:lnTo>
                  <a:pt x="97374" y="60516"/>
                </a:lnTo>
                <a:lnTo>
                  <a:pt x="97061" y="60995"/>
                </a:lnTo>
                <a:lnTo>
                  <a:pt x="96768" y="61423"/>
                </a:lnTo>
                <a:lnTo>
                  <a:pt x="96413" y="61851"/>
                </a:lnTo>
                <a:lnTo>
                  <a:pt x="96079" y="62254"/>
                </a:lnTo>
                <a:lnTo>
                  <a:pt x="95682" y="62607"/>
                </a:lnTo>
                <a:lnTo>
                  <a:pt x="95327" y="63010"/>
                </a:lnTo>
                <a:lnTo>
                  <a:pt x="94909" y="63338"/>
                </a:lnTo>
                <a:lnTo>
                  <a:pt x="94512" y="63665"/>
                </a:lnTo>
                <a:lnTo>
                  <a:pt x="94073" y="63942"/>
                </a:lnTo>
                <a:lnTo>
                  <a:pt x="93655" y="64194"/>
                </a:lnTo>
                <a:lnTo>
                  <a:pt x="93196" y="64471"/>
                </a:lnTo>
                <a:lnTo>
                  <a:pt x="92715" y="64673"/>
                </a:lnTo>
                <a:lnTo>
                  <a:pt x="92277" y="64900"/>
                </a:lnTo>
                <a:lnTo>
                  <a:pt x="91796" y="65026"/>
                </a:lnTo>
                <a:lnTo>
                  <a:pt x="91295" y="65177"/>
                </a:lnTo>
                <a:lnTo>
                  <a:pt x="90814" y="65278"/>
                </a:lnTo>
                <a:lnTo>
                  <a:pt x="90292" y="65353"/>
                </a:lnTo>
                <a:lnTo>
                  <a:pt x="89770" y="65404"/>
                </a:lnTo>
                <a:lnTo>
                  <a:pt x="89247" y="65429"/>
                </a:lnTo>
                <a:close/>
                <a:moveTo>
                  <a:pt x="120000" y="56359"/>
                </a:moveTo>
                <a:lnTo>
                  <a:pt x="120000" y="48574"/>
                </a:lnTo>
                <a:lnTo>
                  <a:pt x="113022" y="47087"/>
                </a:lnTo>
                <a:lnTo>
                  <a:pt x="112813" y="45979"/>
                </a:lnTo>
                <a:lnTo>
                  <a:pt x="112583" y="44845"/>
                </a:lnTo>
                <a:lnTo>
                  <a:pt x="112270" y="43762"/>
                </a:lnTo>
                <a:lnTo>
                  <a:pt x="111935" y="42729"/>
                </a:lnTo>
                <a:lnTo>
                  <a:pt x="117221" y="37413"/>
                </a:lnTo>
                <a:lnTo>
                  <a:pt x="113962" y="30610"/>
                </a:lnTo>
                <a:lnTo>
                  <a:pt x="107298" y="33558"/>
                </a:lnTo>
                <a:lnTo>
                  <a:pt x="106650" y="32727"/>
                </a:lnTo>
                <a:lnTo>
                  <a:pt x="105981" y="31921"/>
                </a:lnTo>
                <a:lnTo>
                  <a:pt x="105292" y="31165"/>
                </a:lnTo>
                <a:lnTo>
                  <a:pt x="104561" y="30434"/>
                </a:lnTo>
                <a:lnTo>
                  <a:pt x="106922" y="22649"/>
                </a:lnTo>
                <a:lnTo>
                  <a:pt x="101323" y="18744"/>
                </a:lnTo>
                <a:lnTo>
                  <a:pt x="96727" y="25320"/>
                </a:lnTo>
                <a:lnTo>
                  <a:pt x="95828" y="24942"/>
                </a:lnTo>
                <a:lnTo>
                  <a:pt x="94930" y="24690"/>
                </a:lnTo>
                <a:lnTo>
                  <a:pt x="94011" y="24438"/>
                </a:lnTo>
                <a:lnTo>
                  <a:pt x="93091" y="24236"/>
                </a:lnTo>
                <a:lnTo>
                  <a:pt x="91880" y="16099"/>
                </a:lnTo>
                <a:lnTo>
                  <a:pt x="85424" y="16099"/>
                </a:lnTo>
                <a:lnTo>
                  <a:pt x="84192" y="24513"/>
                </a:lnTo>
                <a:lnTo>
                  <a:pt x="83272" y="24765"/>
                </a:lnTo>
                <a:lnTo>
                  <a:pt x="82332" y="25068"/>
                </a:lnTo>
                <a:lnTo>
                  <a:pt x="81434" y="25420"/>
                </a:lnTo>
                <a:lnTo>
                  <a:pt x="80536" y="25824"/>
                </a:lnTo>
                <a:lnTo>
                  <a:pt x="76128" y="19475"/>
                </a:lnTo>
                <a:lnTo>
                  <a:pt x="70529" y="23405"/>
                </a:lnTo>
                <a:lnTo>
                  <a:pt x="72973" y="31417"/>
                </a:lnTo>
                <a:lnTo>
                  <a:pt x="72284" y="32223"/>
                </a:lnTo>
                <a:lnTo>
                  <a:pt x="71615" y="33004"/>
                </a:lnTo>
                <a:lnTo>
                  <a:pt x="70988" y="33835"/>
                </a:lnTo>
                <a:lnTo>
                  <a:pt x="70362" y="34742"/>
                </a:lnTo>
                <a:lnTo>
                  <a:pt x="63927" y="31895"/>
                </a:lnTo>
                <a:lnTo>
                  <a:pt x="60689" y="38647"/>
                </a:lnTo>
                <a:lnTo>
                  <a:pt x="66100" y="44165"/>
                </a:lnTo>
                <a:lnTo>
                  <a:pt x="65828" y="45248"/>
                </a:lnTo>
                <a:lnTo>
                  <a:pt x="65598" y="46332"/>
                </a:lnTo>
                <a:lnTo>
                  <a:pt x="65410" y="47440"/>
                </a:lnTo>
                <a:lnTo>
                  <a:pt x="65243" y="48574"/>
                </a:lnTo>
                <a:lnTo>
                  <a:pt x="58495" y="50010"/>
                </a:lnTo>
                <a:lnTo>
                  <a:pt x="58495" y="57820"/>
                </a:lnTo>
                <a:lnTo>
                  <a:pt x="65473" y="59307"/>
                </a:lnTo>
                <a:lnTo>
                  <a:pt x="65682" y="60415"/>
                </a:lnTo>
                <a:lnTo>
                  <a:pt x="65933" y="61524"/>
                </a:lnTo>
                <a:lnTo>
                  <a:pt x="66225" y="62607"/>
                </a:lnTo>
                <a:lnTo>
                  <a:pt x="66559" y="63690"/>
                </a:lnTo>
                <a:lnTo>
                  <a:pt x="61295" y="69006"/>
                </a:lnTo>
                <a:lnTo>
                  <a:pt x="64512" y="75758"/>
                </a:lnTo>
                <a:lnTo>
                  <a:pt x="71197" y="72836"/>
                </a:lnTo>
                <a:lnTo>
                  <a:pt x="71866" y="73667"/>
                </a:lnTo>
                <a:lnTo>
                  <a:pt x="72513" y="74474"/>
                </a:lnTo>
                <a:lnTo>
                  <a:pt x="73203" y="75229"/>
                </a:lnTo>
                <a:lnTo>
                  <a:pt x="73913" y="75985"/>
                </a:lnTo>
                <a:lnTo>
                  <a:pt x="71594" y="83745"/>
                </a:lnTo>
                <a:lnTo>
                  <a:pt x="77193" y="87650"/>
                </a:lnTo>
                <a:lnTo>
                  <a:pt x="81727" y="81100"/>
                </a:lnTo>
                <a:lnTo>
                  <a:pt x="82625" y="81427"/>
                </a:lnTo>
                <a:lnTo>
                  <a:pt x="83565" y="81730"/>
                </a:lnTo>
                <a:lnTo>
                  <a:pt x="84484" y="81931"/>
                </a:lnTo>
                <a:lnTo>
                  <a:pt x="85424" y="82158"/>
                </a:lnTo>
                <a:lnTo>
                  <a:pt x="86615" y="90270"/>
                </a:lnTo>
                <a:lnTo>
                  <a:pt x="93091" y="90270"/>
                </a:lnTo>
                <a:lnTo>
                  <a:pt x="94303" y="81855"/>
                </a:lnTo>
                <a:lnTo>
                  <a:pt x="95243" y="81604"/>
                </a:lnTo>
                <a:lnTo>
                  <a:pt x="96162" y="81326"/>
                </a:lnTo>
                <a:lnTo>
                  <a:pt x="97061" y="80974"/>
                </a:lnTo>
                <a:lnTo>
                  <a:pt x="97938" y="80571"/>
                </a:lnTo>
                <a:lnTo>
                  <a:pt x="102325" y="86920"/>
                </a:lnTo>
                <a:lnTo>
                  <a:pt x="107966" y="83014"/>
                </a:lnTo>
                <a:lnTo>
                  <a:pt x="105543" y="74977"/>
                </a:lnTo>
                <a:lnTo>
                  <a:pt x="106232" y="74171"/>
                </a:lnTo>
                <a:lnTo>
                  <a:pt x="106880" y="73390"/>
                </a:lnTo>
                <a:lnTo>
                  <a:pt x="107506" y="72559"/>
                </a:lnTo>
                <a:lnTo>
                  <a:pt x="108112" y="71677"/>
                </a:lnTo>
                <a:lnTo>
                  <a:pt x="114589" y="74499"/>
                </a:lnTo>
                <a:lnTo>
                  <a:pt x="117806" y="67747"/>
                </a:lnTo>
                <a:lnTo>
                  <a:pt x="112374" y="62254"/>
                </a:lnTo>
                <a:lnTo>
                  <a:pt x="112667" y="61171"/>
                </a:lnTo>
                <a:lnTo>
                  <a:pt x="112876" y="60062"/>
                </a:lnTo>
                <a:lnTo>
                  <a:pt x="113084" y="58929"/>
                </a:lnTo>
                <a:lnTo>
                  <a:pt x="113272" y="57820"/>
                </a:lnTo>
                <a:lnTo>
                  <a:pt x="120000" y="56359"/>
                </a:lnTo>
                <a:close/>
                <a:moveTo>
                  <a:pt x="89247" y="76187"/>
                </a:moveTo>
                <a:lnTo>
                  <a:pt x="89247" y="76187"/>
                </a:lnTo>
                <a:lnTo>
                  <a:pt x="88266" y="76162"/>
                </a:lnTo>
                <a:lnTo>
                  <a:pt x="87305" y="76086"/>
                </a:lnTo>
                <a:lnTo>
                  <a:pt x="86344" y="75935"/>
                </a:lnTo>
                <a:lnTo>
                  <a:pt x="85424" y="75733"/>
                </a:lnTo>
                <a:lnTo>
                  <a:pt x="84484" y="75481"/>
                </a:lnTo>
                <a:lnTo>
                  <a:pt x="83586" y="75154"/>
                </a:lnTo>
                <a:lnTo>
                  <a:pt x="82688" y="74776"/>
                </a:lnTo>
                <a:lnTo>
                  <a:pt x="81831" y="74398"/>
                </a:lnTo>
                <a:lnTo>
                  <a:pt x="80995" y="73919"/>
                </a:lnTo>
                <a:lnTo>
                  <a:pt x="80139" y="73415"/>
                </a:lnTo>
                <a:lnTo>
                  <a:pt x="79366" y="72861"/>
                </a:lnTo>
                <a:lnTo>
                  <a:pt x="78593" y="72256"/>
                </a:lnTo>
                <a:lnTo>
                  <a:pt x="77841" y="71601"/>
                </a:lnTo>
                <a:lnTo>
                  <a:pt x="77130" y="70972"/>
                </a:lnTo>
                <a:lnTo>
                  <a:pt x="76441" y="70241"/>
                </a:lnTo>
                <a:lnTo>
                  <a:pt x="75772" y="69435"/>
                </a:lnTo>
                <a:lnTo>
                  <a:pt x="75125" y="68654"/>
                </a:lnTo>
                <a:lnTo>
                  <a:pt x="74519" y="67822"/>
                </a:lnTo>
                <a:lnTo>
                  <a:pt x="73976" y="66941"/>
                </a:lnTo>
                <a:lnTo>
                  <a:pt x="73433" y="66059"/>
                </a:lnTo>
                <a:lnTo>
                  <a:pt x="72931" y="65101"/>
                </a:lnTo>
                <a:lnTo>
                  <a:pt x="72493" y="64169"/>
                </a:lnTo>
                <a:lnTo>
                  <a:pt x="72075" y="63161"/>
                </a:lnTo>
                <a:lnTo>
                  <a:pt x="71678" y="62154"/>
                </a:lnTo>
                <a:lnTo>
                  <a:pt x="71344" y="61095"/>
                </a:lnTo>
                <a:lnTo>
                  <a:pt x="71051" y="60012"/>
                </a:lnTo>
                <a:lnTo>
                  <a:pt x="70779" y="58929"/>
                </a:lnTo>
                <a:lnTo>
                  <a:pt x="70571" y="57820"/>
                </a:lnTo>
                <a:lnTo>
                  <a:pt x="70383" y="56686"/>
                </a:lnTo>
                <a:lnTo>
                  <a:pt x="70278" y="55528"/>
                </a:lnTo>
                <a:lnTo>
                  <a:pt x="70215" y="54394"/>
                </a:lnTo>
                <a:lnTo>
                  <a:pt x="70174" y="53184"/>
                </a:lnTo>
                <a:lnTo>
                  <a:pt x="70215" y="52000"/>
                </a:lnTo>
                <a:lnTo>
                  <a:pt x="70278" y="50841"/>
                </a:lnTo>
                <a:lnTo>
                  <a:pt x="70383" y="49682"/>
                </a:lnTo>
                <a:lnTo>
                  <a:pt x="70571" y="48574"/>
                </a:lnTo>
                <a:lnTo>
                  <a:pt x="70779" y="47440"/>
                </a:lnTo>
                <a:lnTo>
                  <a:pt x="71051" y="46357"/>
                </a:lnTo>
                <a:lnTo>
                  <a:pt x="71344" y="45273"/>
                </a:lnTo>
                <a:lnTo>
                  <a:pt x="71678" y="44241"/>
                </a:lnTo>
                <a:lnTo>
                  <a:pt x="72075" y="43233"/>
                </a:lnTo>
                <a:lnTo>
                  <a:pt x="72493" y="42225"/>
                </a:lnTo>
                <a:lnTo>
                  <a:pt x="72931" y="41268"/>
                </a:lnTo>
                <a:lnTo>
                  <a:pt x="73433" y="40335"/>
                </a:lnTo>
                <a:lnTo>
                  <a:pt x="73976" y="39428"/>
                </a:lnTo>
                <a:lnTo>
                  <a:pt x="74519" y="38572"/>
                </a:lnTo>
                <a:lnTo>
                  <a:pt x="75125" y="37740"/>
                </a:lnTo>
                <a:lnTo>
                  <a:pt x="75772" y="36934"/>
                </a:lnTo>
                <a:lnTo>
                  <a:pt x="76441" y="36178"/>
                </a:lnTo>
                <a:lnTo>
                  <a:pt x="77130" y="35473"/>
                </a:lnTo>
                <a:lnTo>
                  <a:pt x="77841" y="34768"/>
                </a:lnTo>
                <a:lnTo>
                  <a:pt x="78593" y="34138"/>
                </a:lnTo>
                <a:lnTo>
                  <a:pt x="79366" y="33508"/>
                </a:lnTo>
                <a:lnTo>
                  <a:pt x="80139" y="32979"/>
                </a:lnTo>
                <a:lnTo>
                  <a:pt x="80995" y="32475"/>
                </a:lnTo>
                <a:lnTo>
                  <a:pt x="81831" y="31996"/>
                </a:lnTo>
                <a:lnTo>
                  <a:pt x="82688" y="31593"/>
                </a:lnTo>
                <a:lnTo>
                  <a:pt x="83586" y="31240"/>
                </a:lnTo>
                <a:lnTo>
                  <a:pt x="84484" y="30913"/>
                </a:lnTo>
                <a:lnTo>
                  <a:pt x="85424" y="30661"/>
                </a:lnTo>
                <a:lnTo>
                  <a:pt x="86344" y="30434"/>
                </a:lnTo>
                <a:lnTo>
                  <a:pt x="87305" y="30308"/>
                </a:lnTo>
                <a:lnTo>
                  <a:pt x="88266" y="30233"/>
                </a:lnTo>
                <a:lnTo>
                  <a:pt x="89247" y="30182"/>
                </a:lnTo>
                <a:lnTo>
                  <a:pt x="90229" y="30233"/>
                </a:lnTo>
                <a:lnTo>
                  <a:pt x="91190" y="30308"/>
                </a:lnTo>
                <a:lnTo>
                  <a:pt x="92151" y="30434"/>
                </a:lnTo>
                <a:lnTo>
                  <a:pt x="93091" y="30661"/>
                </a:lnTo>
                <a:lnTo>
                  <a:pt x="94011" y="30913"/>
                </a:lnTo>
                <a:lnTo>
                  <a:pt x="94909" y="31240"/>
                </a:lnTo>
                <a:lnTo>
                  <a:pt x="95807" y="31593"/>
                </a:lnTo>
                <a:lnTo>
                  <a:pt x="96685" y="31996"/>
                </a:lnTo>
                <a:lnTo>
                  <a:pt x="97520" y="32475"/>
                </a:lnTo>
                <a:lnTo>
                  <a:pt x="98356" y="32979"/>
                </a:lnTo>
                <a:lnTo>
                  <a:pt x="99129" y="33508"/>
                </a:lnTo>
                <a:lnTo>
                  <a:pt x="99902" y="34138"/>
                </a:lnTo>
                <a:lnTo>
                  <a:pt x="100654" y="34768"/>
                </a:lnTo>
                <a:lnTo>
                  <a:pt x="101385" y="35473"/>
                </a:lnTo>
                <a:lnTo>
                  <a:pt x="102075" y="36178"/>
                </a:lnTo>
                <a:lnTo>
                  <a:pt x="102722" y="36934"/>
                </a:lnTo>
                <a:lnTo>
                  <a:pt x="103349" y="37740"/>
                </a:lnTo>
                <a:lnTo>
                  <a:pt x="103955" y="38572"/>
                </a:lnTo>
                <a:lnTo>
                  <a:pt x="104519" y="39428"/>
                </a:lnTo>
                <a:lnTo>
                  <a:pt x="105062" y="40335"/>
                </a:lnTo>
                <a:lnTo>
                  <a:pt x="105564" y="41268"/>
                </a:lnTo>
                <a:lnTo>
                  <a:pt x="106023" y="42225"/>
                </a:lnTo>
                <a:lnTo>
                  <a:pt x="106441" y="43233"/>
                </a:lnTo>
                <a:lnTo>
                  <a:pt x="106817" y="44241"/>
                </a:lnTo>
                <a:lnTo>
                  <a:pt x="107151" y="45273"/>
                </a:lnTo>
                <a:lnTo>
                  <a:pt x="107465" y="46357"/>
                </a:lnTo>
                <a:lnTo>
                  <a:pt x="107715" y="47440"/>
                </a:lnTo>
                <a:lnTo>
                  <a:pt x="107924" y="48574"/>
                </a:lnTo>
                <a:lnTo>
                  <a:pt x="108112" y="49682"/>
                </a:lnTo>
                <a:lnTo>
                  <a:pt x="108238" y="50841"/>
                </a:lnTo>
                <a:lnTo>
                  <a:pt x="108300" y="52000"/>
                </a:lnTo>
                <a:lnTo>
                  <a:pt x="108321" y="53184"/>
                </a:lnTo>
                <a:lnTo>
                  <a:pt x="108300" y="54394"/>
                </a:lnTo>
                <a:lnTo>
                  <a:pt x="108238" y="55528"/>
                </a:lnTo>
                <a:lnTo>
                  <a:pt x="108112" y="56686"/>
                </a:lnTo>
                <a:lnTo>
                  <a:pt x="107924" y="57820"/>
                </a:lnTo>
                <a:lnTo>
                  <a:pt x="107715" y="58929"/>
                </a:lnTo>
                <a:lnTo>
                  <a:pt x="107465" y="60012"/>
                </a:lnTo>
                <a:lnTo>
                  <a:pt x="107151" y="61095"/>
                </a:lnTo>
                <a:lnTo>
                  <a:pt x="106817" y="62154"/>
                </a:lnTo>
                <a:lnTo>
                  <a:pt x="106441" y="63161"/>
                </a:lnTo>
                <a:lnTo>
                  <a:pt x="106023" y="64169"/>
                </a:lnTo>
                <a:lnTo>
                  <a:pt x="105564" y="65101"/>
                </a:lnTo>
                <a:lnTo>
                  <a:pt x="105062" y="66059"/>
                </a:lnTo>
                <a:lnTo>
                  <a:pt x="104519" y="66941"/>
                </a:lnTo>
                <a:lnTo>
                  <a:pt x="103955" y="67822"/>
                </a:lnTo>
                <a:lnTo>
                  <a:pt x="103349" y="68654"/>
                </a:lnTo>
                <a:lnTo>
                  <a:pt x="102722" y="69435"/>
                </a:lnTo>
                <a:lnTo>
                  <a:pt x="102075" y="70241"/>
                </a:lnTo>
                <a:lnTo>
                  <a:pt x="101385" y="70972"/>
                </a:lnTo>
                <a:lnTo>
                  <a:pt x="100654" y="71601"/>
                </a:lnTo>
                <a:lnTo>
                  <a:pt x="99902" y="72256"/>
                </a:lnTo>
                <a:lnTo>
                  <a:pt x="99129" y="72861"/>
                </a:lnTo>
                <a:lnTo>
                  <a:pt x="98356" y="73415"/>
                </a:lnTo>
                <a:lnTo>
                  <a:pt x="97520" y="73919"/>
                </a:lnTo>
                <a:lnTo>
                  <a:pt x="96685" y="74398"/>
                </a:lnTo>
                <a:lnTo>
                  <a:pt x="95807" y="74776"/>
                </a:lnTo>
                <a:lnTo>
                  <a:pt x="94909" y="75154"/>
                </a:lnTo>
                <a:lnTo>
                  <a:pt x="94011" y="75481"/>
                </a:lnTo>
                <a:lnTo>
                  <a:pt x="93091" y="75733"/>
                </a:lnTo>
                <a:lnTo>
                  <a:pt x="92151" y="75935"/>
                </a:lnTo>
                <a:lnTo>
                  <a:pt x="91190" y="76086"/>
                </a:lnTo>
                <a:lnTo>
                  <a:pt x="90229" y="76162"/>
                </a:lnTo>
                <a:lnTo>
                  <a:pt x="89247" y="761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95694" y="5425479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646464"/>
              </a:buClr>
              <a:buSzPts val="1350"/>
            </a:pPr>
            <a:r>
              <a:rPr lang="fr-FR" sz="1800" b="1" dirty="0" smtClean="0">
                <a:solidFill>
                  <a:schemeClr val="tx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36454" y="544522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646464"/>
              </a:buClr>
              <a:buSzPts val="1350"/>
            </a:pPr>
            <a:r>
              <a:rPr lang="fr-FR" sz="1600" b="1" dirty="0" smtClean="0">
                <a:solidFill>
                  <a:schemeClr val="tx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✓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6;p68"/>
          <p:cNvSpPr>
            <a:spLocks noGrp="1"/>
          </p:cNvSpPr>
          <p:nvPr>
            <p:ph type="title"/>
          </p:nvPr>
        </p:nvSpPr>
        <p:spPr>
          <a:xfrm>
            <a:off x="609601" y="201601"/>
            <a:ext cx="8006679" cy="635112"/>
          </a:xfrm>
          <a:prstGeom prst="chevron">
            <a:avLst>
              <a:gd name="adj" fmla="val 50000"/>
            </a:avLst>
          </a:prstGeom>
          <a:solidFill>
            <a:srgbClr val="FFFF00"/>
          </a:solidFill>
          <a:ln>
            <a:noFill/>
          </a:ln>
          <a:effectLst>
            <a:outerShdw blurRad="39999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Quel est le rôle d’un développeur web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99456" y="198884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6" name="Google Shape;450;p69" descr="http://www.hermitagesolutions.com/wp-content/uploads/2010/04/chiffrement.png"/>
          <p:cNvPicPr preferRelativeResize="0"/>
          <p:nvPr/>
        </p:nvPicPr>
        <p:blipFill rotWithShape="1">
          <a:blip r:embed="rId2">
            <a:alphaModFix/>
          </a:blip>
          <a:srcRect l="7891" t="12847" r="67685" b="17801"/>
          <a:stretch/>
        </p:blipFill>
        <p:spPr>
          <a:xfrm>
            <a:off x="1271464" y="1268760"/>
            <a:ext cx="9865096" cy="468052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29" name="ZoneTexte 28"/>
          <p:cNvSpPr txBox="1"/>
          <p:nvPr/>
        </p:nvSpPr>
        <p:spPr>
          <a:xfrm>
            <a:off x="1415480" y="1556792"/>
            <a:ext cx="96490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solidFill>
                  <a:srgbClr val="002060"/>
                </a:solidFill>
              </a:rPr>
              <a:t>Production de lignes de code dans le cadre de la programmation de la plate-forme </a:t>
            </a:r>
            <a:r>
              <a:rPr lang="fr-FR" sz="1600" dirty="0" smtClean="0">
                <a:solidFill>
                  <a:srgbClr val="002060"/>
                </a:solidFill>
              </a:rPr>
              <a:t>web.</a:t>
            </a:r>
            <a:endParaRPr lang="fr-FR" sz="1600" dirty="0" smtClean="0">
              <a:solidFill>
                <a:srgbClr val="002060"/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solidFill>
                  <a:srgbClr val="002060"/>
                </a:solidFill>
              </a:rPr>
              <a:t>Gestion et adaptation des solutions techniques lors du développement des fonctionnalités du site </a:t>
            </a:r>
            <a:r>
              <a:rPr lang="fr-FR" sz="1600" dirty="0" smtClean="0">
                <a:solidFill>
                  <a:srgbClr val="002060"/>
                </a:solidFill>
              </a:rPr>
              <a:t>web.</a:t>
            </a:r>
            <a:endParaRPr lang="fr-FR" sz="1600" dirty="0" smtClean="0">
              <a:solidFill>
                <a:srgbClr val="002060"/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solidFill>
                  <a:srgbClr val="002060"/>
                </a:solidFill>
              </a:rPr>
              <a:t>Création de documentation sur les applications pour les développements ultérieurs ainsi que sur la mise en </a:t>
            </a:r>
            <a:r>
              <a:rPr lang="fr-FR" sz="1600" dirty="0" smtClean="0">
                <a:solidFill>
                  <a:srgbClr val="002060"/>
                </a:solidFill>
              </a:rPr>
              <a:t>production.</a:t>
            </a:r>
            <a:endParaRPr lang="fr-FR" sz="1600" dirty="0" smtClean="0">
              <a:solidFill>
                <a:srgbClr val="002060"/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solidFill>
                  <a:srgbClr val="002060"/>
                </a:solidFill>
              </a:rPr>
              <a:t>Respect des pratiques courantes pour optimiser le référencement SEO ou le design responsive</a:t>
            </a:r>
            <a:r>
              <a:rPr lang="fr-FR" sz="1600" dirty="0" smtClean="0">
                <a:solidFill>
                  <a:srgbClr val="002060"/>
                </a:solidFill>
              </a:rPr>
              <a:t>…</a:t>
            </a:r>
            <a:endParaRPr lang="fr-FR" sz="1600" dirty="0" smtClean="0">
              <a:solidFill>
                <a:srgbClr val="002060"/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solidFill>
                  <a:srgbClr val="002060"/>
                </a:solidFill>
              </a:rPr>
              <a:t>Mise en place de tests suite à la mise en ligne et fonctionnement du </a:t>
            </a:r>
            <a:r>
              <a:rPr lang="fr-FR" sz="1600" dirty="0" smtClean="0">
                <a:solidFill>
                  <a:srgbClr val="002060"/>
                </a:solidFill>
              </a:rPr>
              <a:t>site.</a:t>
            </a:r>
            <a:endParaRPr lang="fr-FR" sz="1600" dirty="0" smtClean="0">
              <a:solidFill>
                <a:srgbClr val="002060"/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solidFill>
                  <a:srgbClr val="002060"/>
                </a:solidFill>
              </a:rPr>
              <a:t>Participation à la conception des outils et méthodes propres à l’environnement technique </a:t>
            </a:r>
            <a:r>
              <a:rPr lang="fr-FR" sz="1600" dirty="0" smtClean="0">
                <a:solidFill>
                  <a:srgbClr val="002060"/>
                </a:solidFill>
              </a:rPr>
              <a:t>Web.</a:t>
            </a:r>
            <a:endParaRPr lang="fr-FR" sz="1600" dirty="0" smtClean="0">
              <a:solidFill>
                <a:srgbClr val="002060"/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solidFill>
                  <a:srgbClr val="002060"/>
                </a:solidFill>
              </a:rPr>
              <a:t>Gestion de la maintenance du site </a:t>
            </a:r>
            <a:r>
              <a:rPr lang="fr-FR" sz="1600" dirty="0" smtClean="0">
                <a:solidFill>
                  <a:srgbClr val="002060"/>
                </a:solidFill>
              </a:rPr>
              <a:t>web.</a:t>
            </a:r>
            <a:endParaRPr lang="fr-FR" sz="1600" dirty="0" smtClean="0">
              <a:solidFill>
                <a:srgbClr val="002060"/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solidFill>
                  <a:srgbClr val="002060"/>
                </a:solidFill>
              </a:rPr>
              <a:t>Correction des problèmes d’utilisation ou d’ergonomie signalés par le client.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solidFill>
                  <a:srgbClr val="002060"/>
                </a:solidFill>
              </a:rPr>
              <a:t>Assurer la formation permettant l’utilisation du site et notamment la publication de nouveaux contenus (textes, médias…).</a:t>
            </a:r>
          </a:p>
          <a:p>
            <a:pPr>
              <a:buFont typeface="Wingdings" pitchFamily="2" charset="2"/>
              <a:buChar char="v"/>
            </a:pPr>
            <a:endParaRPr lang="fr-FR" sz="1600" dirty="0"/>
          </a:p>
        </p:txBody>
      </p:sp>
      <p:pic>
        <p:nvPicPr>
          <p:cNvPr id="31" name="Google Shape;490;p70" descr="https://www.lancope.com/sites/default/files/styles/channel_image/public/blog-icon-computer-securit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0730" y="0"/>
            <a:ext cx="1621270" cy="162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Y light projection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453</Words>
  <Application>Microsoft Office PowerPoint</Application>
  <PresentationFormat>Personnalisé</PresentationFormat>
  <Paragraphs>66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EY light projection</vt:lpstr>
      <vt:lpstr>Plan</vt:lpstr>
      <vt:lpstr>Comment fonctionne le web</vt:lpstr>
      <vt:lpstr>Comment fonctionne le web</vt:lpstr>
      <vt:lpstr>De quoi avez-vous besoin pour être développeur web</vt:lpstr>
      <vt:lpstr>De quoi avez-vous besoin pour être développeur web</vt:lpstr>
      <vt:lpstr>Quel est le rôle d’un développeur web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SISES</dc:creator>
  <cp:lastModifiedBy>Utilisateur Windows</cp:lastModifiedBy>
  <cp:revision>18</cp:revision>
  <dcterms:modified xsi:type="dcterms:W3CDTF">2020-11-30T22:42:44Z</dcterms:modified>
</cp:coreProperties>
</file>