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24DADA-6EC3-4183-8667-BDA233B28D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09DA4B-1C10-445D-BA2E-9AF27C02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DADA-6EC3-4183-8667-BDA233B28D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DA4B-1C10-445D-BA2E-9AF27C02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31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24DADA-6EC3-4183-8667-BDA233B28D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09DA4B-1C10-445D-BA2E-9AF27C02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61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DADA-6EC3-4183-8667-BDA233B28D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E09DA4B-1C10-445D-BA2E-9AF27C02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1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24DADA-6EC3-4183-8667-BDA233B28D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09DA4B-1C10-445D-BA2E-9AF27C02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55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DADA-6EC3-4183-8667-BDA233B28D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DA4B-1C10-445D-BA2E-9AF27C02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29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DADA-6EC3-4183-8667-BDA233B28D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DA4B-1C10-445D-BA2E-9AF27C02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3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DADA-6EC3-4183-8667-BDA233B28D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DA4B-1C10-445D-BA2E-9AF27C02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2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DADA-6EC3-4183-8667-BDA233B28D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DA4B-1C10-445D-BA2E-9AF27C02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04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24DADA-6EC3-4183-8667-BDA233B28D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09DA4B-1C10-445D-BA2E-9AF27C02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2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DADA-6EC3-4183-8667-BDA233B28D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DA4B-1C10-445D-BA2E-9AF27C02B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4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924DADA-6EC3-4183-8667-BDA233B28DD1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09DA4B-1C10-445D-BA2E-9AF27C02B07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537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BA88-B918-9109-1BA1-5314D9D6B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3970108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Optimizing Convolutional Neural Networks: A Comparative Study of Scheduling Algorithms And Regularization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4089275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C6AF5-9310-6B4E-3048-0708FCEB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93" y="541064"/>
            <a:ext cx="4308327" cy="34358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06D882-8433-283D-A553-3CEA08A90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4241841" cy="3435892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C2286-E130-B81D-872B-95DA2348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Result(model3)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9BAA-F666-5D1E-78D9-13F362737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/>
              <a:t>These enhancements resulted in a significant improvement, with training accuracy at 82% and validation accuracy at 84%. This model demonstrated the best performance, effectively reducing overfitting and achieving higher accuracy</a:t>
            </a:r>
          </a:p>
        </p:txBody>
      </p:sp>
    </p:spTree>
    <p:extLst>
      <p:ext uri="{BB962C8B-B14F-4D97-AF65-F5344CB8AC3E}">
        <p14:creationId xmlns:p14="http://schemas.microsoft.com/office/powerpoint/2010/main" val="3666352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2514-C86A-4A35-CE10-0744B1F7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the model on </a:t>
            </a:r>
            <a:r>
              <a:rPr lang="en-US" dirty="0" err="1"/>
              <a:t>Mnist</a:t>
            </a:r>
            <a:r>
              <a:rPr lang="en-US" dirty="0"/>
              <a:t> dataset: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9B72D-A473-2E0C-4A5C-6C26DD205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72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09B63-0B16-E1B8-6BF2-93D4EAC2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50722-0B21-B879-BDE0-D1CDC8760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/>
              <a:t>The model achieves both training and test accuracy at 99%, with the learning rate gets adapted with each epoch.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23B900-5A50-7AFD-4E16-82C9C3459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67" y="472784"/>
            <a:ext cx="4267570" cy="3414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297CB1-6E79-D282-52BF-CC3C68266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405" y="446112"/>
            <a:ext cx="4275190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69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8E69-A2B1-0386-CB9B-D2651E2B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C83A-E73D-1E04-9AFE-8B8521CEC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Convolutional Neural Networks (CNNs) have transformed the field of deep learning, especially in tasks like image and video recognition [1]. Despite their success, optimizing CNNs remains a complex challenge due to various factors influencing their performance and generalization. This project seeks to investigate how different scheduling algorithms and regularization methods can address these issues.</a:t>
            </a:r>
          </a:p>
        </p:txBody>
      </p:sp>
    </p:spTree>
    <p:extLst>
      <p:ext uri="{BB962C8B-B14F-4D97-AF65-F5344CB8AC3E}">
        <p14:creationId xmlns:p14="http://schemas.microsoft.com/office/powerpoint/2010/main" val="195826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90385-4C21-F44C-4650-9450F405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1EBB4-5F94-3E58-0832-C0DEDFBC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goal is to improve CNN performance while minimizing overfitting by conducting a comparative analysis of diverse optimization techniques. The study aims to offer valuable insights into practical strategies for enhancing the effectiveness of CNNs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55842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BC12-436C-D256-EB27-29170EDB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BDE6-D207-4B2C-8CB3-978FEECF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 L(λ) be the loss function of a CNN, where λ represents the model parameters. The optimization problem can be formulated as: </a:t>
            </a:r>
          </a:p>
          <a:p>
            <a:pPr marL="0" indent="0">
              <a:buNone/>
            </a:pPr>
            <a:r>
              <a:rPr lang="en-US" dirty="0"/>
              <a:t>	Min L(λ) </a:t>
            </a:r>
          </a:p>
          <a:p>
            <a:pPr marL="0" indent="0">
              <a:buNone/>
            </a:pPr>
            <a:r>
              <a:rPr lang="en-US" dirty="0"/>
              <a:t>	s.t. regularization constraints, </a:t>
            </a:r>
          </a:p>
          <a:p>
            <a:pPr marL="0" indent="0">
              <a:buNone/>
            </a:pPr>
            <a:r>
              <a:rPr lang="en-US" dirty="0"/>
              <a:t>where regularization techniques such as dropout and weight decay can be included in the optimization framework.</a:t>
            </a:r>
          </a:p>
        </p:txBody>
      </p:sp>
    </p:spTree>
    <p:extLst>
      <p:ext uri="{BB962C8B-B14F-4D97-AF65-F5344CB8AC3E}">
        <p14:creationId xmlns:p14="http://schemas.microsoft.com/office/powerpoint/2010/main" val="1666678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B38A-1C00-5607-2FFE-66B1047A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C47A-3AAC-010A-8803-B2D1793D3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the performance of different optimization techniques. </a:t>
            </a:r>
          </a:p>
          <a:p>
            <a:r>
              <a:rPr lang="en-US" dirty="0"/>
              <a:t>Simulations will be conducted using standard datasets (e.g., CIFAR-10, MNIST).</a:t>
            </a:r>
          </a:p>
          <a:p>
            <a:r>
              <a:rPr lang="en-US" dirty="0"/>
              <a:t>metrics recorded for analysis are: 1. accuracy 	</a:t>
            </a:r>
          </a:p>
          <a:p>
            <a:pPr marL="0" indent="0">
              <a:buNone/>
            </a:pPr>
            <a:r>
              <a:rPr lang="en-US" dirty="0"/>
              <a:t>							    2. validation loss. </a:t>
            </a:r>
          </a:p>
          <a:p>
            <a:r>
              <a:rPr lang="en-US" dirty="0"/>
              <a:t>Key aspects include: 1. Scheduling Algorithms: Implementation of learning rate schedulers. </a:t>
            </a:r>
          </a:p>
          <a:p>
            <a:pPr marL="0" indent="0">
              <a:buNone/>
            </a:pPr>
            <a:r>
              <a:rPr lang="en-US" dirty="0"/>
              <a:t>				      2. Regularization Techniques: Comparison of dropout and batch normalization.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22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19EC-357D-B725-8BD7-F39FDC67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7E08-FCE8-2D79-E618-F773C31C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implemented a model 3 times to train the CIFAR10 dataset, each time with an enhanced version of the model.</a:t>
            </a:r>
          </a:p>
          <a:p>
            <a:r>
              <a:rPr lang="en-US" dirty="0"/>
              <a:t>Model 1's architecture included three convolutional blocks with </a:t>
            </a:r>
            <a:r>
              <a:rPr lang="en-US" dirty="0" err="1"/>
              <a:t>LeakyReLU</a:t>
            </a:r>
            <a:r>
              <a:rPr lang="en-US" dirty="0"/>
              <a:t> activation, </a:t>
            </a:r>
            <a:r>
              <a:rPr lang="en-US" dirty="0" err="1"/>
              <a:t>BatchNormalization</a:t>
            </a:r>
            <a:r>
              <a:rPr lang="en-US" dirty="0"/>
              <a:t>, MaxPooling2D, and Dropout layers, followed by a classification head.</a:t>
            </a:r>
          </a:p>
          <a:p>
            <a:r>
              <a:rPr lang="en-US" dirty="0"/>
              <a:t>Model 2 introduced modifications such as reduced kernel regularization (l2 to 1e-4), adjusted Dropout rates, and a one-cycle learning rate scheduler.</a:t>
            </a:r>
          </a:p>
          <a:p>
            <a:r>
              <a:rPr lang="en-US" dirty="0"/>
              <a:t>Model 3 further enhanced the architecture by increasing the number of filters, adding a fourth convolutional block, using a cosine annealing learning rate scheduler, and employing data augmentation through </a:t>
            </a:r>
            <a:r>
              <a:rPr lang="en-US" dirty="0" err="1"/>
              <a:t>ImageDataGenerator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26870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4FEA-8854-3C02-4A06-AE186AAB2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CIFAr10 dataset:</a:t>
            </a:r>
          </a:p>
        </p:txBody>
      </p:sp>
    </p:spTree>
    <p:extLst>
      <p:ext uri="{BB962C8B-B14F-4D97-AF65-F5344CB8AC3E}">
        <p14:creationId xmlns:p14="http://schemas.microsoft.com/office/powerpoint/2010/main" val="521122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B7F815DB-3C1D-15EC-C654-34CA59BB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109" y="541064"/>
            <a:ext cx="4335510" cy="3435892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a graph showing the results of training and validation accuracy&#10;&#10;Description automatically generated">
            <a:extLst>
              <a:ext uri="{FF2B5EF4-FFF2-40B4-BE49-F238E27FC236}">
                <a16:creationId xmlns:a16="http://schemas.microsoft.com/office/drawing/2014/main" id="{D88ED295-FCA2-2166-DE1C-98E50F4D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4321876" cy="3435892"/>
          </a:xfrm>
          <a:prstGeom prst="rect">
            <a:avLst/>
          </a:prstGeom>
        </p:spPr>
      </p:pic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4619F-15CF-BB46-23FC-56F88537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Result(Model1)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0264-51DE-546B-4BBA-F081C4A7D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/>
              <a:t>This model achieved a training and validation accuracy of 59.67%.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01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EB44B-05DA-FF0F-C715-2BC599064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91" y="541064"/>
            <a:ext cx="4349229" cy="34358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E3F140-02CB-4BBC-ABC0-8BF046C9D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36050"/>
            <a:ext cx="0" cy="1645920"/>
          </a:xfrm>
          <a:prstGeom prst="line">
            <a:avLst/>
          </a:prstGeom>
          <a:ln w="19050">
            <a:solidFill>
              <a:srgbClr val="4653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1717D4A-D4EE-68A8-8F1A-D1BDEBF34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5" y="541064"/>
            <a:ext cx="4228789" cy="3435892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192F6-EE09-F6DE-43B1-76D73EB0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Result(model2)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382B7-16A8-D9A7-0E81-4ED712EED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US" dirty="0"/>
              <a:t>These changes improved the training accuracy to 70% and validation accuracy to 66%, showing better performance and reduced overfitting compared to Model 1</a:t>
            </a:r>
          </a:p>
        </p:txBody>
      </p:sp>
    </p:spTree>
    <p:extLst>
      <p:ext uri="{BB962C8B-B14F-4D97-AF65-F5344CB8AC3E}">
        <p14:creationId xmlns:p14="http://schemas.microsoft.com/office/powerpoint/2010/main" val="3189363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92</TotalTime>
  <Words>487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</vt:lpstr>
      <vt:lpstr>Optimizing Convolutional Neural Networks: A Comparative Study of Scheduling Algorithms And Regularization Techniques</vt:lpstr>
      <vt:lpstr>Introduction</vt:lpstr>
      <vt:lpstr>Aim of the study</vt:lpstr>
      <vt:lpstr>Problem formulation</vt:lpstr>
      <vt:lpstr>Methodology</vt:lpstr>
      <vt:lpstr>implementation</vt:lpstr>
      <vt:lpstr>Results for CIFAr10 dataset:</vt:lpstr>
      <vt:lpstr>Result(Model1)</vt:lpstr>
      <vt:lpstr>Result(model2)</vt:lpstr>
      <vt:lpstr>Result(model3)</vt:lpstr>
      <vt:lpstr>Implementing the model on Mnist dataset: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mongi mohamed</dc:creator>
  <cp:lastModifiedBy>ahmed mongi mohamed</cp:lastModifiedBy>
  <cp:revision>1</cp:revision>
  <dcterms:created xsi:type="dcterms:W3CDTF">2025-01-01T10:54:28Z</dcterms:created>
  <dcterms:modified xsi:type="dcterms:W3CDTF">2025-01-01T12:26:40Z</dcterms:modified>
</cp:coreProperties>
</file>