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71244-BDB0-4962-9BCC-2FA99128AD31}" v="74" dt="2024-05-12T22:23:54.079"/>
    <p1510:client id="{3C4D396E-4A34-4E31-8677-2134A09AC6DC}" v="101" dt="2024-05-12T22:34:03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0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2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4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9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4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66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463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9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6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3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9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0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4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4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07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0440" y="1713345"/>
            <a:ext cx="7165757" cy="1231683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 medical diagnosis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621" y="3051159"/>
            <a:ext cx="7500576" cy="24775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en-US" sz="2400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Directed to: Dr. Mohamed El </a:t>
            </a:r>
            <a:r>
              <a:rPr lang="en-US" b="1" err="1">
                <a:ea typeface="+mn-lt"/>
                <a:cs typeface="+mn-lt"/>
              </a:rPr>
              <a:t>Hamahmy</a:t>
            </a:r>
            <a:r>
              <a:rPr lang="en-US" b="1" dirty="0">
                <a:ea typeface="+mn-lt"/>
                <a:cs typeface="+mn-lt"/>
              </a:rPr>
              <a:t> </a:t>
            </a:r>
          </a:p>
          <a:p>
            <a:pPr algn="ctr"/>
            <a:endParaRPr lang="en-US" sz="1600" b="1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Presented by: </a:t>
            </a:r>
          </a:p>
          <a:p>
            <a:pPr algn="ctr"/>
            <a:r>
              <a:rPr lang="en-US" b="1" dirty="0" err="1">
                <a:ea typeface="+mn-lt"/>
                <a:cs typeface="+mn-lt"/>
              </a:rPr>
              <a:t>kareem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mohamed</a:t>
            </a:r>
            <a:endParaRPr lang="en-US" b="1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Ahmed </a:t>
            </a:r>
            <a:r>
              <a:rPr lang="en-US" b="1" dirty="0" err="1">
                <a:ea typeface="+mn-lt"/>
                <a:cs typeface="+mn-lt"/>
              </a:rPr>
              <a:t>wael</a:t>
            </a:r>
            <a:endParaRPr lang="en-US" b="1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Ahmed </a:t>
            </a:r>
            <a:r>
              <a:rPr lang="en-US" b="1" dirty="0" err="1">
                <a:ea typeface="+mn-lt"/>
                <a:cs typeface="+mn-lt"/>
              </a:rPr>
              <a:t>mohamed</a:t>
            </a:r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2A545-0517-85DF-AA92-CC5D7E4CB98A}"/>
              </a:ext>
            </a:extLst>
          </p:cNvPr>
          <p:cNvSpPr txBox="1"/>
          <p:nvPr/>
        </p:nvSpPr>
        <p:spPr>
          <a:xfrm>
            <a:off x="856673" y="360218"/>
            <a:ext cx="10236199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>
                <a:latin typeface="Aptos"/>
                <a:cs typeface="Segoe UI"/>
              </a:rPr>
              <a:t>Project definition: </a:t>
            </a:r>
            <a:r>
              <a:rPr lang="en-US" sz="2600" dirty="0">
                <a:latin typeface="Aptos"/>
              </a:rPr>
              <a:t> </a:t>
            </a:r>
          </a:p>
          <a:p>
            <a:endParaRPr lang="en-US" sz="2600" dirty="0">
              <a:latin typeface="Aptos"/>
              <a:cs typeface="Segoe UI"/>
            </a:endParaRPr>
          </a:p>
          <a:p>
            <a:r>
              <a:rPr lang="en-US" sz="2000" dirty="0">
                <a:latin typeface="Aptos"/>
                <a:cs typeface="Segoe UI"/>
              </a:rPr>
              <a:t>The problem we are trying to solve is to decrease the miss diagnosis prediction that can cause a lot of trouble as taking a medicine that is not for the right disease.</a:t>
            </a:r>
            <a:r>
              <a:rPr lang="en-US" sz="2000" dirty="0">
                <a:latin typeface="Aptos"/>
              </a:rPr>
              <a:t> </a:t>
            </a:r>
          </a:p>
          <a:p>
            <a:endParaRPr lang="en-US" sz="2000" dirty="0">
              <a:latin typeface="Aptos"/>
              <a:cs typeface="Segoe UI"/>
            </a:endParaRPr>
          </a:p>
          <a:p>
            <a:r>
              <a:rPr lang="en-US" sz="2000" dirty="0">
                <a:latin typeface="Aptos"/>
                <a:cs typeface="Segoe UI"/>
              </a:rPr>
              <a:t>  We are solving it by making an AI program that can predict with your symptoms if you have the disease that you think you have.</a:t>
            </a:r>
            <a:r>
              <a:rPr lang="en-US" sz="2000" dirty="0">
                <a:latin typeface="Aptos"/>
              </a:rPr>
              <a:t> </a:t>
            </a:r>
          </a:p>
          <a:p>
            <a:endParaRPr lang="en-US" sz="2000" dirty="0">
              <a:latin typeface="Aptos"/>
              <a:cs typeface="Segoe UI"/>
            </a:endParaRPr>
          </a:p>
          <a:p>
            <a:r>
              <a:rPr lang="en-US" sz="2000" dirty="0">
                <a:latin typeface="Aptos"/>
                <a:cs typeface="Segoe UI"/>
              </a:rPr>
              <a:t>This program is designed for the people to use to predict there problem if they can’t go to the doctor soon enough from any place , so it will help them knowing what they may have until they see a doctor and make sure of it. </a:t>
            </a:r>
          </a:p>
          <a:p>
            <a:r>
              <a:rPr lang="en-US" sz="2000" dirty="0">
                <a:latin typeface="Aptos"/>
                <a:cs typeface="Segoe UI"/>
              </a:rPr>
              <a:t>The program will achieve that by training our machine to learn and test it’s knowledge .</a:t>
            </a:r>
            <a:r>
              <a:rPr lang="en-US" sz="2000" dirty="0">
                <a:latin typeface="Aptos"/>
              </a:rPr>
              <a:t> </a:t>
            </a:r>
            <a:endParaRPr lang="en-US"/>
          </a:p>
          <a:p>
            <a:r>
              <a:rPr lang="en-US" sz="2000" dirty="0">
                <a:latin typeface="Aptos"/>
                <a:cs typeface="Segoe UI"/>
              </a:rPr>
              <a:t>By doing that We will decrease the miss usages of medicines .</a:t>
            </a:r>
            <a:r>
              <a:rPr lang="en-US" sz="2000" dirty="0">
                <a:latin typeface="Aptos"/>
              </a:rPr>
              <a:t> </a:t>
            </a:r>
          </a:p>
          <a:p>
            <a:endParaRPr lang="en-US" sz="2000" dirty="0">
              <a:latin typeface="Aptos"/>
            </a:endParaRPr>
          </a:p>
          <a:p>
            <a:r>
              <a:rPr lang="en-US" sz="2000" dirty="0">
                <a:latin typeface="Aptos"/>
                <a:cs typeface="Segoe UI"/>
              </a:rPr>
              <a:t>This problem is a classification problem ,it’s output is a positive or negative for the patient guess .</a:t>
            </a:r>
            <a:r>
              <a:rPr lang="en-US" sz="2000" dirty="0">
                <a:latin typeface="Apto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62294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776FCC-40B0-5F70-E3D0-C4F5432253EB}"/>
              </a:ext>
            </a:extLst>
          </p:cNvPr>
          <p:cNvSpPr txBox="1"/>
          <p:nvPr/>
        </p:nvSpPr>
        <p:spPr>
          <a:xfrm>
            <a:off x="706582" y="787400"/>
            <a:ext cx="9439563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ptos"/>
              </a:rPr>
              <a:t>Dataset :</a:t>
            </a:r>
            <a:r>
              <a:rPr lang="en-US" sz="2800" dirty="0">
                <a:latin typeface="Aptos"/>
              </a:rPr>
              <a:t> </a:t>
            </a:r>
          </a:p>
          <a:p>
            <a:endParaRPr lang="en-US" sz="2400" dirty="0">
              <a:latin typeface="Aptos"/>
            </a:endParaRPr>
          </a:p>
          <a:p>
            <a:r>
              <a:rPr lang="en-US" sz="2400" dirty="0">
                <a:latin typeface="Aptos"/>
              </a:rPr>
              <a:t>The data set we choose have inputs of:  </a:t>
            </a:r>
          </a:p>
          <a:p>
            <a:pPr marL="228600" indent="-228600">
              <a:buFont typeface=""/>
              <a:buAutoNum type="arabicPeriod"/>
            </a:pPr>
            <a:r>
              <a:rPr lang="en-US" sz="2400" dirty="0">
                <a:latin typeface="Aptos"/>
              </a:rPr>
              <a:t>The disease you want to check about.  </a:t>
            </a:r>
          </a:p>
          <a:p>
            <a:pPr marL="228600" indent="-228600">
              <a:buFont typeface=""/>
              <a:buAutoNum type="arabicPeriod" startAt="2"/>
            </a:pPr>
            <a:r>
              <a:rPr lang="en-US" sz="2400" dirty="0">
                <a:latin typeface="Aptos"/>
              </a:rPr>
              <a:t>If you have a fever or not </a:t>
            </a:r>
          </a:p>
          <a:p>
            <a:pPr marL="228600" indent="-228600">
              <a:buFont typeface=""/>
              <a:buAutoNum type="arabicPeriod" startAt="3"/>
            </a:pPr>
            <a:r>
              <a:rPr lang="en-US" sz="2400" dirty="0">
                <a:latin typeface="Aptos"/>
              </a:rPr>
              <a:t>If you are coughing or not </a:t>
            </a:r>
          </a:p>
          <a:p>
            <a:pPr marL="228600" indent="-228600">
              <a:buFont typeface=""/>
              <a:buAutoNum type="arabicPeriod" startAt="4"/>
            </a:pPr>
            <a:r>
              <a:rPr lang="en-US" sz="2400" dirty="0">
                <a:latin typeface="Aptos"/>
              </a:rPr>
              <a:t>If you have a fatigue or not </a:t>
            </a:r>
          </a:p>
          <a:p>
            <a:pPr marL="228600" indent="-228600">
              <a:buFont typeface=""/>
              <a:buAutoNum type="arabicPeriod" startAt="5"/>
            </a:pPr>
            <a:r>
              <a:rPr lang="en-US" sz="2400" dirty="0">
                <a:latin typeface="Aptos"/>
              </a:rPr>
              <a:t>Difficulty breathing  </a:t>
            </a:r>
          </a:p>
          <a:p>
            <a:pPr marL="228600" indent="-228600">
              <a:buFont typeface=""/>
              <a:buAutoNum type="arabicPeriod" startAt="6"/>
            </a:pPr>
            <a:r>
              <a:rPr lang="en-US" sz="2400" dirty="0">
                <a:latin typeface="Aptos"/>
              </a:rPr>
              <a:t>The age of the patient  </a:t>
            </a:r>
          </a:p>
          <a:p>
            <a:pPr marL="228600" indent="-228600">
              <a:buFont typeface=""/>
              <a:buAutoNum type="arabicPeriod" startAt="7"/>
            </a:pPr>
            <a:r>
              <a:rPr lang="en-US" sz="2400" dirty="0">
                <a:latin typeface="Aptos"/>
              </a:rPr>
              <a:t>The gender  </a:t>
            </a:r>
          </a:p>
          <a:p>
            <a:pPr marL="228600" indent="-228600">
              <a:buFont typeface=""/>
              <a:buAutoNum type="arabicPeriod" startAt="8"/>
            </a:pPr>
            <a:r>
              <a:rPr lang="en-US" sz="2400" dirty="0">
                <a:latin typeface="Aptos"/>
              </a:rPr>
              <a:t>How is his blood pressure?  </a:t>
            </a:r>
          </a:p>
          <a:p>
            <a:pPr marL="228600" indent="-228600">
              <a:buFont typeface=""/>
              <a:buAutoNum type="arabicPeriod" startAt="9"/>
            </a:pPr>
            <a:r>
              <a:rPr lang="en-US" sz="2400" dirty="0">
                <a:latin typeface="Aptos"/>
              </a:rPr>
              <a:t>The cholesterol  </a:t>
            </a:r>
          </a:p>
        </p:txBody>
      </p:sp>
    </p:spTree>
    <p:extLst>
      <p:ext uri="{BB962C8B-B14F-4D97-AF65-F5344CB8AC3E}">
        <p14:creationId xmlns:p14="http://schemas.microsoft.com/office/powerpoint/2010/main" val="585579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A862D-9A50-860B-B3FC-510B9A1A5C3D}"/>
              </a:ext>
            </a:extLst>
          </p:cNvPr>
          <p:cNvSpPr txBox="1"/>
          <p:nvPr/>
        </p:nvSpPr>
        <p:spPr>
          <a:xfrm>
            <a:off x="279400" y="1076037"/>
            <a:ext cx="1065183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ptos"/>
                <a:cs typeface="Segoe UI"/>
              </a:rPr>
              <a:t>These are the dataset inputs most of them are a yes or no question to make it easier for the user and the machine. </a:t>
            </a:r>
            <a:r>
              <a:rPr lang="en-US" sz="2800" dirty="0">
                <a:latin typeface="Aptos"/>
              </a:rPr>
              <a:t> </a:t>
            </a:r>
          </a:p>
          <a:p>
            <a:endParaRPr lang="en-US" sz="2800" dirty="0">
              <a:latin typeface="Aptos"/>
              <a:cs typeface="Segoe UI"/>
            </a:endParaRPr>
          </a:p>
          <a:p>
            <a:r>
              <a:rPr lang="en-US" sz="2800" dirty="0">
                <a:latin typeface="Aptos"/>
                <a:cs typeface="Segoe UI"/>
              </a:rPr>
              <a:t>The dataset output is: Is a positive or negative text to tell him if he has the disease he suspects or not. </a:t>
            </a:r>
            <a:r>
              <a:rPr lang="en-US" sz="2800" dirty="0">
                <a:latin typeface="Aptos"/>
              </a:rPr>
              <a:t> </a:t>
            </a:r>
          </a:p>
          <a:p>
            <a:endParaRPr lang="en-US" sz="2800" dirty="0">
              <a:latin typeface="Aptos"/>
              <a:cs typeface="Segoe UI"/>
            </a:endParaRPr>
          </a:p>
          <a:p>
            <a:r>
              <a:rPr lang="en-US" sz="2800" dirty="0">
                <a:latin typeface="Aptos"/>
                <a:cs typeface="Segoe UI"/>
              </a:rPr>
              <a:t>After trying the Naïve bayes and neural network models </a:t>
            </a:r>
            <a:r>
              <a:rPr lang="en-US" sz="2800" dirty="0">
                <a:latin typeface="Aptos"/>
              </a:rPr>
              <a:t> </a:t>
            </a:r>
          </a:p>
          <a:p>
            <a:r>
              <a:rPr lang="en-US" sz="2800" dirty="0">
                <a:latin typeface="Aptos"/>
                <a:cs typeface="Segoe UI"/>
              </a:rPr>
              <a:t>We found that the neural network model has better accuracy than naïve bayes in our dataset.</a:t>
            </a:r>
            <a:r>
              <a:rPr lang="en-US" sz="2800" dirty="0">
                <a:latin typeface="Apto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70973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model&#10;&#10;Description automatically generated">
            <a:extLst>
              <a:ext uri="{FF2B5EF4-FFF2-40B4-BE49-F238E27FC236}">
                <a16:creationId xmlns:a16="http://schemas.microsoft.com/office/drawing/2014/main" id="{0D007934-A9EF-2020-7E91-B8116168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80" y="606279"/>
            <a:ext cx="7771780" cy="57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02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">
            <a:extLst>
              <a:ext uri="{FF2B5EF4-FFF2-40B4-BE49-F238E27FC236}">
                <a16:creationId xmlns:a16="http://schemas.microsoft.com/office/drawing/2014/main" id="{3C2C09FA-5ACF-F5AC-E5DF-3056DA007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3" y="933101"/>
            <a:ext cx="9216586" cy="47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5B6A9DE-24EC-5D79-E6BA-5B9677E2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23888" cy="3563300"/>
          </a:xfrm>
          <a:prstGeom prst="rect">
            <a:avLst/>
          </a:prstGeom>
        </p:spPr>
      </p:pic>
      <p:pic>
        <p:nvPicPr>
          <p:cNvPr id="5" name="Picture 4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4C70FBEF-D7BF-304D-A462-3DB1FFA88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87" y="3563300"/>
            <a:ext cx="5468113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5A12D9-3CB4-4818-A5F8-E8E648B2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811" y="0"/>
            <a:ext cx="6766273" cy="5545722"/>
          </a:xfrm>
          <a:custGeom>
            <a:avLst/>
            <a:gdLst>
              <a:gd name="connsiteX0" fmla="*/ 0 w 6766273"/>
              <a:gd name="connsiteY0" fmla="*/ 0 h 5545722"/>
              <a:gd name="connsiteX1" fmla="*/ 6576149 w 6766273"/>
              <a:gd name="connsiteY1" fmla="*/ 0 h 5545722"/>
              <a:gd name="connsiteX2" fmla="*/ 6631498 w 6766273"/>
              <a:gd name="connsiteY2" fmla="*/ 194912 h 5545722"/>
              <a:gd name="connsiteX3" fmla="*/ 6766273 w 6766273"/>
              <a:gd name="connsiteY3" fmla="*/ 1264785 h 5545722"/>
              <a:gd name="connsiteX4" fmla="*/ 2485336 w 6766273"/>
              <a:gd name="connsiteY4" fmla="*/ 5545722 h 5545722"/>
              <a:gd name="connsiteX5" fmla="*/ 91824 w 6766273"/>
              <a:gd name="connsiteY5" fmla="*/ 4814605 h 5545722"/>
              <a:gd name="connsiteX6" fmla="*/ 0 w 6766273"/>
              <a:gd name="connsiteY6" fmla="*/ 4749308 h 554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273" h="5545722">
                <a:moveTo>
                  <a:pt x="0" y="0"/>
                </a:moveTo>
                <a:lnTo>
                  <a:pt x="6576149" y="0"/>
                </a:lnTo>
                <a:lnTo>
                  <a:pt x="6631498" y="194912"/>
                </a:lnTo>
                <a:cubicBezTo>
                  <a:pt x="6719480" y="536872"/>
                  <a:pt x="6766273" y="895364"/>
                  <a:pt x="6766273" y="1264785"/>
                </a:cubicBezTo>
                <a:cubicBezTo>
                  <a:pt x="6766273" y="3629081"/>
                  <a:pt x="4849632" y="5545722"/>
                  <a:pt x="2485336" y="5545722"/>
                </a:cubicBezTo>
                <a:cubicBezTo>
                  <a:pt x="1598725" y="5545722"/>
                  <a:pt x="775066" y="5276195"/>
                  <a:pt x="91824" y="4814605"/>
                </a:cubicBezTo>
                <a:lnTo>
                  <a:pt x="0" y="4749308"/>
                </a:lnTo>
                <a:close/>
              </a:path>
            </a:pathLst>
          </a:custGeom>
          <a:solidFill>
            <a:srgbClr val="FFFFFF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  <a:effectLst>
            <a:outerShdw blurRad="254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omputer screen with a blue and purple screen&#10;&#10;Description automatically generated with medium confidence">
            <a:extLst>
              <a:ext uri="{FF2B5EF4-FFF2-40B4-BE49-F238E27FC236}">
                <a16:creationId xmlns:a16="http://schemas.microsoft.com/office/drawing/2014/main" id="{32E7C5E8-3972-012A-CB2A-30380D283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3" y="1246616"/>
            <a:ext cx="4370064" cy="204300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9B7894-ADA8-408F-81D5-30D79546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3677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rgbClr val="FFFFFF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  <a:effectLst>
            <a:outerShdw blurRad="254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D0645E-32AC-015D-F2D1-A573644F5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64" y="2851438"/>
            <a:ext cx="3705873" cy="20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3E53-627C-C328-2584-8ECFCB9C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255" y="1290781"/>
            <a:ext cx="6840971" cy="3950086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8965773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310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Celestial</vt:lpstr>
      <vt:lpstr> medical diagnosis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Ahmed Eissa</cp:lastModifiedBy>
  <cp:revision>126</cp:revision>
  <dcterms:created xsi:type="dcterms:W3CDTF">2024-05-12T22:14:22Z</dcterms:created>
  <dcterms:modified xsi:type="dcterms:W3CDTF">2024-05-15T20:13:14Z</dcterms:modified>
</cp:coreProperties>
</file>