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363" r:id="rId5"/>
    <p:sldId id="364" r:id="rId6"/>
    <p:sldId id="258" r:id="rId7"/>
    <p:sldId id="260" r:id="rId8"/>
    <p:sldId id="261" r:id="rId9"/>
    <p:sldId id="262" r:id="rId10"/>
    <p:sldId id="25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cs typeface="Calibri Light"/>
              </a:rPr>
              <a:t>Operating systems</a:t>
            </a:r>
            <a:br>
              <a:rPr lang="en-US" sz="4200">
                <a:cs typeface="Calibri Light"/>
              </a:rPr>
            </a:br>
            <a:br>
              <a:rPr lang="en-US" sz="4200">
                <a:cs typeface="Calibri Light"/>
              </a:rPr>
            </a:br>
            <a:br>
              <a:rPr lang="en-US" sz="4200">
                <a:cs typeface="Calibri Light"/>
              </a:rPr>
            </a:br>
            <a:br>
              <a:rPr lang="en-US" sz="4200">
                <a:cs typeface="Calibri Light"/>
              </a:rPr>
            </a:br>
            <a:r>
              <a:rPr lang="en-US" sz="4200">
                <a:cs typeface="Calibri Light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Made by :</a:t>
            </a:r>
          </a:p>
          <a:p>
            <a:pPr algn="l"/>
            <a:r>
              <a:rPr lang="en-US" dirty="0">
                <a:cs typeface="Calibri"/>
              </a:rPr>
              <a:t>Ahmed </a:t>
            </a:r>
            <a:r>
              <a:rPr lang="en-US">
                <a:cs typeface="Calibri"/>
              </a:rPr>
              <a:t>Mohamed Gaber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Royalty-Free photo: Code, data, programming code, computer programming ...">
            <a:extLst>
              <a:ext uri="{FF2B5EF4-FFF2-40B4-BE49-F238E27FC236}">
                <a16:creationId xmlns:a16="http://schemas.microsoft.com/office/drawing/2014/main" id="{1DF1E4EE-58C5-4445-4A00-D616BE001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" r="18912" b="2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B37A6-48E2-244F-296C-87B731E1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LJF 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E6B3-B89B-0966-EBEF-9598077A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Sorting the processes from largest to smallest</a:t>
            </a:r>
          </a:p>
          <a:p>
            <a:r>
              <a:rPr lang="en-US" sz="2200">
                <a:ea typeface="+mn-lt"/>
                <a:cs typeface="+mn-lt"/>
              </a:rPr>
              <a:t>comparing both arrays to find the processes number after sorting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CF5D9E8-323B-1D62-7C6A-DD925E41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9429"/>
            <a:ext cx="6903720" cy="38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5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5B4FE-91A9-F11F-3B66-3C863E18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SJF preemptive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6162-B46D-EBE3-CED7-98C77BB0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while loop to check if the arrival time is smaller than the original time and to check if the burst time is larger than zero.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92E50F0-DD5C-B980-7205-1D029593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494636"/>
            <a:ext cx="4788505" cy="313647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14CEF-E29A-8250-D7C5-904F7B01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FCFS 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0871-2E16-603B-B3D6-B1145BAA2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We assume that processes are written in order of arrival then we calculate turn around, waiting time, average waiting and average turnaround using the rules.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05994C8-6092-9556-514C-BF6D63E7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02550"/>
            <a:ext cx="6903720" cy="44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6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53BD2-BE92-826A-2907-C3BBDBF9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Any questions ?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2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EB33-7D25-9D02-2CCB-F65884FB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What we are going to present 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E169F-F50C-591E-7918-303755D9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SJF non preemptive</a:t>
            </a:r>
          </a:p>
          <a:p>
            <a:r>
              <a:rPr lang="en-US" dirty="0">
                <a:cs typeface="Calibri"/>
              </a:rPr>
              <a:t>LJF</a:t>
            </a:r>
          </a:p>
          <a:p>
            <a:r>
              <a:rPr lang="en-US" dirty="0">
                <a:cs typeface="Calibri"/>
              </a:rPr>
              <a:t>ROUND ROBBIN </a:t>
            </a:r>
          </a:p>
          <a:p>
            <a:r>
              <a:rPr lang="en-US" dirty="0">
                <a:cs typeface="Calibri"/>
              </a:rPr>
              <a:t>PRIORITY</a:t>
            </a:r>
          </a:p>
          <a:p>
            <a:r>
              <a:rPr lang="en-US" dirty="0">
                <a:cs typeface="Calibri"/>
              </a:rPr>
              <a:t>SJF preemptive</a:t>
            </a:r>
          </a:p>
          <a:p>
            <a:r>
              <a:rPr lang="en-US">
                <a:cs typeface="Calibri"/>
              </a:rPr>
              <a:t>FCFS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09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22D2-AD17-4F2B-8225-94A1D367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GUI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C1D83-BEB4-56D9-11BD-B45C6DE62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t="5990" r="63618" b="55246"/>
          <a:stretch/>
        </p:blipFill>
        <p:spPr>
          <a:xfrm>
            <a:off x="2902998" y="2228295"/>
            <a:ext cx="4731798" cy="3165640"/>
          </a:xfrm>
        </p:spPr>
      </p:pic>
    </p:spTree>
    <p:extLst>
      <p:ext uri="{BB962C8B-B14F-4D97-AF65-F5344CB8AC3E}">
        <p14:creationId xmlns:p14="http://schemas.microsoft.com/office/powerpoint/2010/main" val="317378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20AC7729-6DD3-2166-EA8F-1A7382D6B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3" b="103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DBD5CB1-EAB7-A7F2-EB5D-C429FEC1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41495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3A2B7C-B9FE-1577-0B58-F09C6A9E3FA5}"/>
              </a:ext>
            </a:extLst>
          </p:cNvPr>
          <p:cNvSpPr txBox="1"/>
          <p:nvPr/>
        </p:nvSpPr>
        <p:spPr>
          <a:xfrm>
            <a:off x="429086" y="980504"/>
            <a:ext cx="10019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urw-din"/>
              </a:rPr>
              <a:t>Queue : is a </a:t>
            </a:r>
            <a:r>
              <a:rPr lang="en-US" b="0" i="1" dirty="0">
                <a:solidFill>
                  <a:srgbClr val="C00000"/>
                </a:solidFill>
                <a:effectLst/>
                <a:latin typeface="urw-din"/>
              </a:rPr>
              <a:t>linear</a:t>
            </a:r>
            <a:r>
              <a:rPr lang="en-US" b="0" i="1" dirty="0">
                <a:effectLst/>
                <a:latin typeface="urw-din"/>
              </a:rPr>
              <a:t> data structure that is open at both ends and the operations are performed in First In First Out (</a:t>
            </a:r>
            <a:r>
              <a:rPr lang="en-US" b="0" i="1" dirty="0">
                <a:solidFill>
                  <a:srgbClr val="C00000"/>
                </a:solidFill>
                <a:effectLst/>
                <a:latin typeface="urw-din"/>
              </a:rPr>
              <a:t>FIFO</a:t>
            </a:r>
            <a:r>
              <a:rPr lang="en-US" b="0" i="1" dirty="0">
                <a:effectLst/>
                <a:latin typeface="urw-din"/>
              </a:rPr>
              <a:t>) order.</a:t>
            </a:r>
            <a:endParaRPr lang="en-US" dirty="0"/>
          </a:p>
        </p:txBody>
      </p:sp>
      <p:pic>
        <p:nvPicPr>
          <p:cNvPr id="1028" name="Picture 4" descr="FIFO property of queue">
            <a:extLst>
              <a:ext uri="{FF2B5EF4-FFF2-40B4-BE49-F238E27FC236}">
                <a16:creationId xmlns:a16="http://schemas.microsoft.com/office/drawing/2014/main" id="{624D4654-AF22-C384-36C5-ADCFF091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25" y="2124019"/>
            <a:ext cx="4900613" cy="17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A3F22D-10B0-F36D-F47B-EE242D1294D4}"/>
              </a:ext>
            </a:extLst>
          </p:cNvPr>
          <p:cNvSpPr txBox="1"/>
          <p:nvPr/>
        </p:nvSpPr>
        <p:spPr>
          <a:xfrm>
            <a:off x="230819" y="3870629"/>
            <a:ext cx="7241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Note: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empty queue: </a:t>
            </a:r>
            <a:r>
              <a:rPr lang="en-US" dirty="0"/>
              <a:t>(Rear=-1 and front=-1)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 element in the queue: </a:t>
            </a:r>
            <a:r>
              <a:rPr lang="en-US" dirty="0"/>
              <a:t>(Rear = front=0 or any number)  then</a:t>
            </a:r>
          </a:p>
          <a:p>
            <a:r>
              <a:rPr lang="en-US" dirty="0"/>
              <a:t>Next step rear=front=-1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Full queue: (</a:t>
            </a:r>
            <a:r>
              <a:rPr lang="en-US" dirty="0"/>
              <a:t>rear=capacity-1 </a:t>
            </a:r>
            <a:r>
              <a:rPr lang="en-US" sz="1400" dirty="0"/>
              <a:t>(last element of array)</a:t>
            </a:r>
            <a:r>
              <a:rPr lang="en-US" dirty="0"/>
              <a:t>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A10F6C-206E-286A-DA41-4C68317469B3}"/>
              </a:ext>
            </a:extLst>
          </p:cNvPr>
          <p:cNvCxnSpPr/>
          <p:nvPr/>
        </p:nvCxnSpPr>
        <p:spPr>
          <a:xfrm>
            <a:off x="115409" y="834501"/>
            <a:ext cx="4199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9BD56B-A2BC-94F2-9146-F5218415BABD}"/>
              </a:ext>
            </a:extLst>
          </p:cNvPr>
          <p:cNvSpPr txBox="1"/>
          <p:nvPr/>
        </p:nvSpPr>
        <p:spPr>
          <a:xfrm>
            <a:off x="429087" y="273375"/>
            <a:ext cx="544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Queue using array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C4A4A-1470-A879-46C9-00713FEC29F9}"/>
              </a:ext>
            </a:extLst>
          </p:cNvPr>
          <p:cNvSpPr txBox="1"/>
          <p:nvPr/>
        </p:nvSpPr>
        <p:spPr>
          <a:xfrm>
            <a:off x="5439051" y="585894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typedef </a:t>
            </a:r>
            <a:r>
              <a:rPr lang="en-US" dirty="0" err="1"/>
              <a:t>enum</a:t>
            </a:r>
            <a:r>
              <a:rPr lang="en-US" dirty="0"/>
              <a:t> {//   false,//   true//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bool;</a:t>
            </a:r>
          </a:p>
        </p:txBody>
      </p:sp>
    </p:spTree>
    <p:extLst>
      <p:ext uri="{BB962C8B-B14F-4D97-AF65-F5344CB8AC3E}">
        <p14:creationId xmlns:p14="http://schemas.microsoft.com/office/powerpoint/2010/main" val="313195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BCD9F-18F3-D69E-C01D-5261FDE6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SJF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E4714-FDDD-D396-8962-C42F2C69514F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Sorting the processes ascendingly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Comparing both arrays to find the process number after sorting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5B038F-092D-332A-E513-D92609DBB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455505"/>
            <a:ext cx="10917936" cy="36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9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233D9-CCF6-AEC5-D39E-D6947472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Round robbin </a:t>
            </a:r>
            <a:endParaRPr lang="en-US" sz="54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C5D8-9336-41AF-9816-49B87E8E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we are using a struct to make a queue named Queue, it includes all the functions ( enqueue, dequeue and front)</a:t>
            </a:r>
          </a:p>
          <a:p>
            <a:r>
              <a:rPr lang="en-US" sz="2000">
                <a:ea typeface="+mn-lt"/>
                <a:cs typeface="+mn-lt"/>
              </a:rPr>
              <a:t>Making a while loop till the queue is empty </a:t>
            </a:r>
          </a:p>
          <a:p>
            <a:r>
              <a:rPr lang="en-US" sz="2000">
                <a:ea typeface="+mn-lt"/>
                <a:cs typeface="+mn-lt"/>
              </a:rPr>
              <a:t>First, we check if the process value is less than quantum time or not then dequeue it from queue</a:t>
            </a:r>
          </a:p>
          <a:p>
            <a:r>
              <a:rPr lang="en-US" sz="2000">
                <a:ea typeface="+mn-lt"/>
                <a:cs typeface="+mn-lt"/>
              </a:rPr>
              <a:t>If it is, we are adding the value of process to completion time then subtract from its process time quantum number then dequeue it and enqueue it again </a:t>
            </a:r>
          </a:p>
          <a:p>
            <a:r>
              <a:rPr lang="en-US" sz="2000">
                <a:ea typeface="+mn-lt"/>
                <a:cs typeface="+mn-lt"/>
              </a:rPr>
              <a:t>Else adding the quantum value to completion time</a:t>
            </a:r>
          </a:p>
          <a:p>
            <a:r>
              <a:rPr lang="en-US" sz="2000">
                <a:ea typeface="+mn-lt"/>
                <a:cs typeface="+mn-lt"/>
              </a:rPr>
              <a:t>Each time process finish it puts it’s completion time in an array and number of this process in another array</a:t>
            </a:r>
          </a:p>
          <a:p>
            <a:endParaRPr lang="en-US" sz="2000">
              <a:ea typeface="+mn-lt"/>
              <a:cs typeface="+mn-lt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B4F03D51-37B4-E5D8-0257-8447BD94E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" r="56488" b="-1"/>
          <a:stretch/>
        </p:blipFill>
        <p:spPr>
          <a:xfrm>
            <a:off x="7687381" y="2070530"/>
            <a:ext cx="3905895" cy="41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4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4AD7B-3161-B106-52C2-0FB6A6EE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cs typeface="Calibri Light"/>
              </a:rPr>
              <a:t>Round </a:t>
            </a:r>
            <a:r>
              <a:rPr lang="en-US" sz="5400" dirty="0" err="1">
                <a:cs typeface="Calibri Light"/>
              </a:rPr>
              <a:t>robbin</a:t>
            </a:r>
            <a:r>
              <a:rPr lang="en-US" sz="5400" dirty="0">
                <a:cs typeface="Calibri Light"/>
              </a:rPr>
              <a:t>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1C1799F-7C8E-00D2-DBA1-EF60C165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62327"/>
            <a:ext cx="7011806" cy="42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05E4C-5A2A-3D2F-2711-BADD80AD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priority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02E0-A362-BF0E-2CCF-0DD8112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Sorting the processes according to their priority from largest to smallest</a:t>
            </a:r>
          </a:p>
          <a:p>
            <a:r>
              <a:rPr lang="en-US" sz="2200">
                <a:ea typeface="+mn-lt"/>
                <a:cs typeface="+mn-lt"/>
              </a:rPr>
              <a:t>Comparing both arrays to find the processes number after sorting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1FB1D8-FF5B-32B7-5D23-403F6418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61677"/>
            <a:ext cx="6903720" cy="47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359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urw-din</vt:lpstr>
      <vt:lpstr>office theme</vt:lpstr>
      <vt:lpstr>Operating systems     </vt:lpstr>
      <vt:lpstr>What we are going to present :</vt:lpstr>
      <vt:lpstr>Python GUI </vt:lpstr>
      <vt:lpstr>Queue</vt:lpstr>
      <vt:lpstr>PowerPoint Presentation</vt:lpstr>
      <vt:lpstr>SJF</vt:lpstr>
      <vt:lpstr>Round robbin </vt:lpstr>
      <vt:lpstr>Round robbin </vt:lpstr>
      <vt:lpstr>priority</vt:lpstr>
      <vt:lpstr>LJF </vt:lpstr>
      <vt:lpstr>SJF preemptive </vt:lpstr>
      <vt:lpstr>FCFS :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Gaber</dc:creator>
  <cp:lastModifiedBy>ahmed gogo</cp:lastModifiedBy>
  <cp:revision>91</cp:revision>
  <dcterms:created xsi:type="dcterms:W3CDTF">2023-01-02T07:42:41Z</dcterms:created>
  <dcterms:modified xsi:type="dcterms:W3CDTF">2023-09-23T09:45:51Z</dcterms:modified>
</cp:coreProperties>
</file>