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690E-6C06-4E41-B4DA-26B9EFAA8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8714-507A-43C3-8A8E-4963E3B3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E4DC-B71C-4CD4-B14D-9A2C1D8C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50C1-6185-4A9F-B83E-3697C94C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6A484-98FC-4C01-BA72-08DA2B3F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C2C6-6966-4AD4-8ADE-B1C95B29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F1A7-4935-4F78-95B7-B1EC4ECF0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1CE6-A676-4F2D-AE0F-E88BC6D3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D486-B64A-4A41-993F-7C3CB643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9687-CD51-4F8A-9ECA-02188218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5DB51-FA94-4331-8521-9BFDD83EA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DCDB6-1CF4-4799-9EA4-A2AC24EE7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2FE4-13F6-4A9A-914B-27A5905A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B4B7-C495-4F0E-9732-EDD44579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F737-E563-4B51-9C0F-206AA240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6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0D28-F028-4D9B-92F2-DB4A6A07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867A-75B6-4888-B348-75971FBE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B60A-E8C0-4F19-919B-80616D85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D736-1550-469C-9CEA-687AE743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C0D0-51B3-44B4-AAEE-25183470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1748-389B-4090-90AF-85062BD8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7745-4C17-43BF-B027-3DCFC0C94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7CFA-5D56-4B7E-B728-D0B72A1F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341B-4015-44E9-80A2-6B7C4B2B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392F-3B8E-4D52-BA2C-BF45EA73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E6B2-E513-48ED-A61D-38FDCDED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16A5-02E6-4FC2-BC22-D0383FA65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32047-7912-48F9-AB8C-8855C00F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F4E8E-765D-498B-BED7-EE4E6900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F43A3-3355-470B-A735-9102F92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A6785-9151-4614-9FD7-4C985B94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91D-BEA5-475B-9E36-074C168B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13DE-1D78-42A4-B6E7-885344FE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7BD56-83B1-4D74-B518-31910F608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29E41-8ACC-43F6-B94C-838282554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EC248-250A-4AF1-89E3-A6B5E1635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31D8B-BAE4-43E1-B864-7C0BE309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A8296-FB97-4F65-BE5A-F2738EEA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8665E-A4C3-4C39-AC8F-2939BE31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256C-3A13-45F5-8B16-755A42A3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24948-C666-4CEC-A344-85FDA3E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897-0F64-4679-9DB9-360161EE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978A3-E96A-4172-809E-4BDDB1AD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8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EF9B-D0A0-45C1-ACE5-9936359B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5A08F-0C34-4078-BC13-08DE39BD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EE7C5-A8FA-4517-98DA-B69B1F4D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B9A1-0E10-40DF-9DFA-755B1F24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5CED-6CC2-4071-9971-D1CF058C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F126D-D523-494D-9594-15490299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27766-8C13-4FA0-B58C-2976A342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A82B-2572-45E8-8D0C-6EC23EC7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169B-4D96-42C0-B735-98CC0D00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A6CE-9985-4EB9-899B-E04BFB76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DFF93-9B47-429D-8C25-7889CD7C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21F8-9D9A-423C-B727-82B19BEC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FE1A6-9489-49DA-8423-F1A59966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0314F-5E2A-4F9A-AC79-023BC651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C2D0-2606-46CD-9B03-38C8BD14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5BD13-9E5E-4C57-83A8-C2094614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22A2-68E4-450A-89DF-AB60C9A8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0F0D-3D75-4A88-9A5B-088E5F07C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9E38-8270-4038-AB4C-95F8A5B7788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38A9-3D86-467E-A412-2F2C933A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D4A6-E81C-4000-91AE-78907B4F6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EA5F-BDDD-4906-ADE1-F84C339F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2504CC6-625C-4D31-AE35-5568C924CF4F}"/>
              </a:ext>
            </a:extLst>
          </p:cNvPr>
          <p:cNvGrpSpPr/>
          <p:nvPr/>
        </p:nvGrpSpPr>
        <p:grpSpPr>
          <a:xfrm>
            <a:off x="6811700" y="4372929"/>
            <a:ext cx="685800" cy="433524"/>
            <a:chOff x="1624110" y="2075634"/>
            <a:chExt cx="685800" cy="43352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AFEA24C-676A-484A-A13D-32EA705853B2}"/>
                </a:ext>
              </a:extLst>
            </p:cNvPr>
            <p:cNvSpPr/>
            <p:nvPr/>
          </p:nvSpPr>
          <p:spPr>
            <a:xfrm>
              <a:off x="1624110" y="2363834"/>
              <a:ext cx="279838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104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2933A1F-FDD1-4F68-A844-2B2057CC9174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8CE1F73-3F33-4C53-8B39-B49C20C411A2}"/>
                </a:ext>
              </a:extLst>
            </p:cNvPr>
            <p:cNvSpPr/>
            <p:nvPr/>
          </p:nvSpPr>
          <p:spPr>
            <a:xfrm>
              <a:off x="1628193" y="2075907"/>
              <a:ext cx="261951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87AAEC-D801-4CD0-A6E2-F0F388F480F2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8EC249D-1CC7-4B8D-9DF7-481D2D928119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0.3.2.1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5EEA1B-93C7-457E-A7FB-2D56FB24BEA3}"/>
                </a:ext>
              </a:extLst>
            </p:cNvPr>
            <p:cNvSpPr/>
            <p:nvPr/>
          </p:nvSpPr>
          <p:spPr>
            <a:xfrm>
              <a:off x="2027716" y="2364922"/>
              <a:ext cx="28219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106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3A04EA0-7699-4C79-AC99-76C675C06D40}"/>
                </a:ext>
              </a:extLst>
            </p:cNvPr>
            <p:cNvSpPr/>
            <p:nvPr/>
          </p:nvSpPr>
          <p:spPr>
            <a:xfrm>
              <a:off x="1814356" y="2364378"/>
              <a:ext cx="266954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C864890-123F-4088-A8B8-629FC6AAD1DC}"/>
              </a:ext>
            </a:extLst>
          </p:cNvPr>
          <p:cNvSpPr/>
          <p:nvPr/>
        </p:nvSpPr>
        <p:spPr>
          <a:xfrm>
            <a:off x="0" y="6596743"/>
            <a:ext cx="985546" cy="2699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BE08B3-39FD-480A-AB7D-7BEFE1293CE5}"/>
              </a:ext>
            </a:extLst>
          </p:cNvPr>
          <p:cNvGrpSpPr/>
          <p:nvPr/>
        </p:nvGrpSpPr>
        <p:grpSpPr>
          <a:xfrm>
            <a:off x="1128938" y="6163219"/>
            <a:ext cx="685800" cy="433524"/>
            <a:chOff x="1624110" y="2075634"/>
            <a:chExt cx="685800" cy="4335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F09AF-848D-476D-AD56-0AE8087E7CA3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CFF829-7013-4953-AB87-4B4B6A525C97}"/>
                </a:ext>
              </a:extLst>
            </p:cNvPr>
            <p:cNvSpPr/>
            <p:nvPr/>
          </p:nvSpPr>
          <p:spPr>
            <a:xfrm>
              <a:off x="1628193" y="2075907"/>
              <a:ext cx="22859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481E85-8F82-4E8A-9D96-686A500334A5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08DE1-F08B-4745-8133-5C706993C60B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0.1.1.1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4A3752-3E03-4623-816D-E19232D3CD12}"/>
                </a:ext>
              </a:extLst>
            </p:cNvPr>
            <p:cNvSpPr/>
            <p:nvPr/>
          </p:nvSpPr>
          <p:spPr>
            <a:xfrm>
              <a:off x="2047021" y="2364922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B48D7D-C8BC-47D6-A542-3EAFC0A29A47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5ED363-0DAB-4759-A26D-BD4C0E8F5160}"/>
                </a:ext>
              </a:extLst>
            </p:cNvPr>
            <p:cNvSpPr/>
            <p:nvPr/>
          </p:nvSpPr>
          <p:spPr>
            <a:xfrm>
              <a:off x="1624110" y="2363834"/>
              <a:ext cx="228600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C7CA45-C381-40A3-94D2-BB72EF72480E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 flipV="1">
            <a:off x="985546" y="6380389"/>
            <a:ext cx="147475" cy="351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4A5C6B-26EA-4005-9260-001CD27DB41F}"/>
              </a:ext>
            </a:extLst>
          </p:cNvPr>
          <p:cNvGrpSpPr/>
          <p:nvPr/>
        </p:nvGrpSpPr>
        <p:grpSpPr>
          <a:xfrm>
            <a:off x="2059798" y="5644851"/>
            <a:ext cx="685801" cy="433524"/>
            <a:chOff x="1624109" y="2075634"/>
            <a:chExt cx="685801" cy="4335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F77C5-E2E0-4F71-AEF1-E5394B874C7C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600" dirty="0">
                  <a:solidFill>
                    <a:schemeClr val="tx1"/>
                  </a:solidFill>
                </a:rPr>
                <a:t>23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673184-8705-415E-A560-456B7C845425}"/>
                </a:ext>
              </a:extLst>
            </p:cNvPr>
            <p:cNvSpPr/>
            <p:nvPr/>
          </p:nvSpPr>
          <p:spPr>
            <a:xfrm>
              <a:off x="1628193" y="2075907"/>
              <a:ext cx="27261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3B46B0-54AC-411B-88C1-4C6B2A3A5C74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294634-26F8-466F-872D-55FB6381729E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0.1.1.2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3EB08A-3C31-4821-AAB3-C5D9AB1F2702}"/>
                </a:ext>
              </a:extLst>
            </p:cNvPr>
            <p:cNvSpPr/>
            <p:nvPr/>
          </p:nvSpPr>
          <p:spPr>
            <a:xfrm>
              <a:off x="2047021" y="2364922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5624FB-227E-4784-BDDA-F798D1D75246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9435F8-5EF6-48D6-858F-2C634C48B0DD}"/>
                </a:ext>
              </a:extLst>
            </p:cNvPr>
            <p:cNvSpPr/>
            <p:nvPr/>
          </p:nvSpPr>
          <p:spPr>
            <a:xfrm>
              <a:off x="1624109" y="2363834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2412FB-27C8-45D7-80F7-D0E2AA37F1EB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1814738" y="5862021"/>
            <a:ext cx="249144" cy="518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2EB6F8-08EC-4898-B30C-48EF91CE5F22}"/>
              </a:ext>
            </a:extLst>
          </p:cNvPr>
          <p:cNvGrpSpPr/>
          <p:nvPr/>
        </p:nvGrpSpPr>
        <p:grpSpPr>
          <a:xfrm>
            <a:off x="3622697" y="3831481"/>
            <a:ext cx="685801" cy="433524"/>
            <a:chOff x="1624109" y="2075634"/>
            <a:chExt cx="685801" cy="433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63FAAB-DBE6-4FBD-AD72-FCF9AF4822D9}"/>
                </a:ext>
              </a:extLst>
            </p:cNvPr>
            <p:cNvSpPr/>
            <p:nvPr/>
          </p:nvSpPr>
          <p:spPr>
            <a:xfrm>
              <a:off x="1624109" y="2363834"/>
              <a:ext cx="287941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110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160C8B-2D73-4EA4-919E-D9E45E76D1D0}"/>
                </a:ext>
              </a:extLst>
            </p:cNvPr>
            <p:cNvSpPr/>
            <p:nvPr/>
          </p:nvSpPr>
          <p:spPr>
            <a:xfrm>
              <a:off x="2044307" y="2076450"/>
              <a:ext cx="265603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26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CE0A3-E239-493D-9A69-F873ADC2CD0E}"/>
                </a:ext>
              </a:extLst>
            </p:cNvPr>
            <p:cNvSpPr/>
            <p:nvPr/>
          </p:nvSpPr>
          <p:spPr>
            <a:xfrm>
              <a:off x="1628193" y="2075907"/>
              <a:ext cx="261422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229F50-2858-41FC-B517-A7DE7EDD8C4D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79C5FD-F85B-4E47-B343-305FEC016F69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0.5.1.3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C72B7D-5574-4D05-88C4-BD6C4CD29FBF}"/>
                </a:ext>
              </a:extLst>
            </p:cNvPr>
            <p:cNvSpPr/>
            <p:nvPr/>
          </p:nvSpPr>
          <p:spPr>
            <a:xfrm>
              <a:off x="2027954" y="2364922"/>
              <a:ext cx="281956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113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7D84E1-1AAE-4F31-81B5-D3DA3BBA5D05}"/>
                </a:ext>
              </a:extLst>
            </p:cNvPr>
            <p:cNvSpPr/>
            <p:nvPr/>
          </p:nvSpPr>
          <p:spPr>
            <a:xfrm>
              <a:off x="1834283" y="2364378"/>
              <a:ext cx="262164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87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D4B187-E01A-4A50-A004-CCD3CD50A4C9}"/>
              </a:ext>
            </a:extLst>
          </p:cNvPr>
          <p:cNvGrpSpPr/>
          <p:nvPr/>
        </p:nvGrpSpPr>
        <p:grpSpPr>
          <a:xfrm>
            <a:off x="3613950" y="3217915"/>
            <a:ext cx="685801" cy="432980"/>
            <a:chOff x="1624109" y="2075634"/>
            <a:chExt cx="685801" cy="43298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7BFD20-0B0A-49B7-8B8A-AACDD4EAFB41}"/>
                </a:ext>
              </a:extLst>
            </p:cNvPr>
            <p:cNvSpPr/>
            <p:nvPr/>
          </p:nvSpPr>
          <p:spPr>
            <a:xfrm>
              <a:off x="1624109" y="2363834"/>
              <a:ext cx="285733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27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CD56BB-7A81-433D-85D1-B0B72CC9E89F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61CEFF-705A-4D51-87BA-55F83E74EE08}"/>
                </a:ext>
              </a:extLst>
            </p:cNvPr>
            <p:cNvSpPr/>
            <p:nvPr/>
          </p:nvSpPr>
          <p:spPr>
            <a:xfrm>
              <a:off x="1628193" y="2075907"/>
              <a:ext cx="260695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1D5DE6-F433-4E0A-910C-41CFBC7C20AC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8A4414-9DD1-4EFF-8D80-EDF2F1F1B484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0.4.2.1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0AF09D-AFA4-4FD1-A5DB-6278A5BF6ED9}"/>
                </a:ext>
              </a:extLst>
            </p:cNvPr>
            <p:cNvSpPr/>
            <p:nvPr/>
          </p:nvSpPr>
          <p:spPr>
            <a:xfrm>
              <a:off x="2026239" y="2364922"/>
              <a:ext cx="283671" cy="142604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29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B759DB-B601-4C0C-93D4-ED7F284F976F}"/>
                </a:ext>
              </a:extLst>
            </p:cNvPr>
            <p:cNvSpPr/>
            <p:nvPr/>
          </p:nvSpPr>
          <p:spPr>
            <a:xfrm>
              <a:off x="1827757" y="2364378"/>
              <a:ext cx="270897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6DA4E-87EB-4E56-9EB1-38559C98C68C}"/>
              </a:ext>
            </a:extLst>
          </p:cNvPr>
          <p:cNvGrpSpPr/>
          <p:nvPr/>
        </p:nvGrpSpPr>
        <p:grpSpPr>
          <a:xfrm>
            <a:off x="3605288" y="5117357"/>
            <a:ext cx="685801" cy="433524"/>
            <a:chOff x="1624109" y="2075634"/>
            <a:chExt cx="685801" cy="4335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0496C5-8539-49D7-940D-B897BB1B6959}"/>
                </a:ext>
              </a:extLst>
            </p:cNvPr>
            <p:cNvSpPr/>
            <p:nvPr/>
          </p:nvSpPr>
          <p:spPr>
            <a:xfrm>
              <a:off x="1624109" y="2363834"/>
              <a:ext cx="263957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95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EADF71-7613-4299-9722-EE830C1D9498}"/>
                </a:ext>
              </a:extLst>
            </p:cNvPr>
            <p:cNvSpPr/>
            <p:nvPr/>
          </p:nvSpPr>
          <p:spPr>
            <a:xfrm>
              <a:off x="2045953" y="2076450"/>
              <a:ext cx="263957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36824F-3AF5-4CD8-8A11-1CBF0A52FAAD}"/>
                </a:ext>
              </a:extLst>
            </p:cNvPr>
            <p:cNvSpPr/>
            <p:nvPr/>
          </p:nvSpPr>
          <p:spPr>
            <a:xfrm>
              <a:off x="1628193" y="2075907"/>
              <a:ext cx="26229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84FEB0B-49A2-46DA-8A66-45F7662177D3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A60E6D-A417-4941-8D1F-65F1ECBDA3CB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0.5.1.2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B64590-435C-4890-8156-10A1E0890030}"/>
                </a:ext>
              </a:extLst>
            </p:cNvPr>
            <p:cNvSpPr/>
            <p:nvPr/>
          </p:nvSpPr>
          <p:spPr>
            <a:xfrm>
              <a:off x="2045953" y="2364922"/>
              <a:ext cx="263957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97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17B3CF-04DB-4344-9D70-8359F42ECF20}"/>
                </a:ext>
              </a:extLst>
            </p:cNvPr>
            <p:cNvSpPr/>
            <p:nvPr/>
          </p:nvSpPr>
          <p:spPr>
            <a:xfrm>
              <a:off x="1836419" y="2364378"/>
              <a:ext cx="262299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786859-19EB-41D9-AE0B-BD0CED4BF7F1}"/>
              </a:ext>
            </a:extLst>
          </p:cNvPr>
          <p:cNvGrpSpPr/>
          <p:nvPr/>
        </p:nvGrpSpPr>
        <p:grpSpPr>
          <a:xfrm>
            <a:off x="3613951" y="2537460"/>
            <a:ext cx="685800" cy="433524"/>
            <a:chOff x="1624110" y="2075634"/>
            <a:chExt cx="685800" cy="43352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D08E3F-7171-4734-8849-E49E00ACEA55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26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FB8FA6-44B7-472A-91B9-33709F0C8135}"/>
                </a:ext>
              </a:extLst>
            </p:cNvPr>
            <p:cNvSpPr/>
            <p:nvPr/>
          </p:nvSpPr>
          <p:spPr>
            <a:xfrm>
              <a:off x="1628193" y="2075907"/>
              <a:ext cx="260695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12F4C4-476F-4249-A1EC-96F432608FC9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33278B5-F24B-48DD-9BFD-F09AEEA48B62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0.4.1.1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0BA44B-F1A8-472B-B875-0826E7D1F88A}"/>
                </a:ext>
              </a:extLst>
            </p:cNvPr>
            <p:cNvSpPr/>
            <p:nvPr/>
          </p:nvSpPr>
          <p:spPr>
            <a:xfrm>
              <a:off x="2047021" y="2364922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26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9BA391-1BBF-4A46-8CB2-C8921444F71E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5445AB-6330-4F1C-9EE8-289D203F7DD1}"/>
                </a:ext>
              </a:extLst>
            </p:cNvPr>
            <p:cNvSpPr/>
            <p:nvPr/>
          </p:nvSpPr>
          <p:spPr>
            <a:xfrm>
              <a:off x="1624110" y="2363834"/>
              <a:ext cx="247990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23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2605ED-5E41-4AC8-8DF6-3F7B69236327}"/>
              </a:ext>
            </a:extLst>
          </p:cNvPr>
          <p:cNvGrpSpPr/>
          <p:nvPr/>
        </p:nvGrpSpPr>
        <p:grpSpPr>
          <a:xfrm>
            <a:off x="3594969" y="4502976"/>
            <a:ext cx="685801" cy="433524"/>
            <a:chOff x="1624110" y="2075634"/>
            <a:chExt cx="685801" cy="43352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A4FB8A8-CCA2-478F-BFF2-EE3E96C7312D}"/>
                </a:ext>
              </a:extLst>
            </p:cNvPr>
            <p:cNvSpPr/>
            <p:nvPr/>
          </p:nvSpPr>
          <p:spPr>
            <a:xfrm>
              <a:off x="1624110" y="2363834"/>
              <a:ext cx="281916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B0D53AA-7C09-4124-B096-0E75146CA5DE}"/>
                </a:ext>
              </a:extLst>
            </p:cNvPr>
            <p:cNvSpPr/>
            <p:nvPr/>
          </p:nvSpPr>
          <p:spPr>
            <a:xfrm>
              <a:off x="2037725" y="2076450"/>
              <a:ext cx="272186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3F801A-3C0D-468B-A82C-EA433DB25BB7}"/>
                </a:ext>
              </a:extLst>
            </p:cNvPr>
            <p:cNvSpPr/>
            <p:nvPr/>
          </p:nvSpPr>
          <p:spPr>
            <a:xfrm>
              <a:off x="1628193" y="2075907"/>
              <a:ext cx="26288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3F9130-4C2D-440B-AA3A-79E0E86349AD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6EBE926-AE3F-4758-9790-2C6912CE0C76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0.5.1.1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FCDB64-BB7D-4C21-9E8E-2A2F30052371}"/>
                </a:ext>
              </a:extLst>
            </p:cNvPr>
            <p:cNvSpPr/>
            <p:nvPr/>
          </p:nvSpPr>
          <p:spPr>
            <a:xfrm>
              <a:off x="2027716" y="2364922"/>
              <a:ext cx="28219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103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6F1F52-CAD6-473A-B29B-C15672A491CF}"/>
                </a:ext>
              </a:extLst>
            </p:cNvPr>
            <p:cNvSpPr/>
            <p:nvPr/>
          </p:nvSpPr>
          <p:spPr>
            <a:xfrm>
              <a:off x="1837421" y="2364378"/>
              <a:ext cx="261888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EC8F27-7E9C-4FF3-A5A9-2CBD7C77D77F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 flipV="1">
            <a:off x="2745599" y="4048651"/>
            <a:ext cx="881182" cy="18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D49712-5661-4F60-94BB-742AADC7D846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 flipV="1">
            <a:off x="2745599" y="3435085"/>
            <a:ext cx="872435" cy="242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159D55-14E9-488A-8420-FB910BBC865B}"/>
              </a:ext>
            </a:extLst>
          </p:cNvPr>
          <p:cNvCxnSpPr>
            <a:stCxn id="21" idx="3"/>
            <a:endCxn id="63" idx="1"/>
          </p:cNvCxnSpPr>
          <p:nvPr/>
        </p:nvCxnSpPr>
        <p:spPr>
          <a:xfrm flipV="1">
            <a:off x="2745599" y="4720146"/>
            <a:ext cx="853453" cy="114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54F979-4429-4F6F-A827-94A231D91238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 flipV="1">
            <a:off x="2745599" y="2754630"/>
            <a:ext cx="872435" cy="2963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9539A-FCDF-4347-B286-3ADA7621FD88}"/>
              </a:ext>
            </a:extLst>
          </p:cNvPr>
          <p:cNvCxnSpPr>
            <a:cxnSpLocks/>
            <a:stCxn id="22" idx="3"/>
            <a:endCxn id="47" idx="1"/>
          </p:cNvCxnSpPr>
          <p:nvPr/>
        </p:nvCxnSpPr>
        <p:spPr>
          <a:xfrm flipV="1">
            <a:off x="2745599" y="5334527"/>
            <a:ext cx="863773" cy="6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D2FA63-B16D-4883-BC35-FE1118548643}"/>
              </a:ext>
            </a:extLst>
          </p:cNvPr>
          <p:cNvGrpSpPr/>
          <p:nvPr/>
        </p:nvGrpSpPr>
        <p:grpSpPr>
          <a:xfrm>
            <a:off x="4586711" y="2248293"/>
            <a:ext cx="685800" cy="433524"/>
            <a:chOff x="1624110" y="2075634"/>
            <a:chExt cx="685800" cy="43352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333538E-F823-42DF-8E9E-5DA92B306DA4}"/>
                </a:ext>
              </a:extLst>
            </p:cNvPr>
            <p:cNvSpPr/>
            <p:nvPr/>
          </p:nvSpPr>
          <p:spPr>
            <a:xfrm>
              <a:off x="1624110" y="2363834"/>
              <a:ext cx="264778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26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E798999-365B-4B44-BEB0-C4598570C397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89DFEDF-2440-4329-8020-5A7DD70738F5}"/>
                </a:ext>
              </a:extLst>
            </p:cNvPr>
            <p:cNvSpPr/>
            <p:nvPr/>
          </p:nvSpPr>
          <p:spPr>
            <a:xfrm>
              <a:off x="1628193" y="2075907"/>
              <a:ext cx="26288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26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97966D-21CB-4D45-8A6D-123A7B7DE4BB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6B9BF20-A384-409B-85F7-B339772F36FE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0.4.1.2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412947E-704F-40A6-BC56-1483A3C0DCA9}"/>
                </a:ext>
              </a:extLst>
            </p:cNvPr>
            <p:cNvSpPr/>
            <p:nvPr/>
          </p:nvSpPr>
          <p:spPr>
            <a:xfrm>
              <a:off x="2047021" y="2364922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257D87F-4CAE-47E4-9244-2319F510FC05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2DE31F2-4386-4174-ACDD-76EF7A910081}"/>
              </a:ext>
            </a:extLst>
          </p:cNvPr>
          <p:cNvGrpSpPr/>
          <p:nvPr/>
        </p:nvGrpSpPr>
        <p:grpSpPr>
          <a:xfrm>
            <a:off x="4689277" y="3777025"/>
            <a:ext cx="685800" cy="433524"/>
            <a:chOff x="1624110" y="2075634"/>
            <a:chExt cx="685800" cy="43352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27CF83C-A4E0-416C-A838-1B064358D244}"/>
                </a:ext>
              </a:extLst>
            </p:cNvPr>
            <p:cNvSpPr/>
            <p:nvPr/>
          </p:nvSpPr>
          <p:spPr>
            <a:xfrm>
              <a:off x="1624110" y="2363834"/>
              <a:ext cx="288836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103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3E8BCEE-014E-4F6B-8779-97E532DF1833}"/>
                </a:ext>
              </a:extLst>
            </p:cNvPr>
            <p:cNvSpPr/>
            <p:nvPr/>
          </p:nvSpPr>
          <p:spPr>
            <a:xfrm>
              <a:off x="2044307" y="2076450"/>
              <a:ext cx="265603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26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9D88047-886B-4C6C-8CC7-3A630648855E}"/>
                </a:ext>
              </a:extLst>
            </p:cNvPr>
            <p:cNvSpPr/>
            <p:nvPr/>
          </p:nvSpPr>
          <p:spPr>
            <a:xfrm>
              <a:off x="1628193" y="2075907"/>
              <a:ext cx="265603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DE2CD0-88D2-4B1F-8AE3-B13C437DD3B9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8BC7159-0E7C-4F11-AB3E-6C157AB6C116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0.2.1.1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B3F699-8643-402F-8340-1B4B89D29AB3}"/>
                </a:ext>
              </a:extLst>
            </p:cNvPr>
            <p:cNvSpPr/>
            <p:nvPr/>
          </p:nvSpPr>
          <p:spPr>
            <a:xfrm>
              <a:off x="2027484" y="2364922"/>
              <a:ext cx="282426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105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DE8729-63FF-4C2E-BDEE-9C7E091D89C3}"/>
                </a:ext>
              </a:extLst>
            </p:cNvPr>
            <p:cNvSpPr/>
            <p:nvPr/>
          </p:nvSpPr>
          <p:spPr>
            <a:xfrm>
              <a:off x="1836337" y="2364378"/>
              <a:ext cx="260518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3AB90D-34BE-4753-A6D9-9AD819DE574F}"/>
              </a:ext>
            </a:extLst>
          </p:cNvPr>
          <p:cNvCxnSpPr>
            <a:stCxn id="63" idx="3"/>
            <a:endCxn id="89" idx="1"/>
          </p:cNvCxnSpPr>
          <p:nvPr/>
        </p:nvCxnSpPr>
        <p:spPr>
          <a:xfrm flipV="1">
            <a:off x="4280769" y="3994195"/>
            <a:ext cx="412591" cy="72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65E18E4-66F5-4C58-AF07-72478F1587F5}"/>
              </a:ext>
            </a:extLst>
          </p:cNvPr>
          <p:cNvGrpSpPr/>
          <p:nvPr/>
        </p:nvGrpSpPr>
        <p:grpSpPr>
          <a:xfrm>
            <a:off x="4680834" y="4372929"/>
            <a:ext cx="685800" cy="433524"/>
            <a:chOff x="1624110" y="2075634"/>
            <a:chExt cx="685800" cy="43352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CA80D6-8B11-486F-B126-138DE019F737}"/>
                </a:ext>
              </a:extLst>
            </p:cNvPr>
            <p:cNvSpPr/>
            <p:nvPr/>
          </p:nvSpPr>
          <p:spPr>
            <a:xfrm>
              <a:off x="1624110" y="2363834"/>
              <a:ext cx="260980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97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EDA0F33-7905-4484-A5B4-57B01789CD92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34EAEC-3339-40B3-9446-91706024BFFD}"/>
                </a:ext>
              </a:extLst>
            </p:cNvPr>
            <p:cNvSpPr/>
            <p:nvPr/>
          </p:nvSpPr>
          <p:spPr>
            <a:xfrm>
              <a:off x="1628193" y="2075907"/>
              <a:ext cx="265603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F48DA5D-3C6F-4099-BB70-82C5DA36D7CE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D236BCB-2135-4A64-A20C-CB0CCD4871F5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0.3.1.1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B56A1-CDD9-4FA9-B606-EEC64740A22D}"/>
                </a:ext>
              </a:extLst>
            </p:cNvPr>
            <p:cNvSpPr/>
            <p:nvPr/>
          </p:nvSpPr>
          <p:spPr>
            <a:xfrm>
              <a:off x="2027716" y="2364922"/>
              <a:ext cx="28219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7B3E854-2637-4A09-B71E-9D278A5C64C7}"/>
                </a:ext>
              </a:extLst>
            </p:cNvPr>
            <p:cNvSpPr/>
            <p:nvPr/>
          </p:nvSpPr>
          <p:spPr>
            <a:xfrm>
              <a:off x="1836421" y="2364378"/>
              <a:ext cx="26098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3EE2CC-C2D6-494F-A41A-7D247A4DAFE5}"/>
              </a:ext>
            </a:extLst>
          </p:cNvPr>
          <p:cNvGrpSpPr/>
          <p:nvPr/>
        </p:nvGrpSpPr>
        <p:grpSpPr>
          <a:xfrm>
            <a:off x="5753100" y="4372929"/>
            <a:ext cx="685800" cy="433524"/>
            <a:chOff x="1624110" y="2075634"/>
            <a:chExt cx="685800" cy="43352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3C88E55-0CC2-4E2D-8EEA-750E272F91F5}"/>
                </a:ext>
              </a:extLst>
            </p:cNvPr>
            <p:cNvSpPr/>
            <p:nvPr/>
          </p:nvSpPr>
          <p:spPr>
            <a:xfrm>
              <a:off x="1624110" y="2363833"/>
              <a:ext cx="282194" cy="14531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5C6D783-8BD0-4715-BA03-5AD5A52EAB28}"/>
                </a:ext>
              </a:extLst>
            </p:cNvPr>
            <p:cNvSpPr/>
            <p:nvPr/>
          </p:nvSpPr>
          <p:spPr>
            <a:xfrm>
              <a:off x="2040553" y="2076450"/>
              <a:ext cx="269357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26630AF-D37F-407D-89CA-604D930C6E11}"/>
                </a:ext>
              </a:extLst>
            </p:cNvPr>
            <p:cNvSpPr/>
            <p:nvPr/>
          </p:nvSpPr>
          <p:spPr>
            <a:xfrm>
              <a:off x="1628193" y="2075907"/>
              <a:ext cx="271483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F3F2C8A-FBFC-485D-848A-51CCC309FC3F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0DFEDE-6893-4DFE-B5E9-EB94CE09C0FB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0.3.1.2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C0AF261-72C4-4D06-B6D6-EF1B8A16AE9D}"/>
                </a:ext>
              </a:extLst>
            </p:cNvPr>
            <p:cNvSpPr/>
            <p:nvPr/>
          </p:nvSpPr>
          <p:spPr>
            <a:xfrm>
              <a:off x="2027716" y="2364922"/>
              <a:ext cx="28219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104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3F4EA3-49A0-4263-8609-411E078D734E}"/>
                </a:ext>
              </a:extLst>
            </p:cNvPr>
            <p:cNvSpPr/>
            <p:nvPr/>
          </p:nvSpPr>
          <p:spPr>
            <a:xfrm>
              <a:off x="1832821" y="2364378"/>
              <a:ext cx="263548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6872BB-EE11-4304-AA48-57BD89215DB4}"/>
              </a:ext>
            </a:extLst>
          </p:cNvPr>
          <p:cNvCxnSpPr>
            <a:stCxn id="47" idx="3"/>
            <a:endCxn id="103" idx="1"/>
          </p:cNvCxnSpPr>
          <p:nvPr/>
        </p:nvCxnSpPr>
        <p:spPr>
          <a:xfrm flipV="1">
            <a:off x="4291089" y="4590099"/>
            <a:ext cx="393828" cy="74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FC298-57E9-44F5-B3A7-31F325E6274A}"/>
              </a:ext>
            </a:extLst>
          </p:cNvPr>
          <p:cNvCxnSpPr>
            <a:stCxn id="103" idx="3"/>
            <a:endCxn id="111" idx="1"/>
          </p:cNvCxnSpPr>
          <p:nvPr/>
        </p:nvCxnSpPr>
        <p:spPr>
          <a:xfrm>
            <a:off x="5366634" y="4590099"/>
            <a:ext cx="39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20DF199-B093-41E5-B764-3990A9CB4211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 flipV="1">
            <a:off x="4299751" y="2465463"/>
            <a:ext cx="291043" cy="2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DCC01B1-5BD3-4AE7-856A-3880D4A97606}"/>
              </a:ext>
            </a:extLst>
          </p:cNvPr>
          <p:cNvGrpSpPr/>
          <p:nvPr/>
        </p:nvGrpSpPr>
        <p:grpSpPr>
          <a:xfrm>
            <a:off x="5819751" y="3777025"/>
            <a:ext cx="685800" cy="433524"/>
            <a:chOff x="1624110" y="2075634"/>
            <a:chExt cx="685800" cy="43352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E948C3-7027-4118-B377-E64439994745}"/>
                </a:ext>
              </a:extLst>
            </p:cNvPr>
            <p:cNvSpPr/>
            <p:nvPr/>
          </p:nvSpPr>
          <p:spPr>
            <a:xfrm>
              <a:off x="1624110" y="2363834"/>
              <a:ext cx="279220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105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1B04628-FE6E-4CC6-A7F2-A40EB895EB83}"/>
                </a:ext>
              </a:extLst>
            </p:cNvPr>
            <p:cNvSpPr/>
            <p:nvPr/>
          </p:nvSpPr>
          <p:spPr>
            <a:xfrm>
              <a:off x="2032658" y="2076450"/>
              <a:ext cx="27725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923953A-07AD-4659-9EB6-BFFCA5FFEA20}"/>
                </a:ext>
              </a:extLst>
            </p:cNvPr>
            <p:cNvSpPr/>
            <p:nvPr/>
          </p:nvSpPr>
          <p:spPr>
            <a:xfrm>
              <a:off x="1628194" y="2075907"/>
              <a:ext cx="259834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26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E25D683-3457-4276-9DF3-B8BB80F4A41B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AFC2679-08AF-45DB-927D-72D76228EA39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0.2.2.2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5A9524C-3655-4D05-8B8C-829FD5F16EAA}"/>
                </a:ext>
              </a:extLst>
            </p:cNvPr>
            <p:cNvSpPr/>
            <p:nvPr/>
          </p:nvSpPr>
          <p:spPr>
            <a:xfrm>
              <a:off x="2028789" y="2364922"/>
              <a:ext cx="281121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108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366C606-DA3A-4B3D-95C7-CA144DEA1922}"/>
                </a:ext>
              </a:extLst>
            </p:cNvPr>
            <p:cNvSpPr/>
            <p:nvPr/>
          </p:nvSpPr>
          <p:spPr>
            <a:xfrm>
              <a:off x="1836420" y="2364378"/>
              <a:ext cx="262888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4BEB246-A892-46AD-90E3-3878F6480110}"/>
              </a:ext>
            </a:extLst>
          </p:cNvPr>
          <p:cNvCxnSpPr>
            <a:stCxn id="89" idx="3"/>
            <a:endCxn id="125" idx="1"/>
          </p:cNvCxnSpPr>
          <p:nvPr/>
        </p:nvCxnSpPr>
        <p:spPr>
          <a:xfrm>
            <a:off x="5375077" y="3994195"/>
            <a:ext cx="44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2E924DE-0667-486D-A70A-98FE3805AB04}"/>
              </a:ext>
            </a:extLst>
          </p:cNvPr>
          <p:cNvGrpSpPr/>
          <p:nvPr/>
        </p:nvGrpSpPr>
        <p:grpSpPr>
          <a:xfrm>
            <a:off x="4777242" y="3163480"/>
            <a:ext cx="681717" cy="433524"/>
            <a:chOff x="1628193" y="2075634"/>
            <a:chExt cx="681717" cy="43352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DAD6DFE-71C9-4131-8910-E46A55832038}"/>
                </a:ext>
              </a:extLst>
            </p:cNvPr>
            <p:cNvSpPr/>
            <p:nvPr/>
          </p:nvSpPr>
          <p:spPr>
            <a:xfrm>
              <a:off x="1628737" y="2362062"/>
              <a:ext cx="283127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109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FCDB1CE-B489-4699-9B68-168DD8D89841}"/>
                </a:ext>
              </a:extLst>
            </p:cNvPr>
            <p:cNvSpPr/>
            <p:nvPr/>
          </p:nvSpPr>
          <p:spPr>
            <a:xfrm>
              <a:off x="2046260" y="2076450"/>
              <a:ext cx="263650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6BD5DFD-1045-4209-8BA3-4C67CF3015FC}"/>
                </a:ext>
              </a:extLst>
            </p:cNvPr>
            <p:cNvSpPr/>
            <p:nvPr/>
          </p:nvSpPr>
          <p:spPr>
            <a:xfrm>
              <a:off x="1628193" y="2075907"/>
              <a:ext cx="271483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E3C915C-8B5B-4EDC-905D-0A0DED5267E1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268212F-F613-466F-BA24-62885C6CAC02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0.2.1.2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E38D5B3-AB37-495B-BBFF-19CB2B1564FE}"/>
                </a:ext>
              </a:extLst>
            </p:cNvPr>
            <p:cNvSpPr/>
            <p:nvPr/>
          </p:nvSpPr>
          <p:spPr>
            <a:xfrm>
              <a:off x="2028260" y="2364922"/>
              <a:ext cx="281650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110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3EDC1D-A437-4A6A-B9D5-7BFB58333476}"/>
                </a:ext>
              </a:extLst>
            </p:cNvPr>
            <p:cNvSpPr/>
            <p:nvPr/>
          </p:nvSpPr>
          <p:spPr>
            <a:xfrm>
              <a:off x="1836420" y="2364378"/>
              <a:ext cx="262234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85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1B43C79-1F1F-4CD9-87B2-C1FCD32CFE9E}"/>
              </a:ext>
            </a:extLst>
          </p:cNvPr>
          <p:cNvCxnSpPr>
            <a:stCxn id="111" idx="3"/>
            <a:endCxn id="145" idx="1"/>
          </p:cNvCxnSpPr>
          <p:nvPr/>
        </p:nvCxnSpPr>
        <p:spPr>
          <a:xfrm>
            <a:off x="6438900" y="4590099"/>
            <a:ext cx="376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5573F01-545C-4433-BD76-5AA1F8C6DFD4}"/>
              </a:ext>
            </a:extLst>
          </p:cNvPr>
          <p:cNvGrpSpPr/>
          <p:nvPr/>
        </p:nvGrpSpPr>
        <p:grpSpPr>
          <a:xfrm>
            <a:off x="7911704" y="4367352"/>
            <a:ext cx="688156" cy="433524"/>
            <a:chOff x="1621754" y="2075634"/>
            <a:chExt cx="688156" cy="43352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FEFD78C-43B9-4B0C-B15F-E3C61C99AFAA}"/>
                </a:ext>
              </a:extLst>
            </p:cNvPr>
            <p:cNvSpPr/>
            <p:nvPr/>
          </p:nvSpPr>
          <p:spPr>
            <a:xfrm>
              <a:off x="1621754" y="2363833"/>
              <a:ext cx="282194" cy="144235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106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0BFECFC-220B-4CEF-97B1-9DC6956B0610}"/>
                </a:ext>
              </a:extLst>
            </p:cNvPr>
            <p:cNvSpPr/>
            <p:nvPr/>
          </p:nvSpPr>
          <p:spPr>
            <a:xfrm>
              <a:off x="2027716" y="2076450"/>
              <a:ext cx="28219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3B63D56-4294-46CA-BAC6-A55613D5CCE3}"/>
                </a:ext>
              </a:extLst>
            </p:cNvPr>
            <p:cNvSpPr/>
            <p:nvPr/>
          </p:nvSpPr>
          <p:spPr>
            <a:xfrm>
              <a:off x="1628193" y="2075907"/>
              <a:ext cx="260084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76D214A-988E-454B-AE69-F7669EED8D07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6B04A4E-2511-48AB-93BB-77E50B291755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0.3.2.2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4F9427-458F-49EB-ADC0-537479A5FEF1}"/>
                </a:ext>
              </a:extLst>
            </p:cNvPr>
            <p:cNvSpPr/>
            <p:nvPr/>
          </p:nvSpPr>
          <p:spPr>
            <a:xfrm>
              <a:off x="2027716" y="2364922"/>
              <a:ext cx="28219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107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EB05B1D-A0E8-4BFD-8F22-EC2C9A566ABA}"/>
                </a:ext>
              </a:extLst>
            </p:cNvPr>
            <p:cNvSpPr/>
            <p:nvPr/>
          </p:nvSpPr>
          <p:spPr>
            <a:xfrm>
              <a:off x="1817006" y="2364378"/>
              <a:ext cx="264304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46C2DBC-3962-484A-9E2B-0CB87C7B4D64}"/>
              </a:ext>
            </a:extLst>
          </p:cNvPr>
          <p:cNvCxnSpPr>
            <a:stCxn id="145" idx="3"/>
            <a:endCxn id="155" idx="1"/>
          </p:cNvCxnSpPr>
          <p:nvPr/>
        </p:nvCxnSpPr>
        <p:spPr>
          <a:xfrm flipV="1">
            <a:off x="7497500" y="4584522"/>
            <a:ext cx="420643" cy="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6C820BD-4275-4790-AF4B-C22D19865D2D}"/>
              </a:ext>
            </a:extLst>
          </p:cNvPr>
          <p:cNvGrpSpPr/>
          <p:nvPr/>
        </p:nvGrpSpPr>
        <p:grpSpPr>
          <a:xfrm>
            <a:off x="9001180" y="4377512"/>
            <a:ext cx="685800" cy="433524"/>
            <a:chOff x="1624110" y="2075634"/>
            <a:chExt cx="685800" cy="43352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F6D0FC8-130F-4997-AC18-9BCBFFAA1042}"/>
                </a:ext>
              </a:extLst>
            </p:cNvPr>
            <p:cNvSpPr/>
            <p:nvPr/>
          </p:nvSpPr>
          <p:spPr>
            <a:xfrm>
              <a:off x="1624110" y="2363834"/>
              <a:ext cx="28862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107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0FFC124-1836-49B8-9CF6-A129BF8D660C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982F70-AF69-4AE7-A65C-B0599A4AD870}"/>
                </a:ext>
              </a:extLst>
            </p:cNvPr>
            <p:cNvSpPr/>
            <p:nvPr/>
          </p:nvSpPr>
          <p:spPr>
            <a:xfrm>
              <a:off x="1628193" y="2075907"/>
              <a:ext cx="260043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35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4A8F97E-DE16-4DC0-89F5-468E4F14D893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826A36B-F180-46E5-A3C9-C0CEA15D8955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0.3.3.2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4FBC1B8-AF93-44FA-AAB4-FD72FAA8764F}"/>
                </a:ext>
              </a:extLst>
            </p:cNvPr>
            <p:cNvSpPr/>
            <p:nvPr/>
          </p:nvSpPr>
          <p:spPr>
            <a:xfrm>
              <a:off x="2021286" y="2364922"/>
              <a:ext cx="28862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109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BBB910-C608-47EE-A0A9-E303B15CDC1E}"/>
                </a:ext>
              </a:extLst>
            </p:cNvPr>
            <p:cNvSpPr/>
            <p:nvPr/>
          </p:nvSpPr>
          <p:spPr>
            <a:xfrm>
              <a:off x="1836420" y="2364378"/>
              <a:ext cx="26013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7BC9869-0AB5-41A0-9D4F-2CDCD3718B3E}"/>
              </a:ext>
            </a:extLst>
          </p:cNvPr>
          <p:cNvCxnSpPr>
            <a:stCxn id="155" idx="3"/>
            <a:endCxn id="165" idx="1"/>
          </p:cNvCxnSpPr>
          <p:nvPr/>
        </p:nvCxnSpPr>
        <p:spPr>
          <a:xfrm>
            <a:off x="8599860" y="4584522"/>
            <a:ext cx="40540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686B699-4C35-4095-A354-F9B6AC3359B1}"/>
              </a:ext>
            </a:extLst>
          </p:cNvPr>
          <p:cNvGrpSpPr/>
          <p:nvPr/>
        </p:nvGrpSpPr>
        <p:grpSpPr>
          <a:xfrm>
            <a:off x="5636248" y="959221"/>
            <a:ext cx="685801" cy="433524"/>
            <a:chOff x="1624109" y="2075634"/>
            <a:chExt cx="685801" cy="43352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4AF69FB-EF22-4854-B07E-20E19B7254EF}"/>
                </a:ext>
              </a:extLst>
            </p:cNvPr>
            <p:cNvSpPr/>
            <p:nvPr/>
          </p:nvSpPr>
          <p:spPr>
            <a:xfrm>
              <a:off x="1624109" y="2363834"/>
              <a:ext cx="264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91DDA9D-353D-4CDD-AEA2-10F38E54335E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D826D88-346C-4F84-AE97-1FF0EAC1C480}"/>
                </a:ext>
              </a:extLst>
            </p:cNvPr>
            <p:cNvSpPr/>
            <p:nvPr/>
          </p:nvSpPr>
          <p:spPr>
            <a:xfrm>
              <a:off x="1628193" y="2075907"/>
              <a:ext cx="26288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C2D9D40-DCAB-4574-9265-D3C8A9CE01DA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48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1F4C9C4-D2B9-4E4E-A58A-45B7C6FC6F0D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0.4.2.2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4E83A31-D727-4D4E-9FFD-EE3C3A04F439}"/>
                </a:ext>
              </a:extLst>
            </p:cNvPr>
            <p:cNvSpPr/>
            <p:nvPr/>
          </p:nvSpPr>
          <p:spPr>
            <a:xfrm>
              <a:off x="2048392" y="2364922"/>
              <a:ext cx="261518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EF68275-4F4F-4BEC-8472-9BDCE4EEEBD8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CD1265F-2E7D-4AA8-9F96-CDA9F4EBAAB5}"/>
              </a:ext>
            </a:extLst>
          </p:cNvPr>
          <p:cNvCxnSpPr>
            <a:cxnSpLocks/>
            <a:stCxn id="81" idx="3"/>
            <a:endCxn id="175" idx="1"/>
          </p:cNvCxnSpPr>
          <p:nvPr/>
        </p:nvCxnSpPr>
        <p:spPr>
          <a:xfrm flipV="1">
            <a:off x="5272511" y="1176391"/>
            <a:ext cx="367821" cy="128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FE06E2-ABCD-4647-B4AD-989CC5B4A814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4299593" y="1176391"/>
            <a:ext cx="1340739" cy="15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9B7DE80-5F19-4093-AAAC-E59520EFA04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299751" y="2791460"/>
            <a:ext cx="952969" cy="64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66D7935-DF33-44C7-B509-07D25FA9BA49}"/>
              </a:ext>
            </a:extLst>
          </p:cNvPr>
          <p:cNvCxnSpPr>
            <a:cxnSpLocks/>
            <a:endCxn id="178" idx="1"/>
          </p:cNvCxnSpPr>
          <p:nvPr/>
        </p:nvCxnSpPr>
        <p:spPr>
          <a:xfrm flipV="1">
            <a:off x="5258739" y="1319539"/>
            <a:ext cx="377509" cy="14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CE278C-AC23-4E12-9606-021A45D78B08}"/>
              </a:ext>
            </a:extLst>
          </p:cNvPr>
          <p:cNvGrpSpPr/>
          <p:nvPr/>
        </p:nvGrpSpPr>
        <p:grpSpPr>
          <a:xfrm>
            <a:off x="6984356" y="1761930"/>
            <a:ext cx="685801" cy="433524"/>
            <a:chOff x="1624109" y="2075634"/>
            <a:chExt cx="685801" cy="43352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26CAE3A-343F-4477-A76A-09F56197DDEF}"/>
                </a:ext>
              </a:extLst>
            </p:cNvPr>
            <p:cNvSpPr/>
            <p:nvPr/>
          </p:nvSpPr>
          <p:spPr>
            <a:xfrm>
              <a:off x="1624109" y="2363834"/>
              <a:ext cx="278371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105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5ECABBF-AB6F-420D-99CC-F160242A5F61}"/>
                </a:ext>
              </a:extLst>
            </p:cNvPr>
            <p:cNvSpPr/>
            <p:nvPr/>
          </p:nvSpPr>
          <p:spPr>
            <a:xfrm>
              <a:off x="2041523" y="2076450"/>
              <a:ext cx="268387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81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B8C5CE8-231B-4942-B831-B61E7A4CCEEF}"/>
                </a:ext>
              </a:extLst>
            </p:cNvPr>
            <p:cNvSpPr/>
            <p:nvPr/>
          </p:nvSpPr>
          <p:spPr>
            <a:xfrm>
              <a:off x="1628193" y="2075907"/>
              <a:ext cx="26329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3F1A5B7-D016-4DE1-B60F-F3326166DE83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4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C3F9DD5-54D8-4BCF-8204-2475D86BD46B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0.5.2.1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847C00B-33F2-4AB4-80D5-631236412749}"/>
                </a:ext>
              </a:extLst>
            </p:cNvPr>
            <p:cNvSpPr/>
            <p:nvPr/>
          </p:nvSpPr>
          <p:spPr>
            <a:xfrm>
              <a:off x="2001200" y="2364922"/>
              <a:ext cx="308710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109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B8A1AE85-6243-491F-9824-48807F6BC7BC}"/>
                </a:ext>
              </a:extLst>
            </p:cNvPr>
            <p:cNvSpPr/>
            <p:nvPr/>
          </p:nvSpPr>
          <p:spPr>
            <a:xfrm>
              <a:off x="1815466" y="2364378"/>
              <a:ext cx="265844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28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3FB25D5-8E1A-4A74-8684-624E3B4101BD}"/>
              </a:ext>
            </a:extLst>
          </p:cNvPr>
          <p:cNvGrpSpPr/>
          <p:nvPr/>
        </p:nvGrpSpPr>
        <p:grpSpPr>
          <a:xfrm>
            <a:off x="7027239" y="1104545"/>
            <a:ext cx="685801" cy="432980"/>
            <a:chOff x="1624109" y="2075634"/>
            <a:chExt cx="685801" cy="43298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88EA04A-9373-4668-8324-941D3BB159C0}"/>
                </a:ext>
              </a:extLst>
            </p:cNvPr>
            <p:cNvSpPr/>
            <p:nvPr/>
          </p:nvSpPr>
          <p:spPr>
            <a:xfrm>
              <a:off x="1996878" y="2076450"/>
              <a:ext cx="31303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600" dirty="0">
                  <a:solidFill>
                    <a:schemeClr val="tx1"/>
                  </a:solidFill>
                </a:rPr>
                <a:t>109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1F85151-67F2-48C5-9432-238E2C12C53D}"/>
                </a:ext>
              </a:extLst>
            </p:cNvPr>
            <p:cNvSpPr/>
            <p:nvPr/>
          </p:nvSpPr>
          <p:spPr>
            <a:xfrm>
              <a:off x="1628193" y="2075907"/>
              <a:ext cx="26288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EF987C3-C355-49F1-BD95-2A138E84ACB1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5E12EE1-D8D3-47B5-9016-C6AEE3378BE5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0.4.2.3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E991E6B-9106-4111-964E-DB5F1E2A902C}"/>
                </a:ext>
              </a:extLst>
            </p:cNvPr>
            <p:cNvSpPr/>
            <p:nvPr/>
          </p:nvSpPr>
          <p:spPr>
            <a:xfrm>
              <a:off x="2017073" y="2364922"/>
              <a:ext cx="292837" cy="143148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109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ABDEEBE-F7F9-43CF-BE86-4F3A125F0EF2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8034261-9431-4DD8-A7B6-A47D52D54C71}"/>
                </a:ext>
              </a:extLst>
            </p:cNvPr>
            <p:cNvSpPr/>
            <p:nvPr/>
          </p:nvSpPr>
          <p:spPr>
            <a:xfrm>
              <a:off x="1624109" y="2363834"/>
              <a:ext cx="26151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DD3A53E-EFD7-4102-87B4-B328D9D01AAE}"/>
              </a:ext>
            </a:extLst>
          </p:cNvPr>
          <p:cNvCxnSpPr>
            <a:stCxn id="175" idx="3"/>
            <a:endCxn id="203" idx="1"/>
          </p:cNvCxnSpPr>
          <p:nvPr/>
        </p:nvCxnSpPr>
        <p:spPr>
          <a:xfrm>
            <a:off x="6322049" y="1176391"/>
            <a:ext cx="709274" cy="145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0D9726C-1355-47CD-8143-7CA7D1AF85B9}"/>
              </a:ext>
            </a:extLst>
          </p:cNvPr>
          <p:cNvCxnSpPr>
            <a:cxnSpLocks/>
            <a:stCxn id="175" idx="3"/>
            <a:endCxn id="225" idx="1"/>
          </p:cNvCxnSpPr>
          <p:nvPr/>
        </p:nvCxnSpPr>
        <p:spPr>
          <a:xfrm flipV="1">
            <a:off x="6322049" y="624314"/>
            <a:ext cx="1887861" cy="55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8432349E-F8FB-436C-BC7A-1DA4A375B60F}"/>
              </a:ext>
            </a:extLst>
          </p:cNvPr>
          <p:cNvCxnSpPr>
            <a:stCxn id="175" idx="3"/>
            <a:endCxn id="195" idx="1"/>
          </p:cNvCxnSpPr>
          <p:nvPr/>
        </p:nvCxnSpPr>
        <p:spPr>
          <a:xfrm>
            <a:off x="6322049" y="1176391"/>
            <a:ext cx="666391" cy="80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476DC3F-5192-414B-878B-49007C98DE10}"/>
              </a:ext>
            </a:extLst>
          </p:cNvPr>
          <p:cNvGrpSpPr/>
          <p:nvPr/>
        </p:nvGrpSpPr>
        <p:grpSpPr>
          <a:xfrm>
            <a:off x="8205827" y="407144"/>
            <a:ext cx="685800" cy="436430"/>
            <a:chOff x="1624110" y="2075634"/>
            <a:chExt cx="685800" cy="43643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38381BD-9CD9-4565-A9AF-33B4CD7688B2}"/>
                </a:ext>
              </a:extLst>
            </p:cNvPr>
            <p:cNvSpPr/>
            <p:nvPr/>
          </p:nvSpPr>
          <p:spPr>
            <a:xfrm>
              <a:off x="1624110" y="2363833"/>
              <a:ext cx="281640" cy="148231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110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94B46C2-46E5-4454-8A11-0F0081B4489B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5BACA41-2C36-472D-8480-255C73508D90}"/>
                </a:ext>
              </a:extLst>
            </p:cNvPr>
            <p:cNvSpPr/>
            <p:nvPr/>
          </p:nvSpPr>
          <p:spPr>
            <a:xfrm>
              <a:off x="1628193" y="2075907"/>
              <a:ext cx="26288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77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60A6180-181C-4C32-8805-BAA1F4CDFAEC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169238D-077A-4AA4-8996-C6A88D5660D0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0.1.2.1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39EA463-4F55-445D-8B8C-76FD43BCE012}"/>
                </a:ext>
              </a:extLst>
            </p:cNvPr>
            <p:cNvSpPr/>
            <p:nvPr/>
          </p:nvSpPr>
          <p:spPr>
            <a:xfrm>
              <a:off x="2020620" y="2364921"/>
              <a:ext cx="289290" cy="147143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61B0E68-E313-4E63-964D-76D58B1B7ACA}"/>
                </a:ext>
              </a:extLst>
            </p:cNvPr>
            <p:cNvSpPr/>
            <p:nvPr/>
          </p:nvSpPr>
          <p:spPr>
            <a:xfrm>
              <a:off x="1838793" y="2364378"/>
              <a:ext cx="266967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5E5BDA5-0996-4038-A55D-6BA853B9D6EC}"/>
              </a:ext>
            </a:extLst>
          </p:cNvPr>
          <p:cNvGrpSpPr/>
          <p:nvPr/>
        </p:nvGrpSpPr>
        <p:grpSpPr>
          <a:xfrm>
            <a:off x="9398356" y="360491"/>
            <a:ext cx="685801" cy="433524"/>
            <a:chOff x="1624109" y="2075634"/>
            <a:chExt cx="685801" cy="433524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A9EBB7-35BE-45D0-A519-14D8EDDAB11E}"/>
                </a:ext>
              </a:extLst>
            </p:cNvPr>
            <p:cNvSpPr/>
            <p:nvPr/>
          </p:nvSpPr>
          <p:spPr>
            <a:xfrm>
              <a:off x="1624109" y="2363834"/>
              <a:ext cx="285465" cy="140718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A30DF76-9C72-4F2B-B024-CB5BBDE8182B}"/>
                </a:ext>
              </a:extLst>
            </p:cNvPr>
            <p:cNvSpPr/>
            <p:nvPr/>
          </p:nvSpPr>
          <p:spPr>
            <a:xfrm>
              <a:off x="2047021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80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6D744CC-D14E-4C01-9118-FCBAC5AADF33}"/>
                </a:ext>
              </a:extLst>
            </p:cNvPr>
            <p:cNvSpPr/>
            <p:nvPr/>
          </p:nvSpPr>
          <p:spPr>
            <a:xfrm>
              <a:off x="1628193" y="2075907"/>
              <a:ext cx="26288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B832655-B22B-46B8-86BD-B62EB7889C9B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7C332184-0798-46D6-9ACE-4F6B2742690F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0.1.2.2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B5FD256-9140-41D0-9EEC-962B2B3EC2B2}"/>
                </a:ext>
              </a:extLst>
            </p:cNvPr>
            <p:cNvSpPr/>
            <p:nvPr/>
          </p:nvSpPr>
          <p:spPr>
            <a:xfrm>
              <a:off x="2024445" y="2364922"/>
              <a:ext cx="285465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113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06203AF-3A8E-4EB2-90DF-D9700379E80F}"/>
                </a:ext>
              </a:extLst>
            </p:cNvPr>
            <p:cNvSpPr/>
            <p:nvPr/>
          </p:nvSpPr>
          <p:spPr>
            <a:xfrm>
              <a:off x="1836420" y="2364378"/>
              <a:ext cx="275764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33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21EB5E5-A23E-45FC-8040-06884D54BFC9}"/>
              </a:ext>
            </a:extLst>
          </p:cNvPr>
          <p:cNvCxnSpPr>
            <a:stCxn id="225" idx="3"/>
            <a:endCxn id="233" idx="1"/>
          </p:cNvCxnSpPr>
          <p:nvPr/>
        </p:nvCxnSpPr>
        <p:spPr>
          <a:xfrm flipV="1">
            <a:off x="8891627" y="577661"/>
            <a:ext cx="510813" cy="4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99F99BA-5A42-4E62-A773-0D36989EEA57}"/>
              </a:ext>
            </a:extLst>
          </p:cNvPr>
          <p:cNvGrpSpPr/>
          <p:nvPr/>
        </p:nvGrpSpPr>
        <p:grpSpPr>
          <a:xfrm>
            <a:off x="9640013" y="2031939"/>
            <a:ext cx="685802" cy="433524"/>
            <a:chOff x="1624109" y="2075634"/>
            <a:chExt cx="685802" cy="433524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A7DA0CBD-84C3-478A-A185-6AE472E1A5F5}"/>
                </a:ext>
              </a:extLst>
            </p:cNvPr>
            <p:cNvSpPr/>
            <p:nvPr/>
          </p:nvSpPr>
          <p:spPr>
            <a:xfrm>
              <a:off x="2012016" y="2076450"/>
              <a:ext cx="297894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110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AAD4E62-0A96-43AD-9EEA-EF898C4D3784}"/>
                </a:ext>
              </a:extLst>
            </p:cNvPr>
            <p:cNvSpPr/>
            <p:nvPr/>
          </p:nvSpPr>
          <p:spPr>
            <a:xfrm>
              <a:off x="1628193" y="2075907"/>
              <a:ext cx="310258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109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97773D-389B-48D6-94D1-DE650A070349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33DDEB7-995E-4C73-BB1C-AA7DF58F1BDC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0.3.3.1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64BFDE-2CE2-4D47-8EC6-2A7D7C672AAD}"/>
                </a:ext>
              </a:extLst>
            </p:cNvPr>
            <p:cNvSpPr/>
            <p:nvPr/>
          </p:nvSpPr>
          <p:spPr>
            <a:xfrm>
              <a:off x="2031209" y="2364922"/>
              <a:ext cx="27870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110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51041F6-6E79-48FF-8563-DFA1FED13059}"/>
                </a:ext>
              </a:extLst>
            </p:cNvPr>
            <p:cNvSpPr/>
            <p:nvPr/>
          </p:nvSpPr>
          <p:spPr>
            <a:xfrm>
              <a:off x="1624109" y="2363834"/>
              <a:ext cx="278701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109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86FBAC7C-4926-420E-8396-83FAE5D8E03F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048AF43-DDF2-4AB8-AB46-69B2DA0F859E}"/>
              </a:ext>
            </a:extLst>
          </p:cNvPr>
          <p:cNvCxnSpPr>
            <a:cxnSpLocks/>
            <a:stCxn id="165" idx="3"/>
            <a:endCxn id="245" idx="1"/>
          </p:cNvCxnSpPr>
          <p:nvPr/>
        </p:nvCxnSpPr>
        <p:spPr>
          <a:xfrm flipH="1" flipV="1">
            <a:off x="9644097" y="2249109"/>
            <a:ext cx="42883" cy="234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A516A8A-9123-4782-9FC0-A0694ACE9773}"/>
              </a:ext>
            </a:extLst>
          </p:cNvPr>
          <p:cNvCxnSpPr>
            <a:stCxn id="195" idx="3"/>
            <a:endCxn id="245" idx="1"/>
          </p:cNvCxnSpPr>
          <p:nvPr/>
        </p:nvCxnSpPr>
        <p:spPr>
          <a:xfrm>
            <a:off x="7670157" y="1979100"/>
            <a:ext cx="1973940" cy="27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52ADD91-ABCF-4869-8352-9D752F77F37C}"/>
              </a:ext>
            </a:extLst>
          </p:cNvPr>
          <p:cNvCxnSpPr>
            <a:stCxn id="203" idx="3"/>
            <a:endCxn id="245" idx="1"/>
          </p:cNvCxnSpPr>
          <p:nvPr/>
        </p:nvCxnSpPr>
        <p:spPr>
          <a:xfrm>
            <a:off x="7713040" y="1321715"/>
            <a:ext cx="1931057" cy="927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BB9DC24-8A73-42C2-B59A-31B2ABA1E949}"/>
              </a:ext>
            </a:extLst>
          </p:cNvPr>
          <p:cNvCxnSpPr>
            <a:stCxn id="63" idx="3"/>
            <a:endCxn id="135" idx="1"/>
          </p:cNvCxnSpPr>
          <p:nvPr/>
        </p:nvCxnSpPr>
        <p:spPr>
          <a:xfrm flipV="1">
            <a:off x="4280769" y="3380650"/>
            <a:ext cx="496473" cy="13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A519B8D0-E021-4BD8-8D54-5B2A472FD271}"/>
              </a:ext>
            </a:extLst>
          </p:cNvPr>
          <p:cNvGrpSpPr/>
          <p:nvPr/>
        </p:nvGrpSpPr>
        <p:grpSpPr>
          <a:xfrm>
            <a:off x="6886247" y="3777433"/>
            <a:ext cx="685801" cy="433524"/>
            <a:chOff x="1624109" y="2075634"/>
            <a:chExt cx="685801" cy="433524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7CF631A-10ED-41FC-B7B4-4E43E763464F}"/>
                </a:ext>
              </a:extLst>
            </p:cNvPr>
            <p:cNvSpPr/>
            <p:nvPr/>
          </p:nvSpPr>
          <p:spPr>
            <a:xfrm>
              <a:off x="1624109" y="2363834"/>
              <a:ext cx="289465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108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5FA366C-F022-4B61-97E1-D4EDCC32C3D7}"/>
                </a:ext>
              </a:extLst>
            </p:cNvPr>
            <p:cNvSpPr/>
            <p:nvPr/>
          </p:nvSpPr>
          <p:spPr>
            <a:xfrm>
              <a:off x="2047020" y="2076450"/>
              <a:ext cx="262889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31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540A7AD-A4F7-4BCF-8C82-D969066C2902}"/>
                </a:ext>
              </a:extLst>
            </p:cNvPr>
            <p:cNvSpPr/>
            <p:nvPr/>
          </p:nvSpPr>
          <p:spPr>
            <a:xfrm>
              <a:off x="1628193" y="2075907"/>
              <a:ext cx="262889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999380F-EBEF-4FA3-BC4C-F34FE5BC693D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61D06DB5-14E9-44CF-A37D-5BC91C354321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0.5.2.2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C59C4CBB-FE98-4BE8-AA31-7D49467C9EBE}"/>
                </a:ext>
              </a:extLst>
            </p:cNvPr>
            <p:cNvSpPr/>
            <p:nvPr/>
          </p:nvSpPr>
          <p:spPr>
            <a:xfrm>
              <a:off x="2020428" y="2364922"/>
              <a:ext cx="28948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110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47F39716-1075-4FB7-809F-6E43EFAC538F}"/>
                </a:ext>
              </a:extLst>
            </p:cNvPr>
            <p:cNvSpPr/>
            <p:nvPr/>
          </p:nvSpPr>
          <p:spPr>
            <a:xfrm>
              <a:off x="1836419" y="2364378"/>
              <a:ext cx="262889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79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4B0D837-AD15-4CCA-93E4-25AB36F17933}"/>
              </a:ext>
            </a:extLst>
          </p:cNvPr>
          <p:cNvGrpSpPr/>
          <p:nvPr/>
        </p:nvGrpSpPr>
        <p:grpSpPr>
          <a:xfrm>
            <a:off x="10718159" y="3700709"/>
            <a:ext cx="685801" cy="433524"/>
            <a:chOff x="1624109" y="2075634"/>
            <a:chExt cx="685801" cy="433524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F9EBC71-A3F7-4BE2-AA90-F0533235B66C}"/>
                </a:ext>
              </a:extLst>
            </p:cNvPr>
            <p:cNvSpPr/>
            <p:nvPr/>
          </p:nvSpPr>
          <p:spPr>
            <a:xfrm>
              <a:off x="2017104" y="2076450"/>
              <a:ext cx="292806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2567E3F8-543E-489F-8178-B066F1D64B2F}"/>
                </a:ext>
              </a:extLst>
            </p:cNvPr>
            <p:cNvSpPr/>
            <p:nvPr/>
          </p:nvSpPr>
          <p:spPr>
            <a:xfrm>
              <a:off x="1628192" y="2075907"/>
              <a:ext cx="289371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110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CED474D-F72C-4632-92DB-4758912B0326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2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2398D5C-0375-43EA-BB18-3579680D01A0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0.2.2.1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600110C-F875-457B-901F-5DBDE4860DF7}"/>
                </a:ext>
              </a:extLst>
            </p:cNvPr>
            <p:cNvSpPr/>
            <p:nvPr/>
          </p:nvSpPr>
          <p:spPr>
            <a:xfrm>
              <a:off x="2006984" y="2364922"/>
              <a:ext cx="302926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18F2465-3E72-4DE8-9596-ABF088827F3E}"/>
                </a:ext>
              </a:extLst>
            </p:cNvPr>
            <p:cNvSpPr/>
            <p:nvPr/>
          </p:nvSpPr>
          <p:spPr>
            <a:xfrm>
              <a:off x="1624109" y="2363834"/>
              <a:ext cx="293453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110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E6988447-9345-40F7-89EE-46968AB9AD40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1DE139A-CAAF-488B-98CA-19B89E85C8CC}"/>
              </a:ext>
            </a:extLst>
          </p:cNvPr>
          <p:cNvCxnSpPr>
            <a:stCxn id="262" idx="3"/>
            <a:endCxn id="270" idx="1"/>
          </p:cNvCxnSpPr>
          <p:nvPr/>
        </p:nvCxnSpPr>
        <p:spPr>
          <a:xfrm flipV="1">
            <a:off x="7572048" y="3917879"/>
            <a:ext cx="3150195" cy="7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7C04EE0-40D5-4C0D-8C93-CD6A29ABBBD5}"/>
              </a:ext>
            </a:extLst>
          </p:cNvPr>
          <p:cNvCxnSpPr>
            <a:stCxn id="125" idx="3"/>
            <a:endCxn id="262" idx="1"/>
          </p:cNvCxnSpPr>
          <p:nvPr/>
        </p:nvCxnSpPr>
        <p:spPr>
          <a:xfrm>
            <a:off x="6505551" y="3994195"/>
            <a:ext cx="384780" cy="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332D5429-EA08-4617-A242-B201A7CBACCC}"/>
              </a:ext>
            </a:extLst>
          </p:cNvPr>
          <p:cNvCxnSpPr>
            <a:cxnSpLocks/>
            <a:stCxn id="135" idx="3"/>
            <a:endCxn id="270" idx="1"/>
          </p:cNvCxnSpPr>
          <p:nvPr/>
        </p:nvCxnSpPr>
        <p:spPr>
          <a:xfrm>
            <a:off x="5458959" y="3380650"/>
            <a:ext cx="5263284" cy="53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2E3C0EE-2D66-4C42-8076-FBAA43EB4916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08498" y="2950519"/>
            <a:ext cx="466516" cy="109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772866DD-F5A8-472D-9204-6E364C16AA91}"/>
              </a:ext>
            </a:extLst>
          </p:cNvPr>
          <p:cNvCxnSpPr>
            <a:cxnSpLocks/>
          </p:cNvCxnSpPr>
          <p:nvPr/>
        </p:nvCxnSpPr>
        <p:spPr>
          <a:xfrm flipV="1">
            <a:off x="4770867" y="2436133"/>
            <a:ext cx="3355503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962A7356-DBEF-4B5F-9E1D-0669F16875E2}"/>
              </a:ext>
            </a:extLst>
          </p:cNvPr>
          <p:cNvSpPr/>
          <p:nvPr/>
        </p:nvSpPr>
        <p:spPr>
          <a:xfrm>
            <a:off x="11105783" y="-33961"/>
            <a:ext cx="1088401" cy="4406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Finish </a:t>
            </a:r>
            <a:r>
              <a:rPr lang="en-GB" sz="800" dirty="0"/>
              <a:t>113</a:t>
            </a:r>
            <a:endParaRPr lang="en-US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654EA6A-4BE4-4C53-81F3-6DEB422AA51C}"/>
              </a:ext>
            </a:extLst>
          </p:cNvPr>
          <p:cNvCxnSpPr>
            <a:stCxn id="233" idx="3"/>
            <a:endCxn id="298" idx="2"/>
          </p:cNvCxnSpPr>
          <p:nvPr/>
        </p:nvCxnSpPr>
        <p:spPr>
          <a:xfrm flipV="1">
            <a:off x="10084157" y="186388"/>
            <a:ext cx="1021626" cy="3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19CBA01-A767-4DE0-8152-F4F9E2E00BC9}"/>
              </a:ext>
            </a:extLst>
          </p:cNvPr>
          <p:cNvCxnSpPr>
            <a:endCxn id="298" idx="2"/>
          </p:cNvCxnSpPr>
          <p:nvPr/>
        </p:nvCxnSpPr>
        <p:spPr>
          <a:xfrm flipV="1">
            <a:off x="8126370" y="186388"/>
            <a:ext cx="2979413" cy="224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7B16558-DDA9-4679-BC11-B667BC54D72D}"/>
              </a:ext>
            </a:extLst>
          </p:cNvPr>
          <p:cNvGrpSpPr/>
          <p:nvPr/>
        </p:nvGrpSpPr>
        <p:grpSpPr>
          <a:xfrm>
            <a:off x="11443291" y="1959957"/>
            <a:ext cx="685801" cy="433524"/>
            <a:chOff x="1624109" y="2075634"/>
            <a:chExt cx="685801" cy="433524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5D36C47-9A90-4297-8299-31E576E24B8D}"/>
                </a:ext>
              </a:extLst>
            </p:cNvPr>
            <p:cNvSpPr/>
            <p:nvPr/>
          </p:nvSpPr>
          <p:spPr>
            <a:xfrm>
              <a:off x="2031208" y="2076450"/>
              <a:ext cx="27870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113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332E68C4-E106-49AF-8CDF-DA8562D72FDA}"/>
                </a:ext>
              </a:extLst>
            </p:cNvPr>
            <p:cNvSpPr/>
            <p:nvPr/>
          </p:nvSpPr>
          <p:spPr>
            <a:xfrm>
              <a:off x="1628193" y="2075907"/>
              <a:ext cx="278702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445F6A77-72BD-4FD9-A572-AC632CBFCBDE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FFE06A1B-2EBF-4D23-93D2-CBA089FECFD2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0.2.3.1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070C4AAF-5288-4211-A83F-35312812B250}"/>
                </a:ext>
              </a:extLst>
            </p:cNvPr>
            <p:cNvSpPr/>
            <p:nvPr/>
          </p:nvSpPr>
          <p:spPr>
            <a:xfrm>
              <a:off x="2031208" y="2364922"/>
              <a:ext cx="27870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113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C407F83A-F2A4-4E93-9ACB-61088F76FF0C}"/>
                </a:ext>
              </a:extLst>
            </p:cNvPr>
            <p:cNvSpPr/>
            <p:nvPr/>
          </p:nvSpPr>
          <p:spPr>
            <a:xfrm>
              <a:off x="1624109" y="2363834"/>
              <a:ext cx="282785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6E5FECEF-0596-40BC-AFC2-3BDF7117730B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D52FE806-C1CB-49FB-BBAF-3E8374109388}"/>
              </a:ext>
            </a:extLst>
          </p:cNvPr>
          <p:cNvGrpSpPr/>
          <p:nvPr/>
        </p:nvGrpSpPr>
        <p:grpSpPr>
          <a:xfrm>
            <a:off x="10635955" y="1378021"/>
            <a:ext cx="685800" cy="433524"/>
            <a:chOff x="1624110" y="2075634"/>
            <a:chExt cx="685800" cy="433524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1BB25C2C-BF7F-4762-A3FE-04BD88B3FEB4}"/>
                </a:ext>
              </a:extLst>
            </p:cNvPr>
            <p:cNvSpPr/>
            <p:nvPr/>
          </p:nvSpPr>
          <p:spPr>
            <a:xfrm>
              <a:off x="2019478" y="2076450"/>
              <a:ext cx="29043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113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D400811-E72F-4085-9C20-70E4B60D4128}"/>
                </a:ext>
              </a:extLst>
            </p:cNvPr>
            <p:cNvSpPr/>
            <p:nvPr/>
          </p:nvSpPr>
          <p:spPr>
            <a:xfrm>
              <a:off x="1628193" y="2075907"/>
              <a:ext cx="290432" cy="14477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7D54132C-A437-4815-BC03-CB566E0AC4C1}"/>
                </a:ext>
              </a:extLst>
            </p:cNvPr>
            <p:cNvSpPr/>
            <p:nvPr/>
          </p:nvSpPr>
          <p:spPr>
            <a:xfrm>
              <a:off x="1836420" y="2075634"/>
              <a:ext cx="262889" cy="144780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DFE0741-9408-4764-926D-BA4D5355D8A3}"/>
                </a:ext>
              </a:extLst>
            </p:cNvPr>
            <p:cNvSpPr/>
            <p:nvPr/>
          </p:nvSpPr>
          <p:spPr>
            <a:xfrm>
              <a:off x="1628193" y="2220686"/>
              <a:ext cx="681717" cy="144236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0.2.3.2</a:t>
              </a: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D7C5E1F9-26D6-442B-9CC0-2574FA76F719}"/>
                </a:ext>
              </a:extLst>
            </p:cNvPr>
            <p:cNvSpPr/>
            <p:nvPr/>
          </p:nvSpPr>
          <p:spPr>
            <a:xfrm>
              <a:off x="2031208" y="2364922"/>
              <a:ext cx="27870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113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A42AB82-7BF8-46B7-9E03-86452AAA8187}"/>
                </a:ext>
              </a:extLst>
            </p:cNvPr>
            <p:cNvSpPr/>
            <p:nvPr/>
          </p:nvSpPr>
          <p:spPr>
            <a:xfrm>
              <a:off x="1624110" y="2363834"/>
              <a:ext cx="290432" cy="144236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>
                  <a:solidFill>
                    <a:schemeClr val="tx1"/>
                  </a:solidFill>
                </a:rPr>
                <a:t>112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B0EC9489-B77A-404D-A3EA-F105A889B9DF}"/>
                </a:ext>
              </a:extLst>
            </p:cNvPr>
            <p:cNvSpPr/>
            <p:nvPr/>
          </p:nvSpPr>
          <p:spPr>
            <a:xfrm>
              <a:off x="1852710" y="2364378"/>
              <a:ext cx="228600" cy="14423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AFC25DD-866D-4C41-B736-A2E496A99174}"/>
              </a:ext>
            </a:extLst>
          </p:cNvPr>
          <p:cNvCxnSpPr>
            <a:cxnSpLocks/>
          </p:cNvCxnSpPr>
          <p:nvPr/>
        </p:nvCxnSpPr>
        <p:spPr>
          <a:xfrm flipV="1">
            <a:off x="11257557" y="2392801"/>
            <a:ext cx="528635" cy="1308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12F2B539-251F-457E-AD5C-CECEBADF278E}"/>
              </a:ext>
            </a:extLst>
          </p:cNvPr>
          <p:cNvCxnSpPr>
            <a:cxnSpLocks/>
            <a:stCxn id="269" idx="0"/>
            <a:endCxn id="344" idx="2"/>
          </p:cNvCxnSpPr>
          <p:nvPr/>
        </p:nvCxnSpPr>
        <p:spPr>
          <a:xfrm flipH="1" flipV="1">
            <a:off x="10978855" y="1811001"/>
            <a:ext cx="278702" cy="189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F9D0C638-7B1B-440F-ABBE-0C6272D61542}"/>
              </a:ext>
            </a:extLst>
          </p:cNvPr>
          <p:cNvCxnSpPr>
            <a:stCxn id="340" idx="0"/>
            <a:endCxn id="298" idx="3"/>
          </p:cNvCxnSpPr>
          <p:nvPr/>
        </p:nvCxnSpPr>
        <p:spPr>
          <a:xfrm flipV="1">
            <a:off x="10979710" y="342197"/>
            <a:ext cx="285466" cy="1035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C43677D-58CD-4AA9-AA72-AA035C94F2A5}"/>
              </a:ext>
            </a:extLst>
          </p:cNvPr>
          <p:cNvCxnSpPr>
            <a:cxnSpLocks/>
          </p:cNvCxnSpPr>
          <p:nvPr/>
        </p:nvCxnSpPr>
        <p:spPr>
          <a:xfrm flipH="1" flipV="1">
            <a:off x="11649983" y="406736"/>
            <a:ext cx="137063" cy="155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BCB4A81B-6CF6-4453-8006-450DFA941761}"/>
              </a:ext>
            </a:extLst>
          </p:cNvPr>
          <p:cNvCxnSpPr>
            <a:stCxn id="247" idx="2"/>
          </p:cNvCxnSpPr>
          <p:nvPr/>
        </p:nvCxnSpPr>
        <p:spPr>
          <a:xfrm>
            <a:off x="9982914" y="2464919"/>
            <a:ext cx="735246" cy="123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FCF76F30-81E9-472B-86F8-87D0343A5A59}"/>
              </a:ext>
            </a:extLst>
          </p:cNvPr>
          <p:cNvSpPr txBox="1"/>
          <p:nvPr/>
        </p:nvSpPr>
        <p:spPr>
          <a:xfrm>
            <a:off x="1947395" y="6488668"/>
            <a:ext cx="1041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CP: </a:t>
            </a:r>
            <a:r>
              <a:rPr lang="en-GB" sz="1700" dirty="0"/>
              <a:t>Start -&gt; 0.1.1.1 -&gt; 0.1.1.2 -&gt; 0.4.1.1 -&gt; 0.4.1.2 -&gt; 0.4.2.2 -&gt; 0.4.2.3 -&gt; 0.3.3.1 -&gt; 0.2.2.1 -&gt; 0.2.3.2/0.2.3.1 -&gt; Finish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215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208</Words>
  <Application>Microsoft Office PowerPoint</Application>
  <PresentationFormat>Widescreen</PresentationFormat>
  <Paragraphs>186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Mahmoud Abdelazim Allam</dc:creator>
  <cp:lastModifiedBy>AHMED.MAHMOUD</cp:lastModifiedBy>
  <cp:revision>21</cp:revision>
  <dcterms:created xsi:type="dcterms:W3CDTF">2024-09-30T11:53:24Z</dcterms:created>
  <dcterms:modified xsi:type="dcterms:W3CDTF">2024-10-25T11:46:28Z</dcterms:modified>
</cp:coreProperties>
</file>