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7" r:id="rId3"/>
    <p:sldId id="257" r:id="rId4"/>
    <p:sldId id="263" r:id="rId5"/>
    <p:sldId id="278" r:id="rId6"/>
    <p:sldId id="258" r:id="rId7"/>
    <p:sldId id="259" r:id="rId8"/>
    <p:sldId id="279" r:id="rId9"/>
    <p:sldId id="261" r:id="rId10"/>
    <p:sldId id="264" r:id="rId11"/>
    <p:sldId id="262" r:id="rId12"/>
    <p:sldId id="280" r:id="rId13"/>
    <p:sldId id="265" r:id="rId14"/>
    <p:sldId id="269" r:id="rId15"/>
    <p:sldId id="281" r:id="rId16"/>
    <p:sldId id="270" r:id="rId17"/>
    <p:sldId id="268" r:id="rId18"/>
    <p:sldId id="284" r:id="rId19"/>
    <p:sldId id="266" r:id="rId20"/>
    <p:sldId id="267" r:id="rId21"/>
    <p:sldId id="272" r:id="rId22"/>
    <p:sldId id="260" r:id="rId23"/>
    <p:sldId id="275" r:id="rId24"/>
    <p:sldId id="276" r:id="rId25"/>
    <p:sldId id="274" r:id="rId26"/>
    <p:sldId id="273" r:id="rId27"/>
    <p:sldId id="282" r:id="rId28"/>
    <p:sldId id="283"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7621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6" d="100"/>
          <a:sy n="76" d="100"/>
        </p:scale>
        <p:origin x="43"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3A47E35-6ADB-41BA-918E-C175502F98A6}" type="doc">
      <dgm:prSet loTypeId="urn:microsoft.com/office/officeart/2005/8/layout/matrix1" loCatId="matrix" qsTypeId="urn:microsoft.com/office/officeart/2005/8/quickstyle/simple1" qsCatId="simple" csTypeId="urn:microsoft.com/office/officeart/2005/8/colors/colorful5" csCatId="colorful" phldr="1"/>
      <dgm:spPr/>
      <dgm:t>
        <a:bodyPr/>
        <a:lstStyle/>
        <a:p>
          <a:endParaRPr lang="en-US"/>
        </a:p>
      </dgm:t>
    </dgm:pt>
    <dgm:pt modelId="{F1A4B132-AFBA-4A03-90D8-617406BC9391}">
      <dgm:prSet phldrT="[Text]"/>
      <dgm:spPr/>
      <dgm:t>
        <a:bodyPr/>
        <a:lstStyle/>
        <a:p>
          <a:r>
            <a:rPr lang="en-GB" dirty="0"/>
            <a:t>SWOT</a:t>
          </a:r>
          <a:endParaRPr lang="en-US" dirty="0"/>
        </a:p>
      </dgm:t>
    </dgm:pt>
    <dgm:pt modelId="{2D23BAF9-0D12-4BE8-848F-132A492B8CCD}" type="parTrans" cxnId="{BE591542-8601-4507-9CC6-90112C595FA8}">
      <dgm:prSet/>
      <dgm:spPr/>
      <dgm:t>
        <a:bodyPr/>
        <a:lstStyle/>
        <a:p>
          <a:endParaRPr lang="en-US"/>
        </a:p>
      </dgm:t>
    </dgm:pt>
    <dgm:pt modelId="{5E6CBA01-9797-4CC8-B53D-21992972D806}" type="sibTrans" cxnId="{BE591542-8601-4507-9CC6-90112C595FA8}">
      <dgm:prSet/>
      <dgm:spPr/>
      <dgm:t>
        <a:bodyPr/>
        <a:lstStyle/>
        <a:p>
          <a:endParaRPr lang="en-US"/>
        </a:p>
      </dgm:t>
    </dgm:pt>
    <dgm:pt modelId="{B8C950E7-CE13-4583-8E27-E7A560329DAD}">
      <dgm:prSet phldrT="[Text]" custT="1"/>
      <dgm:spPr/>
      <dgm:t>
        <a:bodyPr anchor="t"/>
        <a:lstStyle/>
        <a:p>
          <a:pPr algn="ctr"/>
          <a:r>
            <a:rPr lang="en-GB" sz="2400" dirty="0"/>
            <a:t>Strength</a:t>
          </a:r>
        </a:p>
        <a:p>
          <a:pPr algn="l"/>
          <a:r>
            <a:rPr lang="en-GB" sz="1300" b="1" dirty="0"/>
            <a:t>-Expertise: </a:t>
          </a:r>
          <a:r>
            <a:rPr lang="en-GB" sz="1200" dirty="0"/>
            <a:t>Green Horizon has specialized knowledge in land reclamation, well drilling, and solar energy installations.
</a:t>
          </a:r>
          <a:r>
            <a:rPr lang="en-GB" sz="1300" b="1" dirty="0"/>
            <a:t>-Sustainable Practices: </a:t>
          </a:r>
          <a:r>
            <a:rPr lang="en-GB" sz="1200" dirty="0"/>
            <a:t>The project promotes sustainable agricultural methods, aligning with current environmental trends.
</a:t>
          </a:r>
          <a:r>
            <a:rPr lang="en-GB" sz="1300" b="1" dirty="0"/>
            <a:t>-Community Support: </a:t>
          </a:r>
          <a:r>
            <a:rPr lang="en-GB" sz="1200" dirty="0"/>
            <a:t>Local agricultural businesses like </a:t>
          </a:r>
          <a:r>
            <a:rPr lang="en-GB" sz="1200" dirty="0" err="1"/>
            <a:t>AgriCorp</a:t>
          </a:r>
          <a:r>
            <a:rPr lang="en-GB" sz="1200" dirty="0"/>
            <a:t> are interested in collaboration, enhancing community ties.
</a:t>
          </a:r>
          <a:r>
            <a:rPr lang="en-GB" sz="1300" b="1" dirty="0"/>
            <a:t>-Potential for Innovation: </a:t>
          </a:r>
          <a:r>
            <a:rPr lang="en-GB" sz="1200" dirty="0"/>
            <a:t>Opportunities to implement new technologies in water management and renewable energy.</a:t>
          </a:r>
          <a:endParaRPr lang="en-US" sz="1050" dirty="0"/>
        </a:p>
      </dgm:t>
    </dgm:pt>
    <dgm:pt modelId="{D36CE9A1-5BDF-4045-8224-C0C12787ECEB}" type="parTrans" cxnId="{B0C63005-E46D-44A7-9524-6C7C54EA007A}">
      <dgm:prSet/>
      <dgm:spPr/>
      <dgm:t>
        <a:bodyPr/>
        <a:lstStyle/>
        <a:p>
          <a:endParaRPr lang="en-US"/>
        </a:p>
      </dgm:t>
    </dgm:pt>
    <dgm:pt modelId="{D89E8120-AA61-4DDB-A7CC-586CF05C3583}" type="sibTrans" cxnId="{B0C63005-E46D-44A7-9524-6C7C54EA007A}">
      <dgm:prSet/>
      <dgm:spPr/>
      <dgm:t>
        <a:bodyPr/>
        <a:lstStyle/>
        <a:p>
          <a:endParaRPr lang="en-US"/>
        </a:p>
      </dgm:t>
    </dgm:pt>
    <dgm:pt modelId="{D1FB1208-CF6F-4A38-BD6E-D8AB4B9DB92C}">
      <dgm:prSet phldrT="[Text]" custT="1"/>
      <dgm:spPr/>
      <dgm:t>
        <a:bodyPr anchor="t"/>
        <a:lstStyle/>
        <a:p>
          <a:pPr algn="ctr"/>
          <a:r>
            <a:rPr lang="en-GB" sz="2400" dirty="0"/>
            <a:t>Opportunities</a:t>
          </a:r>
        </a:p>
        <a:p>
          <a:pPr algn="l"/>
          <a:r>
            <a:rPr lang="en-GB" sz="1300" b="1" dirty="0"/>
            <a:t>-Market Demand: </a:t>
          </a:r>
          <a:r>
            <a:rPr lang="en-GB" sz="1200" b="0" dirty="0"/>
            <a:t>Growing demand for organic produce can enhance the viability of the reclaimed land.
</a:t>
          </a:r>
          <a:r>
            <a:rPr lang="en-GB" sz="1300" b="1" dirty="0"/>
            <a:t>-Government Incentives: </a:t>
          </a:r>
          <a:r>
            <a:rPr lang="en-GB" sz="1200" b="0" dirty="0"/>
            <a:t>Availability of grants and subsidies for sustainable projects can help offset costs.
</a:t>
          </a:r>
          <a:r>
            <a:rPr lang="en-GB" sz="1300" b="1" dirty="0"/>
            <a:t>-Technological Advancements: </a:t>
          </a:r>
          <a:r>
            <a:rPr lang="en-GB" sz="1200" b="0" dirty="0"/>
            <a:t>Innovations in agricultural technology and renewable energy can improve efficiency and yield.
</a:t>
          </a:r>
          <a:r>
            <a:rPr lang="en-GB" sz="1300" b="1" dirty="0"/>
            <a:t>-Partnerships: Potential </a:t>
          </a:r>
          <a:r>
            <a:rPr lang="en-GB" sz="1200" b="0" dirty="0"/>
            <a:t>for partnerships with environmental organizations or research institutions for further support.</a:t>
          </a:r>
          <a:endParaRPr lang="en-US" sz="1100" b="0" dirty="0"/>
        </a:p>
      </dgm:t>
    </dgm:pt>
    <dgm:pt modelId="{EE24FC5A-6519-47C3-A38B-F7EB54EC2E1E}" type="parTrans" cxnId="{63B64866-BF4C-4052-8DB1-3A563ADD0EC2}">
      <dgm:prSet/>
      <dgm:spPr/>
      <dgm:t>
        <a:bodyPr/>
        <a:lstStyle/>
        <a:p>
          <a:endParaRPr lang="en-US"/>
        </a:p>
      </dgm:t>
    </dgm:pt>
    <dgm:pt modelId="{A508A3E0-70E0-45E3-851E-E970173C647D}" type="sibTrans" cxnId="{63B64866-BF4C-4052-8DB1-3A563ADD0EC2}">
      <dgm:prSet/>
      <dgm:spPr/>
      <dgm:t>
        <a:bodyPr/>
        <a:lstStyle/>
        <a:p>
          <a:endParaRPr lang="en-US"/>
        </a:p>
      </dgm:t>
    </dgm:pt>
    <dgm:pt modelId="{83BFCB0F-88FC-4327-990D-5BC56F3EAA30}">
      <dgm:prSet phldrT="[Text]" custT="1"/>
      <dgm:spPr/>
      <dgm:t>
        <a:bodyPr anchor="t"/>
        <a:lstStyle/>
        <a:p>
          <a:pPr algn="ctr"/>
          <a:r>
            <a:rPr lang="en-GB" sz="2400" dirty="0"/>
            <a:t>Weakness</a:t>
          </a:r>
        </a:p>
        <a:p>
          <a:pPr algn="l"/>
          <a:r>
            <a:rPr lang="en-GB" sz="1200" b="1" dirty="0"/>
            <a:t>-</a:t>
          </a:r>
          <a:r>
            <a:rPr lang="en-GB" sz="1300" b="1" dirty="0"/>
            <a:t>Initial Costs: </a:t>
          </a:r>
          <a:r>
            <a:rPr lang="en-GB" sz="1200" dirty="0"/>
            <a:t>High upfront investment required for infrastructure development and soil remediation.
</a:t>
          </a:r>
          <a:r>
            <a:rPr lang="en-GB" sz="1300" b="1" dirty="0"/>
            <a:t>-Limited Resources</a:t>
          </a:r>
          <a:r>
            <a:rPr lang="en-GB" sz="1200" b="1" dirty="0"/>
            <a:t>: </a:t>
          </a:r>
          <a:r>
            <a:rPr lang="en-GB" sz="1200" dirty="0"/>
            <a:t>Potential constraints in manpower and equipment during peak project phases.
</a:t>
          </a:r>
          <a:r>
            <a:rPr lang="en-GB" sz="1300" b="1" dirty="0"/>
            <a:t>-Dependence on Utilities: </a:t>
          </a:r>
          <a:r>
            <a:rPr lang="en-GB" sz="1200" dirty="0"/>
            <a:t>The project relies on establishing water and electricity supplies, which may face regulatory hurdles.
</a:t>
          </a:r>
          <a:r>
            <a:rPr lang="en-GB" sz="1300" b="1" dirty="0"/>
            <a:t>-Time Constraints: </a:t>
          </a:r>
          <a:r>
            <a:rPr lang="en-GB" sz="1200" dirty="0"/>
            <a:t>The complexity of the project could lead to delays 	in achieving goals.</a:t>
          </a:r>
        </a:p>
      </dgm:t>
    </dgm:pt>
    <dgm:pt modelId="{536738A2-A6FE-4511-A88E-642B72713E13}" type="parTrans" cxnId="{3E4BB52F-3285-49C1-AE7E-393B5A9EAD49}">
      <dgm:prSet/>
      <dgm:spPr/>
      <dgm:t>
        <a:bodyPr/>
        <a:lstStyle/>
        <a:p>
          <a:endParaRPr lang="en-US"/>
        </a:p>
      </dgm:t>
    </dgm:pt>
    <dgm:pt modelId="{806745F0-5E6E-43AB-9CE1-2DCE4AF60BE7}" type="sibTrans" cxnId="{3E4BB52F-3285-49C1-AE7E-393B5A9EAD49}">
      <dgm:prSet/>
      <dgm:spPr/>
      <dgm:t>
        <a:bodyPr/>
        <a:lstStyle/>
        <a:p>
          <a:endParaRPr lang="en-US"/>
        </a:p>
      </dgm:t>
    </dgm:pt>
    <dgm:pt modelId="{04C33989-F3B2-435A-AA68-0A657A5230FA}">
      <dgm:prSet phldrT="[Text]" custT="1"/>
      <dgm:spPr/>
      <dgm:t>
        <a:bodyPr anchor="t"/>
        <a:lstStyle/>
        <a:p>
          <a:pPr algn="ctr"/>
          <a:r>
            <a:rPr lang="en-GB" sz="2400" dirty="0"/>
            <a:t>Threats</a:t>
          </a:r>
        </a:p>
        <a:p>
          <a:pPr algn="l"/>
          <a:r>
            <a:rPr lang="en-GB" sz="1200" b="1" dirty="0"/>
            <a:t>-Regulatory Challenges: </a:t>
          </a:r>
          <a:r>
            <a:rPr lang="en-GB" sz="1200" dirty="0"/>
            <a:t>Compliance with environmental regulations can pose obstacles and delays.
</a:t>
          </a:r>
          <a:r>
            <a:rPr lang="en-GB" sz="1200" b="1" dirty="0"/>
            <a:t>-Climate Change: </a:t>
          </a:r>
          <a:r>
            <a:rPr lang="en-GB" sz="1200" dirty="0"/>
            <a:t>Extreme weather events may impact agricultural viability and project timelines.
</a:t>
          </a:r>
          <a:r>
            <a:rPr lang="en-GB" sz="1200" b="1" dirty="0"/>
            <a:t>-Competition: </a:t>
          </a:r>
          <a:r>
            <a:rPr lang="en-GB" sz="1200" dirty="0"/>
            <a:t>Other companies may also seek to reclaim land for agricultural purposes, increasing competition.
</a:t>
          </a:r>
          <a:r>
            <a:rPr lang="en-GB" sz="1200" b="1" dirty="0"/>
            <a:t>-Market Fluctuations: </a:t>
          </a:r>
          <a:r>
            <a:rPr lang="en-GB" sz="1200" dirty="0"/>
            <a:t>Changes in market prices for agricultural products could affect profitability.</a:t>
          </a:r>
        </a:p>
      </dgm:t>
    </dgm:pt>
    <dgm:pt modelId="{5DFD714C-D706-4FC6-A9A7-D28D2740411C}" type="parTrans" cxnId="{23DF3E84-ADFF-47CF-B1ED-E909D45E8199}">
      <dgm:prSet/>
      <dgm:spPr/>
      <dgm:t>
        <a:bodyPr/>
        <a:lstStyle/>
        <a:p>
          <a:endParaRPr lang="en-US"/>
        </a:p>
      </dgm:t>
    </dgm:pt>
    <dgm:pt modelId="{802EFE60-3065-4E7A-8B26-21B4E96237DE}" type="sibTrans" cxnId="{23DF3E84-ADFF-47CF-B1ED-E909D45E8199}">
      <dgm:prSet/>
      <dgm:spPr/>
      <dgm:t>
        <a:bodyPr/>
        <a:lstStyle/>
        <a:p>
          <a:endParaRPr lang="en-US"/>
        </a:p>
      </dgm:t>
    </dgm:pt>
    <dgm:pt modelId="{7E424935-53EA-47DB-A20A-FC2C9BE17625}" type="pres">
      <dgm:prSet presAssocID="{83A47E35-6ADB-41BA-918E-C175502F98A6}" presName="diagram" presStyleCnt="0">
        <dgm:presLayoutVars>
          <dgm:chMax val="1"/>
          <dgm:dir/>
          <dgm:animLvl val="ctr"/>
          <dgm:resizeHandles val="exact"/>
        </dgm:presLayoutVars>
      </dgm:prSet>
      <dgm:spPr/>
    </dgm:pt>
    <dgm:pt modelId="{AF83BB72-7581-498B-A3C0-AE58602B595D}" type="pres">
      <dgm:prSet presAssocID="{83A47E35-6ADB-41BA-918E-C175502F98A6}" presName="matrix" presStyleCnt="0"/>
      <dgm:spPr/>
    </dgm:pt>
    <dgm:pt modelId="{EB12142C-5D6C-47F8-9D59-D6273FBA1864}" type="pres">
      <dgm:prSet presAssocID="{83A47E35-6ADB-41BA-918E-C175502F98A6}" presName="tile1" presStyleLbl="node1" presStyleIdx="0" presStyleCnt="4" custLinFactNeighborY="-1286"/>
      <dgm:spPr/>
    </dgm:pt>
    <dgm:pt modelId="{CA630D29-D53B-413B-B9EE-1EEA018ABB47}" type="pres">
      <dgm:prSet presAssocID="{83A47E35-6ADB-41BA-918E-C175502F98A6}" presName="tile1text" presStyleLbl="node1" presStyleIdx="0" presStyleCnt="4">
        <dgm:presLayoutVars>
          <dgm:chMax val="0"/>
          <dgm:chPref val="0"/>
          <dgm:bulletEnabled val="1"/>
        </dgm:presLayoutVars>
      </dgm:prSet>
      <dgm:spPr/>
    </dgm:pt>
    <dgm:pt modelId="{3EBA4295-4EC1-4897-9D8E-B65732B98F4B}" type="pres">
      <dgm:prSet presAssocID="{83A47E35-6ADB-41BA-918E-C175502F98A6}" presName="tile2" presStyleLbl="node1" presStyleIdx="1" presStyleCnt="4" custLinFactNeighborY="-965"/>
      <dgm:spPr/>
    </dgm:pt>
    <dgm:pt modelId="{00DB528F-AF26-4B0D-8913-1165D9F2D930}" type="pres">
      <dgm:prSet presAssocID="{83A47E35-6ADB-41BA-918E-C175502F98A6}" presName="tile2text" presStyleLbl="node1" presStyleIdx="1" presStyleCnt="4">
        <dgm:presLayoutVars>
          <dgm:chMax val="0"/>
          <dgm:chPref val="0"/>
          <dgm:bulletEnabled val="1"/>
        </dgm:presLayoutVars>
      </dgm:prSet>
      <dgm:spPr/>
    </dgm:pt>
    <dgm:pt modelId="{DB09FD80-821B-49E9-AF6B-9FC46172E0DF}" type="pres">
      <dgm:prSet presAssocID="{83A47E35-6ADB-41BA-918E-C175502F98A6}" presName="tile3" presStyleLbl="node1" presStyleIdx="2" presStyleCnt="4" custLinFactNeighborY="-1688"/>
      <dgm:spPr/>
    </dgm:pt>
    <dgm:pt modelId="{DBC46BD6-6E71-4E46-96EF-23F62E45BFF6}" type="pres">
      <dgm:prSet presAssocID="{83A47E35-6ADB-41BA-918E-C175502F98A6}" presName="tile3text" presStyleLbl="node1" presStyleIdx="2" presStyleCnt="4">
        <dgm:presLayoutVars>
          <dgm:chMax val="0"/>
          <dgm:chPref val="0"/>
          <dgm:bulletEnabled val="1"/>
        </dgm:presLayoutVars>
      </dgm:prSet>
      <dgm:spPr/>
    </dgm:pt>
    <dgm:pt modelId="{34BC97F1-B305-4B88-92E4-21F02A881099}" type="pres">
      <dgm:prSet presAssocID="{83A47E35-6ADB-41BA-918E-C175502F98A6}" presName="tile4" presStyleLbl="node1" presStyleIdx="3" presStyleCnt="4" custLinFactNeighborY="-1286"/>
      <dgm:spPr/>
    </dgm:pt>
    <dgm:pt modelId="{E1A7AA4A-A38F-4C9D-ADAE-7CE0A971D83E}" type="pres">
      <dgm:prSet presAssocID="{83A47E35-6ADB-41BA-918E-C175502F98A6}" presName="tile4text" presStyleLbl="node1" presStyleIdx="3" presStyleCnt="4">
        <dgm:presLayoutVars>
          <dgm:chMax val="0"/>
          <dgm:chPref val="0"/>
          <dgm:bulletEnabled val="1"/>
        </dgm:presLayoutVars>
      </dgm:prSet>
      <dgm:spPr/>
    </dgm:pt>
    <dgm:pt modelId="{512C9F19-7610-4B4E-8E0B-003F603A2506}" type="pres">
      <dgm:prSet presAssocID="{83A47E35-6ADB-41BA-918E-C175502F98A6}" presName="centerTile" presStyleLbl="fgShp" presStyleIdx="0" presStyleCnt="1">
        <dgm:presLayoutVars>
          <dgm:chMax val="0"/>
          <dgm:chPref val="0"/>
        </dgm:presLayoutVars>
      </dgm:prSet>
      <dgm:spPr/>
    </dgm:pt>
  </dgm:ptLst>
  <dgm:cxnLst>
    <dgm:cxn modelId="{0539AD00-F916-4BFC-8F96-949DA25EF828}" type="presOf" srcId="{83BFCB0F-88FC-4327-990D-5BC56F3EAA30}" destId="{DB09FD80-821B-49E9-AF6B-9FC46172E0DF}" srcOrd="0" destOrd="0" presId="urn:microsoft.com/office/officeart/2005/8/layout/matrix1"/>
    <dgm:cxn modelId="{B0C63005-E46D-44A7-9524-6C7C54EA007A}" srcId="{F1A4B132-AFBA-4A03-90D8-617406BC9391}" destId="{B8C950E7-CE13-4583-8E27-E7A560329DAD}" srcOrd="0" destOrd="0" parTransId="{D36CE9A1-5BDF-4045-8224-C0C12787ECEB}" sibTransId="{D89E8120-AA61-4DDB-A7CC-586CF05C3583}"/>
    <dgm:cxn modelId="{CD20B410-0748-48B1-BA24-13E2A04E9DFE}" type="presOf" srcId="{04C33989-F3B2-435A-AA68-0A657A5230FA}" destId="{34BC97F1-B305-4B88-92E4-21F02A881099}" srcOrd="0" destOrd="0" presId="urn:microsoft.com/office/officeart/2005/8/layout/matrix1"/>
    <dgm:cxn modelId="{517AD025-0B2E-42BB-AB7D-F7B2C5E54B8D}" type="presOf" srcId="{B8C950E7-CE13-4583-8E27-E7A560329DAD}" destId="{EB12142C-5D6C-47F8-9D59-D6273FBA1864}" srcOrd="0" destOrd="0" presId="urn:microsoft.com/office/officeart/2005/8/layout/matrix1"/>
    <dgm:cxn modelId="{3E4BB52F-3285-49C1-AE7E-393B5A9EAD49}" srcId="{F1A4B132-AFBA-4A03-90D8-617406BC9391}" destId="{83BFCB0F-88FC-4327-990D-5BC56F3EAA30}" srcOrd="2" destOrd="0" parTransId="{536738A2-A6FE-4511-A88E-642B72713E13}" sibTransId="{806745F0-5E6E-43AB-9CE1-2DCE4AF60BE7}"/>
    <dgm:cxn modelId="{BBE4A837-B518-42A2-9085-E4C0E3C38551}" type="presOf" srcId="{D1FB1208-CF6F-4A38-BD6E-D8AB4B9DB92C}" destId="{3EBA4295-4EC1-4897-9D8E-B65732B98F4B}" srcOrd="0" destOrd="0" presId="urn:microsoft.com/office/officeart/2005/8/layout/matrix1"/>
    <dgm:cxn modelId="{BE591542-8601-4507-9CC6-90112C595FA8}" srcId="{83A47E35-6ADB-41BA-918E-C175502F98A6}" destId="{F1A4B132-AFBA-4A03-90D8-617406BC9391}" srcOrd="0" destOrd="0" parTransId="{2D23BAF9-0D12-4BE8-848F-132A492B8CCD}" sibTransId="{5E6CBA01-9797-4CC8-B53D-21992972D806}"/>
    <dgm:cxn modelId="{63B64866-BF4C-4052-8DB1-3A563ADD0EC2}" srcId="{F1A4B132-AFBA-4A03-90D8-617406BC9391}" destId="{D1FB1208-CF6F-4A38-BD6E-D8AB4B9DB92C}" srcOrd="1" destOrd="0" parTransId="{EE24FC5A-6519-47C3-A38B-F7EB54EC2E1E}" sibTransId="{A508A3E0-70E0-45E3-851E-E970173C647D}"/>
    <dgm:cxn modelId="{23DF3E84-ADFF-47CF-B1ED-E909D45E8199}" srcId="{F1A4B132-AFBA-4A03-90D8-617406BC9391}" destId="{04C33989-F3B2-435A-AA68-0A657A5230FA}" srcOrd="3" destOrd="0" parTransId="{5DFD714C-D706-4FC6-A9A7-D28D2740411C}" sibTransId="{802EFE60-3065-4E7A-8B26-21B4E96237DE}"/>
    <dgm:cxn modelId="{2C5ADD94-DB4B-4E95-A518-568A98DF6B86}" type="presOf" srcId="{83A47E35-6ADB-41BA-918E-C175502F98A6}" destId="{7E424935-53EA-47DB-A20A-FC2C9BE17625}" srcOrd="0" destOrd="0" presId="urn:microsoft.com/office/officeart/2005/8/layout/matrix1"/>
    <dgm:cxn modelId="{1BB495BF-9CB5-48DF-AEC4-3104C9F7DF24}" type="presOf" srcId="{04C33989-F3B2-435A-AA68-0A657A5230FA}" destId="{E1A7AA4A-A38F-4C9D-ADAE-7CE0A971D83E}" srcOrd="1" destOrd="0" presId="urn:microsoft.com/office/officeart/2005/8/layout/matrix1"/>
    <dgm:cxn modelId="{5071BDC7-AC62-4EB1-BCCD-BDC3EBE1AE05}" type="presOf" srcId="{B8C950E7-CE13-4583-8E27-E7A560329DAD}" destId="{CA630D29-D53B-413B-B9EE-1EEA018ABB47}" srcOrd="1" destOrd="0" presId="urn:microsoft.com/office/officeart/2005/8/layout/matrix1"/>
    <dgm:cxn modelId="{635018D4-E2F8-48E2-BF7D-348FB5B8818F}" type="presOf" srcId="{D1FB1208-CF6F-4A38-BD6E-D8AB4B9DB92C}" destId="{00DB528F-AF26-4B0D-8913-1165D9F2D930}" srcOrd="1" destOrd="0" presId="urn:microsoft.com/office/officeart/2005/8/layout/matrix1"/>
    <dgm:cxn modelId="{FAED18DE-346D-4363-A020-3786EE9A2E85}" type="presOf" srcId="{F1A4B132-AFBA-4A03-90D8-617406BC9391}" destId="{512C9F19-7610-4B4E-8E0B-003F603A2506}" srcOrd="0" destOrd="0" presId="urn:microsoft.com/office/officeart/2005/8/layout/matrix1"/>
    <dgm:cxn modelId="{132305FF-F6E0-4130-96A1-8AD17F800A90}" type="presOf" srcId="{83BFCB0F-88FC-4327-990D-5BC56F3EAA30}" destId="{DBC46BD6-6E71-4E46-96EF-23F62E45BFF6}" srcOrd="1" destOrd="0" presId="urn:microsoft.com/office/officeart/2005/8/layout/matrix1"/>
    <dgm:cxn modelId="{44E313CE-6B7E-4E91-B5E9-25390C365B2F}" type="presParOf" srcId="{7E424935-53EA-47DB-A20A-FC2C9BE17625}" destId="{AF83BB72-7581-498B-A3C0-AE58602B595D}" srcOrd="0" destOrd="0" presId="urn:microsoft.com/office/officeart/2005/8/layout/matrix1"/>
    <dgm:cxn modelId="{43FFED52-B866-495E-914A-2E4721DACA56}" type="presParOf" srcId="{AF83BB72-7581-498B-A3C0-AE58602B595D}" destId="{EB12142C-5D6C-47F8-9D59-D6273FBA1864}" srcOrd="0" destOrd="0" presId="urn:microsoft.com/office/officeart/2005/8/layout/matrix1"/>
    <dgm:cxn modelId="{70FCE635-6D48-492B-913F-9633E82EDB2E}" type="presParOf" srcId="{AF83BB72-7581-498B-A3C0-AE58602B595D}" destId="{CA630D29-D53B-413B-B9EE-1EEA018ABB47}" srcOrd="1" destOrd="0" presId="urn:microsoft.com/office/officeart/2005/8/layout/matrix1"/>
    <dgm:cxn modelId="{1DF2A3A6-ABDE-4DE6-937D-821A85A07BB3}" type="presParOf" srcId="{AF83BB72-7581-498B-A3C0-AE58602B595D}" destId="{3EBA4295-4EC1-4897-9D8E-B65732B98F4B}" srcOrd="2" destOrd="0" presId="urn:microsoft.com/office/officeart/2005/8/layout/matrix1"/>
    <dgm:cxn modelId="{C8E0309E-96CF-4F45-A5D2-7B8282F8AD46}" type="presParOf" srcId="{AF83BB72-7581-498B-A3C0-AE58602B595D}" destId="{00DB528F-AF26-4B0D-8913-1165D9F2D930}" srcOrd="3" destOrd="0" presId="urn:microsoft.com/office/officeart/2005/8/layout/matrix1"/>
    <dgm:cxn modelId="{E15F0833-C9DD-42C8-82C3-2515E047D4EF}" type="presParOf" srcId="{AF83BB72-7581-498B-A3C0-AE58602B595D}" destId="{DB09FD80-821B-49E9-AF6B-9FC46172E0DF}" srcOrd="4" destOrd="0" presId="urn:microsoft.com/office/officeart/2005/8/layout/matrix1"/>
    <dgm:cxn modelId="{3C46763F-EDF8-41EB-B2EB-92A1F10314BB}" type="presParOf" srcId="{AF83BB72-7581-498B-A3C0-AE58602B595D}" destId="{DBC46BD6-6E71-4E46-96EF-23F62E45BFF6}" srcOrd="5" destOrd="0" presId="urn:microsoft.com/office/officeart/2005/8/layout/matrix1"/>
    <dgm:cxn modelId="{DC41BC00-21EB-4E12-AF4A-B011CDE68E02}" type="presParOf" srcId="{AF83BB72-7581-498B-A3C0-AE58602B595D}" destId="{34BC97F1-B305-4B88-92E4-21F02A881099}" srcOrd="6" destOrd="0" presId="urn:microsoft.com/office/officeart/2005/8/layout/matrix1"/>
    <dgm:cxn modelId="{65588AC4-047D-4D6F-B9B3-CEC65DAFC468}" type="presParOf" srcId="{AF83BB72-7581-498B-A3C0-AE58602B595D}" destId="{E1A7AA4A-A38F-4C9D-ADAE-7CE0A971D83E}" srcOrd="7" destOrd="0" presId="urn:microsoft.com/office/officeart/2005/8/layout/matrix1"/>
    <dgm:cxn modelId="{13E935A7-BDEA-41BE-901B-3C164334CD38}" type="presParOf" srcId="{7E424935-53EA-47DB-A20A-FC2C9BE17625}" destId="{512C9F19-7610-4B4E-8E0B-003F603A2506}" srcOrd="1" destOrd="0" presId="urn:microsoft.com/office/officeart/2005/8/layout/matrix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B12142C-5D6C-47F8-9D59-D6273FBA1864}">
      <dsp:nvSpPr>
        <dsp:cNvPr id="0" name=""/>
        <dsp:cNvSpPr/>
      </dsp:nvSpPr>
      <dsp:spPr>
        <a:xfrm rot="16200000">
          <a:off x="857864" y="-857864"/>
          <a:ext cx="3057832" cy="4773561"/>
        </a:xfrm>
        <a:prstGeom prst="round1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t" anchorCtr="0">
          <a:noAutofit/>
        </a:bodyPr>
        <a:lstStyle/>
        <a:p>
          <a:pPr marL="0" lvl="0" indent="0" algn="ctr" defTabSz="1066800">
            <a:lnSpc>
              <a:spcPct val="90000"/>
            </a:lnSpc>
            <a:spcBef>
              <a:spcPct val="0"/>
            </a:spcBef>
            <a:spcAft>
              <a:spcPct val="35000"/>
            </a:spcAft>
            <a:buNone/>
          </a:pPr>
          <a:r>
            <a:rPr lang="en-GB" sz="2400" kern="1200" dirty="0"/>
            <a:t>Strength</a:t>
          </a:r>
        </a:p>
        <a:p>
          <a:pPr marL="0" lvl="0" indent="0" algn="l" defTabSz="1066800">
            <a:lnSpc>
              <a:spcPct val="90000"/>
            </a:lnSpc>
            <a:spcBef>
              <a:spcPct val="0"/>
            </a:spcBef>
            <a:spcAft>
              <a:spcPct val="35000"/>
            </a:spcAft>
            <a:buNone/>
          </a:pPr>
          <a:r>
            <a:rPr lang="en-GB" sz="1300" b="1" kern="1200" dirty="0"/>
            <a:t>-Expertise: </a:t>
          </a:r>
          <a:r>
            <a:rPr lang="en-GB" sz="1200" kern="1200" dirty="0"/>
            <a:t>Green Horizon has specialized knowledge in land reclamation, well drilling, and solar energy installations.
</a:t>
          </a:r>
          <a:r>
            <a:rPr lang="en-GB" sz="1300" b="1" kern="1200" dirty="0"/>
            <a:t>-Sustainable Practices: </a:t>
          </a:r>
          <a:r>
            <a:rPr lang="en-GB" sz="1200" kern="1200" dirty="0"/>
            <a:t>The project promotes sustainable agricultural methods, aligning with current environmental trends.
</a:t>
          </a:r>
          <a:r>
            <a:rPr lang="en-GB" sz="1300" b="1" kern="1200" dirty="0"/>
            <a:t>-Community Support: </a:t>
          </a:r>
          <a:r>
            <a:rPr lang="en-GB" sz="1200" kern="1200" dirty="0"/>
            <a:t>Local agricultural businesses like </a:t>
          </a:r>
          <a:r>
            <a:rPr lang="en-GB" sz="1200" kern="1200" dirty="0" err="1"/>
            <a:t>AgriCorp</a:t>
          </a:r>
          <a:r>
            <a:rPr lang="en-GB" sz="1200" kern="1200" dirty="0"/>
            <a:t> are interested in collaboration, enhancing community ties.
</a:t>
          </a:r>
          <a:r>
            <a:rPr lang="en-GB" sz="1300" b="1" kern="1200" dirty="0"/>
            <a:t>-Potential for Innovation: </a:t>
          </a:r>
          <a:r>
            <a:rPr lang="en-GB" sz="1200" kern="1200" dirty="0"/>
            <a:t>Opportunities to implement new technologies in water management and renewable energy.</a:t>
          </a:r>
          <a:endParaRPr lang="en-US" sz="1050" kern="1200" dirty="0"/>
        </a:p>
      </dsp:txBody>
      <dsp:txXfrm rot="5400000">
        <a:off x="0" y="0"/>
        <a:ext cx="4773561" cy="2293374"/>
      </dsp:txXfrm>
    </dsp:sp>
    <dsp:sp modelId="{3EBA4295-4EC1-4897-9D8E-B65732B98F4B}">
      <dsp:nvSpPr>
        <dsp:cNvPr id="0" name=""/>
        <dsp:cNvSpPr/>
      </dsp:nvSpPr>
      <dsp:spPr>
        <a:xfrm>
          <a:off x="4773561" y="0"/>
          <a:ext cx="4773561" cy="3057832"/>
        </a:xfrm>
        <a:prstGeom prst="round1Rect">
          <a:avLst/>
        </a:prstGeom>
        <a:solidFill>
          <a:schemeClr val="accent5">
            <a:hueOff val="-2252848"/>
            <a:satOff val="-5806"/>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t" anchorCtr="0">
          <a:noAutofit/>
        </a:bodyPr>
        <a:lstStyle/>
        <a:p>
          <a:pPr marL="0" lvl="0" indent="0" algn="ctr" defTabSz="1066800">
            <a:lnSpc>
              <a:spcPct val="90000"/>
            </a:lnSpc>
            <a:spcBef>
              <a:spcPct val="0"/>
            </a:spcBef>
            <a:spcAft>
              <a:spcPct val="35000"/>
            </a:spcAft>
            <a:buNone/>
          </a:pPr>
          <a:r>
            <a:rPr lang="en-GB" sz="2400" kern="1200" dirty="0"/>
            <a:t>Opportunities</a:t>
          </a:r>
        </a:p>
        <a:p>
          <a:pPr marL="0" lvl="0" indent="0" algn="l" defTabSz="1066800">
            <a:lnSpc>
              <a:spcPct val="90000"/>
            </a:lnSpc>
            <a:spcBef>
              <a:spcPct val="0"/>
            </a:spcBef>
            <a:spcAft>
              <a:spcPct val="35000"/>
            </a:spcAft>
            <a:buNone/>
          </a:pPr>
          <a:r>
            <a:rPr lang="en-GB" sz="1300" b="1" kern="1200" dirty="0"/>
            <a:t>-Market Demand: </a:t>
          </a:r>
          <a:r>
            <a:rPr lang="en-GB" sz="1200" b="0" kern="1200" dirty="0"/>
            <a:t>Growing demand for organic produce can enhance the viability of the reclaimed land.
</a:t>
          </a:r>
          <a:r>
            <a:rPr lang="en-GB" sz="1300" b="1" kern="1200" dirty="0"/>
            <a:t>-Government Incentives: </a:t>
          </a:r>
          <a:r>
            <a:rPr lang="en-GB" sz="1200" b="0" kern="1200" dirty="0"/>
            <a:t>Availability of grants and subsidies for sustainable projects can help offset costs.
</a:t>
          </a:r>
          <a:r>
            <a:rPr lang="en-GB" sz="1300" b="1" kern="1200" dirty="0"/>
            <a:t>-Technological Advancements: </a:t>
          </a:r>
          <a:r>
            <a:rPr lang="en-GB" sz="1200" b="0" kern="1200" dirty="0"/>
            <a:t>Innovations in agricultural technology and renewable energy can improve efficiency and yield.
</a:t>
          </a:r>
          <a:r>
            <a:rPr lang="en-GB" sz="1300" b="1" kern="1200" dirty="0"/>
            <a:t>-Partnerships: Potential </a:t>
          </a:r>
          <a:r>
            <a:rPr lang="en-GB" sz="1200" b="0" kern="1200" dirty="0"/>
            <a:t>for partnerships with environmental organizations or research institutions for further support.</a:t>
          </a:r>
          <a:endParaRPr lang="en-US" sz="1100" b="0" kern="1200" dirty="0"/>
        </a:p>
      </dsp:txBody>
      <dsp:txXfrm>
        <a:off x="4773561" y="0"/>
        <a:ext cx="4773561" cy="2293374"/>
      </dsp:txXfrm>
    </dsp:sp>
    <dsp:sp modelId="{DB09FD80-821B-49E9-AF6B-9FC46172E0DF}">
      <dsp:nvSpPr>
        <dsp:cNvPr id="0" name=""/>
        <dsp:cNvSpPr/>
      </dsp:nvSpPr>
      <dsp:spPr>
        <a:xfrm rot="10800000">
          <a:off x="0" y="3006215"/>
          <a:ext cx="4773561" cy="3057832"/>
        </a:xfrm>
        <a:prstGeom prst="round1Rect">
          <a:avLst/>
        </a:prstGeom>
        <a:solidFill>
          <a:schemeClr val="accent5">
            <a:hueOff val="-4505695"/>
            <a:satOff val="-11613"/>
            <a:lumOff val="-784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t" anchorCtr="0">
          <a:noAutofit/>
        </a:bodyPr>
        <a:lstStyle/>
        <a:p>
          <a:pPr marL="0" lvl="0" indent="0" algn="ctr" defTabSz="1066800">
            <a:lnSpc>
              <a:spcPct val="90000"/>
            </a:lnSpc>
            <a:spcBef>
              <a:spcPct val="0"/>
            </a:spcBef>
            <a:spcAft>
              <a:spcPct val="35000"/>
            </a:spcAft>
            <a:buNone/>
          </a:pPr>
          <a:r>
            <a:rPr lang="en-GB" sz="2400" kern="1200" dirty="0"/>
            <a:t>Weakness</a:t>
          </a:r>
        </a:p>
        <a:p>
          <a:pPr marL="0" lvl="0" indent="0" algn="l" defTabSz="1066800">
            <a:lnSpc>
              <a:spcPct val="90000"/>
            </a:lnSpc>
            <a:spcBef>
              <a:spcPct val="0"/>
            </a:spcBef>
            <a:spcAft>
              <a:spcPct val="35000"/>
            </a:spcAft>
            <a:buNone/>
          </a:pPr>
          <a:r>
            <a:rPr lang="en-GB" sz="1200" b="1" kern="1200" dirty="0"/>
            <a:t>-</a:t>
          </a:r>
          <a:r>
            <a:rPr lang="en-GB" sz="1300" b="1" kern="1200" dirty="0"/>
            <a:t>Initial Costs: </a:t>
          </a:r>
          <a:r>
            <a:rPr lang="en-GB" sz="1200" kern="1200" dirty="0"/>
            <a:t>High upfront investment required for infrastructure development and soil remediation.
</a:t>
          </a:r>
          <a:r>
            <a:rPr lang="en-GB" sz="1300" b="1" kern="1200" dirty="0"/>
            <a:t>-Limited Resources</a:t>
          </a:r>
          <a:r>
            <a:rPr lang="en-GB" sz="1200" b="1" kern="1200" dirty="0"/>
            <a:t>: </a:t>
          </a:r>
          <a:r>
            <a:rPr lang="en-GB" sz="1200" kern="1200" dirty="0"/>
            <a:t>Potential constraints in manpower and equipment during peak project phases.
</a:t>
          </a:r>
          <a:r>
            <a:rPr lang="en-GB" sz="1300" b="1" kern="1200" dirty="0"/>
            <a:t>-Dependence on Utilities: </a:t>
          </a:r>
          <a:r>
            <a:rPr lang="en-GB" sz="1200" kern="1200" dirty="0"/>
            <a:t>The project relies on establishing water and electricity supplies, which may face regulatory hurdles.
</a:t>
          </a:r>
          <a:r>
            <a:rPr lang="en-GB" sz="1300" b="1" kern="1200" dirty="0"/>
            <a:t>-Time Constraints: </a:t>
          </a:r>
          <a:r>
            <a:rPr lang="en-GB" sz="1200" kern="1200" dirty="0"/>
            <a:t>The complexity of the project could lead to delays 	in achieving goals.</a:t>
          </a:r>
        </a:p>
      </dsp:txBody>
      <dsp:txXfrm rot="10800000">
        <a:off x="0" y="3770673"/>
        <a:ext cx="4773561" cy="2293374"/>
      </dsp:txXfrm>
    </dsp:sp>
    <dsp:sp modelId="{34BC97F1-B305-4B88-92E4-21F02A881099}">
      <dsp:nvSpPr>
        <dsp:cNvPr id="0" name=""/>
        <dsp:cNvSpPr/>
      </dsp:nvSpPr>
      <dsp:spPr>
        <a:xfrm rot="5400000">
          <a:off x="5631425" y="2160643"/>
          <a:ext cx="3057832" cy="4773561"/>
        </a:xfrm>
        <a:prstGeom prst="round1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t" anchorCtr="0">
          <a:noAutofit/>
        </a:bodyPr>
        <a:lstStyle/>
        <a:p>
          <a:pPr marL="0" lvl="0" indent="0" algn="ctr" defTabSz="1066800">
            <a:lnSpc>
              <a:spcPct val="90000"/>
            </a:lnSpc>
            <a:spcBef>
              <a:spcPct val="0"/>
            </a:spcBef>
            <a:spcAft>
              <a:spcPct val="35000"/>
            </a:spcAft>
            <a:buNone/>
          </a:pPr>
          <a:r>
            <a:rPr lang="en-GB" sz="2400" kern="1200" dirty="0"/>
            <a:t>Threats</a:t>
          </a:r>
        </a:p>
        <a:p>
          <a:pPr marL="0" lvl="0" indent="0" algn="l" defTabSz="1066800">
            <a:lnSpc>
              <a:spcPct val="90000"/>
            </a:lnSpc>
            <a:spcBef>
              <a:spcPct val="0"/>
            </a:spcBef>
            <a:spcAft>
              <a:spcPct val="35000"/>
            </a:spcAft>
            <a:buNone/>
          </a:pPr>
          <a:r>
            <a:rPr lang="en-GB" sz="1200" b="1" kern="1200" dirty="0"/>
            <a:t>-Regulatory Challenges: </a:t>
          </a:r>
          <a:r>
            <a:rPr lang="en-GB" sz="1200" kern="1200" dirty="0"/>
            <a:t>Compliance with environmental regulations can pose obstacles and delays.
</a:t>
          </a:r>
          <a:r>
            <a:rPr lang="en-GB" sz="1200" b="1" kern="1200" dirty="0"/>
            <a:t>-Climate Change: </a:t>
          </a:r>
          <a:r>
            <a:rPr lang="en-GB" sz="1200" kern="1200" dirty="0"/>
            <a:t>Extreme weather events may impact agricultural viability and project timelines.
</a:t>
          </a:r>
          <a:r>
            <a:rPr lang="en-GB" sz="1200" b="1" kern="1200" dirty="0"/>
            <a:t>-Competition: </a:t>
          </a:r>
          <a:r>
            <a:rPr lang="en-GB" sz="1200" kern="1200" dirty="0"/>
            <a:t>Other companies may also seek to reclaim land for agricultural purposes, increasing competition.
</a:t>
          </a:r>
          <a:r>
            <a:rPr lang="en-GB" sz="1200" b="1" kern="1200" dirty="0"/>
            <a:t>-Market Fluctuations: </a:t>
          </a:r>
          <a:r>
            <a:rPr lang="en-GB" sz="1200" kern="1200" dirty="0"/>
            <a:t>Changes in market prices for agricultural products could affect profitability.</a:t>
          </a:r>
        </a:p>
      </dsp:txBody>
      <dsp:txXfrm rot="-5400000">
        <a:off x="4773561" y="3782965"/>
        <a:ext cx="4773561" cy="2293374"/>
      </dsp:txXfrm>
    </dsp:sp>
    <dsp:sp modelId="{512C9F19-7610-4B4E-8E0B-003F603A2506}">
      <dsp:nvSpPr>
        <dsp:cNvPr id="0" name=""/>
        <dsp:cNvSpPr/>
      </dsp:nvSpPr>
      <dsp:spPr>
        <a:xfrm>
          <a:off x="3341492" y="2293374"/>
          <a:ext cx="2864136" cy="1528916"/>
        </a:xfrm>
        <a:prstGeom prst="roundRect">
          <a:avLst/>
        </a:prstGeom>
        <a:solidFill>
          <a:schemeClr val="accent5">
            <a:tint val="4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0030" tIns="240030" rIns="240030" bIns="240030" numCol="1" spcCol="1270" anchor="ctr" anchorCtr="0">
          <a:noAutofit/>
        </a:bodyPr>
        <a:lstStyle/>
        <a:p>
          <a:pPr marL="0" lvl="0" indent="0" algn="ctr" defTabSz="2800350">
            <a:lnSpc>
              <a:spcPct val="90000"/>
            </a:lnSpc>
            <a:spcBef>
              <a:spcPct val="0"/>
            </a:spcBef>
            <a:spcAft>
              <a:spcPct val="35000"/>
            </a:spcAft>
            <a:buNone/>
          </a:pPr>
          <a:r>
            <a:rPr lang="en-GB" sz="6300" kern="1200" dirty="0"/>
            <a:t>SWOT</a:t>
          </a:r>
          <a:endParaRPr lang="en-US" sz="6300" kern="1200" dirty="0"/>
        </a:p>
      </dsp:txBody>
      <dsp:txXfrm>
        <a:off x="3416128" y="2368010"/>
        <a:ext cx="2714864" cy="1379644"/>
      </dsp:txXfrm>
    </dsp:sp>
  </dsp:spTree>
</dsp:drawing>
</file>

<file path=ppt/diagrams/layout1.xml><?xml version="1.0" encoding="utf-8"?>
<dgm:layoutDef xmlns:dgm="http://schemas.openxmlformats.org/drawingml/2006/diagram" xmlns:a="http://schemas.openxmlformats.org/drawingml/2006/main" uniqueId="urn:microsoft.com/office/officeart/2005/8/layout/matrix1">
  <dgm:title val=""/>
  <dgm:desc val=""/>
  <dgm:catLst>
    <dgm:cat type="matrix" pri="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styleData>
  <dgm:clr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clrData>
  <dgm:layoutNode name="diagram">
    <dgm:varLst>
      <dgm:chMax val="1"/>
      <dgm:dir/>
      <dgm:animLvl val="ctr"/>
      <dgm:resizeHandles val="exact"/>
    </dgm:varLst>
    <dgm:alg type="composite"/>
    <dgm:shape xmlns:r="http://schemas.openxmlformats.org/officeDocument/2006/relationships" r:blip="">
      <dgm:adjLst/>
    </dgm:shape>
    <dgm:presOf/>
    <dgm:constrLst>
      <dgm:constr type="ctrX" for="ch" forName="matrix" refType="w" fact="0.5"/>
      <dgm:constr type="ctrY" for="ch" forName="matrix" refType="h" fact="0.5"/>
      <dgm:constr type="w" for="ch" forName="matrix" refType="w"/>
      <dgm:constr type="h" for="ch" forName="matrix" refType="h"/>
      <dgm:constr type="ctrX" for="ch" forName="centerTile" refType="w" fact="0.5"/>
      <dgm:constr type="ctrY" for="ch" forName="centerTile" refType="h" fact="0.5"/>
      <dgm:constr type="w" for="ch" forName="centerTile" refType="w" fact="0.3"/>
      <dgm:constr type="h" for="ch" forName="centerTile" refType="h" fact="0.25"/>
      <dgm:constr type="primFontSz" for="des" ptType="node" op="equ" val="65"/>
    </dgm:constrLst>
    <dgm:ruleLst/>
    <dgm:choose name="Name0">
      <dgm:if name="Name1" axis="ch" ptType="node" func="cnt" op="gte" val="1">
        <dgm:layoutNode name="matrix">
          <dgm:alg type="composite"/>
          <dgm:shape xmlns:r="http://schemas.openxmlformats.org/officeDocument/2006/relationships" r:blip="">
            <dgm:adjLst/>
          </dgm:shape>
          <dgm:presOf/>
          <dgm:constrLst>
            <dgm:constr type="l" for="ch" forName="tile1"/>
            <dgm:constr type="t" for="ch" forName="tile1"/>
            <dgm:constr type="r" for="ch" forName="tile1" refType="w" fact="0.5"/>
            <dgm:constr type="b" for="ch" forName="tile1" refType="h" fact="0.5"/>
            <dgm:constr type="l" for="ch" forName="tile1text" refType="l" refFor="ch" refForName="tile1"/>
            <dgm:constr type="t" for="ch" forName="tile1text" refType="t" refFor="ch" refForName="tile1"/>
            <dgm:constr type="w" for="ch" forName="tile1text" refType="w" refFor="ch" refForName="tile1"/>
            <dgm:constr type="h" for="ch" forName="tile1text" refType="h" refFor="ch" refForName="tile1" fact="0.75"/>
            <dgm:constr type="r" for="ch" forName="tile2" refType="w"/>
            <dgm:constr type="t" for="ch" forName="tile2"/>
            <dgm:constr type="l" for="ch" forName="tile2" refType="w" fact="0.5"/>
            <dgm:constr type="b" for="ch" forName="tile2" refType="h" fact="0.5"/>
            <dgm:constr type="r" for="ch" forName="tile2text" refType="r" refFor="ch" refForName="tile2"/>
            <dgm:constr type="t" for="ch" forName="tile2text" refType="t" refFor="ch" refForName="tile2"/>
            <dgm:constr type="w" for="ch" forName="tile2text" refType="w" refFor="ch" refForName="tile2"/>
            <dgm:constr type="h" for="ch" forName="tile2text" refType="h" refFor="ch" refForName="tile2" fact="0.75"/>
            <dgm:constr type="l" for="ch" forName="tile3"/>
            <dgm:constr type="b" for="ch" forName="tile3" refType="h"/>
            <dgm:constr type="r" for="ch" forName="tile3" refType="w" fact="0.5"/>
            <dgm:constr type="t" for="ch" forName="tile3" refType="h" fact="0.5"/>
            <dgm:constr type="l" for="ch" forName="tile3text" refType="l" refFor="ch" refForName="tile3"/>
            <dgm:constr type="b" for="ch" forName="tile3text" refType="b" refFor="ch" refForName="tile3"/>
            <dgm:constr type="w" for="ch" forName="tile3text" refType="w" refFor="ch" refForName="tile3"/>
            <dgm:constr type="h" for="ch" forName="tile3text" refType="h" refFor="ch" refForName="tile3" fact="0.75"/>
            <dgm:constr type="r" for="ch" forName="tile4" refType="w"/>
            <dgm:constr type="b" for="ch" forName="tile4" refType="h"/>
            <dgm:constr type="l" for="ch" forName="tile4" refType="w" fact="0.5"/>
            <dgm:constr type="t" for="ch" forName="tile4" refType="h" fact="0.5"/>
            <dgm:constr type="r" for="ch" forName="tile4text" refType="r" refFor="ch" refForName="tile4"/>
            <dgm:constr type="b" for="ch" forName="tile4text" refType="b" refFor="ch" refForName="tile4"/>
            <dgm:constr type="w" for="ch" forName="tile4text" refType="w" refFor="ch" refForName="tile4"/>
            <dgm:constr type="h" for="ch" forName="tile4text" refType="h" refFor="ch" refForName="tile4" fact="0.75"/>
          </dgm:constrLst>
          <dgm:ruleLst/>
          <dgm:layoutNode name="tile1" styleLbl="node1">
            <dgm:alg type="sp"/>
            <dgm:shape xmlns:r="http://schemas.openxmlformats.org/officeDocument/2006/relationships" rot="270" type="round1Rect" r:blip="">
              <dgm:adjLst/>
            </dgm:shape>
            <dgm:choose name="Name2">
              <dgm:if name="Name3" func="var" arg="dir" op="equ" val="norm">
                <dgm:presOf axis="ch ch desOrSelf" ptType="node node node" st="1 1 1" cnt="1 1 0"/>
              </dgm:if>
              <dgm:else name="Name4">
                <dgm:presOf axis="ch ch desOrSelf" ptType="node node node" st="1 2 1" cnt="1 1 0"/>
              </dgm:else>
            </dgm:choose>
            <dgm:constrLst/>
            <dgm:ruleLst/>
          </dgm:layoutNode>
          <dgm:layoutNode name="tile1text" styleLbl="node1">
            <dgm:varLst>
              <dgm:chMax val="0"/>
              <dgm:chPref val="0"/>
              <dgm:bulletEnabled val="1"/>
            </dgm:varLst>
            <dgm:choose name="Name5">
              <dgm:if name="Name6" axis="root des" func="maxDepth" op="gte" val="3">
                <dgm:alg type="tx">
                  <dgm:param type="txAnchorVert" val="t"/>
                  <dgm:param type="parTxLTRAlign" val="l"/>
                  <dgm:param type="parTxRTLAlign" val="r"/>
                </dgm:alg>
              </dgm:if>
              <dgm:else name="Name7">
                <dgm:alg type="tx"/>
              </dgm:else>
            </dgm:choose>
            <dgm:shape xmlns:r="http://schemas.openxmlformats.org/officeDocument/2006/relationships" rot="270" type="rect" r:blip="" hideGeom="1">
              <dgm:adjLst>
                <dgm:adj idx="1" val="0.2"/>
              </dgm:adjLst>
            </dgm:shape>
            <dgm:choose name="Name8">
              <dgm:if name="Name9" func="var" arg="dir" op="equ" val="norm">
                <dgm:presOf axis="ch ch desOrSelf" ptType="node node node" st="1 1 1" cnt="1 1 0"/>
              </dgm:if>
              <dgm:else name="Name10">
                <dgm:presOf axis="ch ch desOrSelf" ptType="node node node" st="1 2 1" cnt="1 1 0"/>
              </dgm:else>
            </dgm:choose>
            <dgm:constrLst/>
            <dgm:ruleLst>
              <dgm:rule type="primFontSz" val="5" fact="NaN" max="NaN"/>
            </dgm:ruleLst>
          </dgm:layoutNode>
          <dgm:layoutNode name="tile2" styleLbl="node1">
            <dgm:alg type="sp"/>
            <dgm:shape xmlns:r="http://schemas.openxmlformats.org/officeDocument/2006/relationships" type="round1Rect" r:blip="">
              <dgm:adjLst/>
            </dgm:shape>
            <dgm:choose name="Name11">
              <dgm:if name="Name12" func="var" arg="dir" op="equ" val="norm">
                <dgm:presOf axis="ch ch desOrSelf" ptType="node node node" st="1 2 1" cnt="1 1 0"/>
              </dgm:if>
              <dgm:else name="Name13">
                <dgm:presOf axis="ch ch desOrSelf" ptType="node node node" st="1 1 1" cnt="1 1 0"/>
              </dgm:else>
            </dgm:choose>
            <dgm:constrLst/>
            <dgm:ruleLst/>
          </dgm:layoutNode>
          <dgm:layoutNode name="tile2text" styleLbl="node1">
            <dgm:varLst>
              <dgm:chMax val="0"/>
              <dgm:chPref val="0"/>
              <dgm:bulletEnabled val="1"/>
            </dgm:varLst>
            <dgm:choose name="Name14">
              <dgm:if name="Name15" axis="root des" func="maxDepth" op="gte" val="3">
                <dgm:alg type="tx">
                  <dgm:param type="txAnchorVert" val="t"/>
                  <dgm:param type="parTxLTRAlign" val="l"/>
                  <dgm:param type="parTxRTLAlign" val="r"/>
                </dgm:alg>
              </dgm:if>
              <dgm:else name="Name16">
                <dgm:alg type="tx"/>
              </dgm:else>
            </dgm:choose>
            <dgm:shape xmlns:r="http://schemas.openxmlformats.org/officeDocument/2006/relationships" type="rect" r:blip="" hideGeom="1">
              <dgm:adjLst/>
            </dgm:shape>
            <dgm:choose name="Name17">
              <dgm:if name="Name18" func="var" arg="dir" op="equ" val="norm">
                <dgm:presOf axis="ch ch desOrSelf" ptType="node node node" st="1 2 1" cnt="1 1 0"/>
              </dgm:if>
              <dgm:else name="Name19">
                <dgm:presOf axis="ch ch desOrSelf" ptType="node node node" st="1 1 1" cnt="1 1 0"/>
              </dgm:else>
            </dgm:choose>
            <dgm:constrLst/>
            <dgm:ruleLst>
              <dgm:rule type="primFontSz" val="5" fact="NaN" max="NaN"/>
            </dgm:ruleLst>
          </dgm:layoutNode>
          <dgm:layoutNode name="tile3" styleLbl="node1">
            <dgm:alg type="sp"/>
            <dgm:shape xmlns:r="http://schemas.openxmlformats.org/officeDocument/2006/relationships" rot="180" type="round1Rect" r:blip="">
              <dgm:adjLst/>
            </dgm:shape>
            <dgm:choose name="Name20">
              <dgm:if name="Name21" func="var" arg="dir" op="equ" val="norm">
                <dgm:presOf axis="ch ch desOrSelf" ptType="node node node" st="1 3 1" cnt="1 1 0"/>
              </dgm:if>
              <dgm:else name="Name22">
                <dgm:presOf axis="ch ch desOrSelf" ptType="node node node" st="1 4 1" cnt="1 1 0"/>
              </dgm:else>
            </dgm:choose>
            <dgm:constrLst/>
            <dgm:ruleLst/>
          </dgm:layoutNode>
          <dgm:layoutNode name="tile3text" styleLbl="node1">
            <dgm:varLst>
              <dgm:chMax val="0"/>
              <dgm:chPref val="0"/>
              <dgm:bulletEnabled val="1"/>
            </dgm:varLst>
            <dgm:choose name="Name23">
              <dgm:if name="Name24" axis="root des" func="maxDepth" op="gte" val="3">
                <dgm:alg type="tx">
                  <dgm:param type="txAnchorVert" val="t"/>
                  <dgm:param type="parTxLTRAlign" val="l"/>
                  <dgm:param type="parTxRTLAlign" val="r"/>
                </dgm:alg>
              </dgm:if>
              <dgm:else name="Name25">
                <dgm:alg type="tx"/>
              </dgm:else>
            </dgm:choose>
            <dgm:shape xmlns:r="http://schemas.openxmlformats.org/officeDocument/2006/relationships" rot="180" type="rect" r:blip="" hideGeom="1">
              <dgm:adjLst/>
            </dgm:shape>
            <dgm:choose name="Name26">
              <dgm:if name="Name27" func="var" arg="dir" op="equ" val="norm">
                <dgm:presOf axis="ch ch desOrSelf" ptType="node node node" st="1 3 1" cnt="1 1 0"/>
              </dgm:if>
              <dgm:else name="Name28">
                <dgm:presOf axis="ch ch desOrSelf" ptType="node node node" st="1 4 1" cnt="1 1 0"/>
              </dgm:else>
            </dgm:choose>
            <dgm:constrLst/>
            <dgm:ruleLst>
              <dgm:rule type="primFontSz" val="5" fact="NaN" max="NaN"/>
            </dgm:ruleLst>
          </dgm:layoutNode>
          <dgm:layoutNode name="tile4" styleLbl="node1">
            <dgm:alg type="sp"/>
            <dgm:shape xmlns:r="http://schemas.openxmlformats.org/officeDocument/2006/relationships" rot="90" type="round1Rect" r:blip="">
              <dgm:adjLst/>
            </dgm:shape>
            <dgm:choose name="Name29">
              <dgm:if name="Name30" func="var" arg="dir" op="equ" val="norm">
                <dgm:presOf axis="ch ch desOrSelf" ptType="node node node" st="1 4 1" cnt="1 1 0"/>
              </dgm:if>
              <dgm:else name="Name31">
                <dgm:presOf axis="ch ch desOrSelf" ptType="node node node" st="1 3 1" cnt="1 1 0"/>
              </dgm:else>
            </dgm:choose>
            <dgm:constrLst/>
            <dgm:ruleLst/>
          </dgm:layoutNode>
          <dgm:layoutNode name="tile4text" styleLbl="node1">
            <dgm:varLst>
              <dgm:chMax val="0"/>
              <dgm:chPref val="0"/>
              <dgm:bulletEnabled val="1"/>
            </dgm:varLst>
            <dgm:choose name="Name32">
              <dgm:if name="Name33" axis="root des" func="maxDepth" op="gte" val="3">
                <dgm:alg type="tx">
                  <dgm:param type="txAnchorVert" val="t"/>
                  <dgm:param type="parTxLTRAlign" val="l"/>
                  <dgm:param type="parTxRTLAlign" val="r"/>
                </dgm:alg>
              </dgm:if>
              <dgm:else name="Name34">
                <dgm:alg type="tx"/>
              </dgm:else>
            </dgm:choose>
            <dgm:shape xmlns:r="http://schemas.openxmlformats.org/officeDocument/2006/relationships" rot="90" type="rect" r:blip="" hideGeom="1">
              <dgm:adjLst/>
            </dgm:shape>
            <dgm:choose name="Name35">
              <dgm:if name="Name36" func="var" arg="dir" op="equ" val="norm">
                <dgm:presOf axis="ch ch desOrSelf" ptType="node node node" st="1 4 1" cnt="1 1 0"/>
              </dgm:if>
              <dgm:else name="Name37">
                <dgm:presOf axis="ch ch desOrSelf" ptType="node node node" st="1 3 1" cnt="1 1 0"/>
              </dgm:else>
            </dgm:choose>
            <dgm:constrLst/>
            <dgm:ruleLst>
              <dgm:rule type="primFontSz" val="5" fact="NaN" max="NaN"/>
            </dgm:ruleLst>
          </dgm:layoutNode>
        </dgm:layoutNode>
        <dgm:layoutNode name="centerTile" styleLbl="fgShp">
          <dgm:varLst>
            <dgm:chMax val="0"/>
            <dgm:chPref val="0"/>
          </dgm:varLst>
          <dgm:alg type="tx"/>
          <dgm:shape xmlns:r="http://schemas.openxmlformats.org/officeDocument/2006/relationships" type="roundRect" r:blip="">
            <dgm:adjLst/>
          </dgm:shape>
          <dgm:presOf axis="ch" ptType="node" cnt="1"/>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8"/>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1128F3-DE15-4945-A926-8184A11E554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1FD17EA-68E7-42D8-AF2F-7C9130F98F6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7C6A716-AE26-4CFC-B0AB-D7DA0D25FC44}"/>
              </a:ext>
            </a:extLst>
          </p:cNvPr>
          <p:cNvSpPr>
            <a:spLocks noGrp="1"/>
          </p:cNvSpPr>
          <p:nvPr>
            <p:ph type="dt" sz="half" idx="10"/>
          </p:nvPr>
        </p:nvSpPr>
        <p:spPr/>
        <p:txBody>
          <a:bodyPr/>
          <a:lstStyle/>
          <a:p>
            <a:fld id="{C1B68467-178A-48ED-8E16-A1470A1B76CD}" type="datetimeFigureOut">
              <a:rPr lang="en-US" smtClean="0"/>
              <a:t>10/25/2024</a:t>
            </a:fld>
            <a:endParaRPr lang="en-US"/>
          </a:p>
        </p:txBody>
      </p:sp>
      <p:sp>
        <p:nvSpPr>
          <p:cNvPr id="5" name="Footer Placeholder 4">
            <a:extLst>
              <a:ext uri="{FF2B5EF4-FFF2-40B4-BE49-F238E27FC236}">
                <a16:creationId xmlns:a16="http://schemas.microsoft.com/office/drawing/2014/main" id="{DD3E982E-B40D-4643-A4E6-DE44A3B433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312129B-6335-44E9-8399-1050FE17F151}"/>
              </a:ext>
            </a:extLst>
          </p:cNvPr>
          <p:cNvSpPr>
            <a:spLocks noGrp="1"/>
          </p:cNvSpPr>
          <p:nvPr>
            <p:ph type="sldNum" sz="quarter" idx="12"/>
          </p:nvPr>
        </p:nvSpPr>
        <p:spPr/>
        <p:txBody>
          <a:bodyPr/>
          <a:lstStyle/>
          <a:p>
            <a:fld id="{75562A61-E556-4D4B-9BFA-805535A67320}" type="slidenum">
              <a:rPr lang="en-US" smtClean="0"/>
              <a:t>‹#›</a:t>
            </a:fld>
            <a:endParaRPr lang="en-US"/>
          </a:p>
        </p:txBody>
      </p:sp>
    </p:spTree>
    <p:extLst>
      <p:ext uri="{BB962C8B-B14F-4D97-AF65-F5344CB8AC3E}">
        <p14:creationId xmlns:p14="http://schemas.microsoft.com/office/powerpoint/2010/main" val="13074287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1A9F60-FEC0-438F-A91E-24D16DF9EBF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7DC37E2-3C96-462D-A6EF-62E6FEED562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A93E06F-F837-4DFF-899E-D91104AC75B1}"/>
              </a:ext>
            </a:extLst>
          </p:cNvPr>
          <p:cNvSpPr>
            <a:spLocks noGrp="1"/>
          </p:cNvSpPr>
          <p:nvPr>
            <p:ph type="dt" sz="half" idx="10"/>
          </p:nvPr>
        </p:nvSpPr>
        <p:spPr/>
        <p:txBody>
          <a:bodyPr/>
          <a:lstStyle/>
          <a:p>
            <a:fld id="{C1B68467-178A-48ED-8E16-A1470A1B76CD}" type="datetimeFigureOut">
              <a:rPr lang="en-US" smtClean="0"/>
              <a:t>10/25/2024</a:t>
            </a:fld>
            <a:endParaRPr lang="en-US"/>
          </a:p>
        </p:txBody>
      </p:sp>
      <p:sp>
        <p:nvSpPr>
          <p:cNvPr id="5" name="Footer Placeholder 4">
            <a:extLst>
              <a:ext uri="{FF2B5EF4-FFF2-40B4-BE49-F238E27FC236}">
                <a16:creationId xmlns:a16="http://schemas.microsoft.com/office/drawing/2014/main" id="{24741506-38E7-4108-9FCD-F42A28BEEA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46FF9D3-F3E7-4617-9D3D-EFB742DCE2EA}"/>
              </a:ext>
            </a:extLst>
          </p:cNvPr>
          <p:cNvSpPr>
            <a:spLocks noGrp="1"/>
          </p:cNvSpPr>
          <p:nvPr>
            <p:ph type="sldNum" sz="quarter" idx="12"/>
          </p:nvPr>
        </p:nvSpPr>
        <p:spPr/>
        <p:txBody>
          <a:bodyPr/>
          <a:lstStyle/>
          <a:p>
            <a:fld id="{75562A61-E556-4D4B-9BFA-805535A67320}" type="slidenum">
              <a:rPr lang="en-US" smtClean="0"/>
              <a:t>‹#›</a:t>
            </a:fld>
            <a:endParaRPr lang="en-US"/>
          </a:p>
        </p:txBody>
      </p:sp>
    </p:spTree>
    <p:extLst>
      <p:ext uri="{BB962C8B-B14F-4D97-AF65-F5344CB8AC3E}">
        <p14:creationId xmlns:p14="http://schemas.microsoft.com/office/powerpoint/2010/main" val="41279568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81D8E7E-C760-459E-9F73-43A4027BC9C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0E8AC8F-D627-4191-8FE1-196FF20AAF7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8D2F9E-5634-47DA-A3C1-4A9276B5B534}"/>
              </a:ext>
            </a:extLst>
          </p:cNvPr>
          <p:cNvSpPr>
            <a:spLocks noGrp="1"/>
          </p:cNvSpPr>
          <p:nvPr>
            <p:ph type="dt" sz="half" idx="10"/>
          </p:nvPr>
        </p:nvSpPr>
        <p:spPr/>
        <p:txBody>
          <a:bodyPr/>
          <a:lstStyle/>
          <a:p>
            <a:fld id="{C1B68467-178A-48ED-8E16-A1470A1B76CD}" type="datetimeFigureOut">
              <a:rPr lang="en-US" smtClean="0"/>
              <a:t>10/25/2024</a:t>
            </a:fld>
            <a:endParaRPr lang="en-US"/>
          </a:p>
        </p:txBody>
      </p:sp>
      <p:sp>
        <p:nvSpPr>
          <p:cNvPr id="5" name="Footer Placeholder 4">
            <a:extLst>
              <a:ext uri="{FF2B5EF4-FFF2-40B4-BE49-F238E27FC236}">
                <a16:creationId xmlns:a16="http://schemas.microsoft.com/office/drawing/2014/main" id="{756A7663-03FA-4F3F-A123-0E2D843523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126491-7CEC-4CDD-A112-7F20A266DDD9}"/>
              </a:ext>
            </a:extLst>
          </p:cNvPr>
          <p:cNvSpPr>
            <a:spLocks noGrp="1"/>
          </p:cNvSpPr>
          <p:nvPr>
            <p:ph type="sldNum" sz="quarter" idx="12"/>
          </p:nvPr>
        </p:nvSpPr>
        <p:spPr/>
        <p:txBody>
          <a:bodyPr/>
          <a:lstStyle/>
          <a:p>
            <a:fld id="{75562A61-E556-4D4B-9BFA-805535A67320}" type="slidenum">
              <a:rPr lang="en-US" smtClean="0"/>
              <a:t>‹#›</a:t>
            </a:fld>
            <a:endParaRPr lang="en-US"/>
          </a:p>
        </p:txBody>
      </p:sp>
    </p:spTree>
    <p:extLst>
      <p:ext uri="{BB962C8B-B14F-4D97-AF65-F5344CB8AC3E}">
        <p14:creationId xmlns:p14="http://schemas.microsoft.com/office/powerpoint/2010/main" val="8766472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7F760C-B146-456D-B5BD-35665187AF2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2A2CE28-A427-4BD1-AD19-624CC7018A3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BE31353-5A92-4CA8-9D08-063CEA1B5D72}"/>
              </a:ext>
            </a:extLst>
          </p:cNvPr>
          <p:cNvSpPr>
            <a:spLocks noGrp="1"/>
          </p:cNvSpPr>
          <p:nvPr>
            <p:ph type="dt" sz="half" idx="10"/>
          </p:nvPr>
        </p:nvSpPr>
        <p:spPr/>
        <p:txBody>
          <a:bodyPr/>
          <a:lstStyle/>
          <a:p>
            <a:fld id="{C1B68467-178A-48ED-8E16-A1470A1B76CD}" type="datetimeFigureOut">
              <a:rPr lang="en-US" smtClean="0"/>
              <a:t>10/25/2024</a:t>
            </a:fld>
            <a:endParaRPr lang="en-US"/>
          </a:p>
        </p:txBody>
      </p:sp>
      <p:sp>
        <p:nvSpPr>
          <p:cNvPr id="5" name="Footer Placeholder 4">
            <a:extLst>
              <a:ext uri="{FF2B5EF4-FFF2-40B4-BE49-F238E27FC236}">
                <a16:creationId xmlns:a16="http://schemas.microsoft.com/office/drawing/2014/main" id="{9DC9B8B0-F363-4945-95FA-CAF6F5E1EA3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8AF8D4F-0068-44E8-96D2-0D0BBF061D06}"/>
              </a:ext>
            </a:extLst>
          </p:cNvPr>
          <p:cNvSpPr>
            <a:spLocks noGrp="1"/>
          </p:cNvSpPr>
          <p:nvPr>
            <p:ph type="sldNum" sz="quarter" idx="12"/>
          </p:nvPr>
        </p:nvSpPr>
        <p:spPr/>
        <p:txBody>
          <a:bodyPr/>
          <a:lstStyle/>
          <a:p>
            <a:fld id="{75562A61-E556-4D4B-9BFA-805535A67320}" type="slidenum">
              <a:rPr lang="en-US" smtClean="0"/>
              <a:t>‹#›</a:t>
            </a:fld>
            <a:endParaRPr lang="en-US"/>
          </a:p>
        </p:txBody>
      </p:sp>
    </p:spTree>
    <p:extLst>
      <p:ext uri="{BB962C8B-B14F-4D97-AF65-F5344CB8AC3E}">
        <p14:creationId xmlns:p14="http://schemas.microsoft.com/office/powerpoint/2010/main" val="8791519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C90A19-EE10-446F-AA9E-C4B5C43065C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401A08B-E60B-42F2-B239-C3204BA53CF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65C3E03-4C1A-406D-BDEA-0E290A3306C4}"/>
              </a:ext>
            </a:extLst>
          </p:cNvPr>
          <p:cNvSpPr>
            <a:spLocks noGrp="1"/>
          </p:cNvSpPr>
          <p:nvPr>
            <p:ph type="dt" sz="half" idx="10"/>
          </p:nvPr>
        </p:nvSpPr>
        <p:spPr/>
        <p:txBody>
          <a:bodyPr/>
          <a:lstStyle/>
          <a:p>
            <a:fld id="{C1B68467-178A-48ED-8E16-A1470A1B76CD}" type="datetimeFigureOut">
              <a:rPr lang="en-US" smtClean="0"/>
              <a:t>10/25/2024</a:t>
            </a:fld>
            <a:endParaRPr lang="en-US"/>
          </a:p>
        </p:txBody>
      </p:sp>
      <p:sp>
        <p:nvSpPr>
          <p:cNvPr id="5" name="Footer Placeholder 4">
            <a:extLst>
              <a:ext uri="{FF2B5EF4-FFF2-40B4-BE49-F238E27FC236}">
                <a16:creationId xmlns:a16="http://schemas.microsoft.com/office/drawing/2014/main" id="{BFC0C869-81EA-4853-9E98-510A3608E5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BD62A2-D0ED-4A0D-BE0C-5F6AE83899F0}"/>
              </a:ext>
            </a:extLst>
          </p:cNvPr>
          <p:cNvSpPr>
            <a:spLocks noGrp="1"/>
          </p:cNvSpPr>
          <p:nvPr>
            <p:ph type="sldNum" sz="quarter" idx="12"/>
          </p:nvPr>
        </p:nvSpPr>
        <p:spPr/>
        <p:txBody>
          <a:bodyPr/>
          <a:lstStyle/>
          <a:p>
            <a:fld id="{75562A61-E556-4D4B-9BFA-805535A67320}" type="slidenum">
              <a:rPr lang="en-US" smtClean="0"/>
              <a:t>‹#›</a:t>
            </a:fld>
            <a:endParaRPr lang="en-US"/>
          </a:p>
        </p:txBody>
      </p:sp>
    </p:spTree>
    <p:extLst>
      <p:ext uri="{BB962C8B-B14F-4D97-AF65-F5344CB8AC3E}">
        <p14:creationId xmlns:p14="http://schemas.microsoft.com/office/powerpoint/2010/main" val="41096828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6C45E7-D66B-4361-A367-9D5B449DF07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E628B9A-5E6F-4C59-BD27-4819D043379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EA6AC18-6FC0-4202-8CDB-2E98665A4EF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2E3C92D-D735-49BA-AD66-00E8B534896A}"/>
              </a:ext>
            </a:extLst>
          </p:cNvPr>
          <p:cNvSpPr>
            <a:spLocks noGrp="1"/>
          </p:cNvSpPr>
          <p:nvPr>
            <p:ph type="dt" sz="half" idx="10"/>
          </p:nvPr>
        </p:nvSpPr>
        <p:spPr/>
        <p:txBody>
          <a:bodyPr/>
          <a:lstStyle/>
          <a:p>
            <a:fld id="{C1B68467-178A-48ED-8E16-A1470A1B76CD}" type="datetimeFigureOut">
              <a:rPr lang="en-US" smtClean="0"/>
              <a:t>10/25/2024</a:t>
            </a:fld>
            <a:endParaRPr lang="en-US"/>
          </a:p>
        </p:txBody>
      </p:sp>
      <p:sp>
        <p:nvSpPr>
          <p:cNvPr id="6" name="Footer Placeholder 5">
            <a:extLst>
              <a:ext uri="{FF2B5EF4-FFF2-40B4-BE49-F238E27FC236}">
                <a16:creationId xmlns:a16="http://schemas.microsoft.com/office/drawing/2014/main" id="{CA6BF03B-165D-418B-B376-1008BD9240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75EC8CB-BF1D-4A29-99A2-4E5B880BE278}"/>
              </a:ext>
            </a:extLst>
          </p:cNvPr>
          <p:cNvSpPr>
            <a:spLocks noGrp="1"/>
          </p:cNvSpPr>
          <p:nvPr>
            <p:ph type="sldNum" sz="quarter" idx="12"/>
          </p:nvPr>
        </p:nvSpPr>
        <p:spPr/>
        <p:txBody>
          <a:bodyPr/>
          <a:lstStyle/>
          <a:p>
            <a:fld id="{75562A61-E556-4D4B-9BFA-805535A67320}" type="slidenum">
              <a:rPr lang="en-US" smtClean="0"/>
              <a:t>‹#›</a:t>
            </a:fld>
            <a:endParaRPr lang="en-US"/>
          </a:p>
        </p:txBody>
      </p:sp>
    </p:spTree>
    <p:extLst>
      <p:ext uri="{BB962C8B-B14F-4D97-AF65-F5344CB8AC3E}">
        <p14:creationId xmlns:p14="http://schemas.microsoft.com/office/powerpoint/2010/main" val="30170391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819547-0974-48FD-8633-F3C2F72B1AD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B16991E-DE2B-46A1-8090-5180B2B7176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3439211-D929-461E-A9E0-816ABD20C4F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6E06CED-0C75-4A02-AAB0-19036081DBB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9DEC700-E20F-475E-979D-E0225D25A1B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D33B68D-D19F-457A-91ED-70398134D721}"/>
              </a:ext>
            </a:extLst>
          </p:cNvPr>
          <p:cNvSpPr>
            <a:spLocks noGrp="1"/>
          </p:cNvSpPr>
          <p:nvPr>
            <p:ph type="dt" sz="half" idx="10"/>
          </p:nvPr>
        </p:nvSpPr>
        <p:spPr/>
        <p:txBody>
          <a:bodyPr/>
          <a:lstStyle/>
          <a:p>
            <a:fld id="{C1B68467-178A-48ED-8E16-A1470A1B76CD}" type="datetimeFigureOut">
              <a:rPr lang="en-US" smtClean="0"/>
              <a:t>10/25/2024</a:t>
            </a:fld>
            <a:endParaRPr lang="en-US"/>
          </a:p>
        </p:txBody>
      </p:sp>
      <p:sp>
        <p:nvSpPr>
          <p:cNvPr id="8" name="Footer Placeholder 7">
            <a:extLst>
              <a:ext uri="{FF2B5EF4-FFF2-40B4-BE49-F238E27FC236}">
                <a16:creationId xmlns:a16="http://schemas.microsoft.com/office/drawing/2014/main" id="{F7ACAC39-CB5F-49FC-A939-8664B30CB5E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DB6FA09-4E67-4E9F-9402-7D2ADEDA077C}"/>
              </a:ext>
            </a:extLst>
          </p:cNvPr>
          <p:cNvSpPr>
            <a:spLocks noGrp="1"/>
          </p:cNvSpPr>
          <p:nvPr>
            <p:ph type="sldNum" sz="quarter" idx="12"/>
          </p:nvPr>
        </p:nvSpPr>
        <p:spPr/>
        <p:txBody>
          <a:bodyPr/>
          <a:lstStyle/>
          <a:p>
            <a:fld id="{75562A61-E556-4D4B-9BFA-805535A67320}" type="slidenum">
              <a:rPr lang="en-US" smtClean="0"/>
              <a:t>‹#›</a:t>
            </a:fld>
            <a:endParaRPr lang="en-US"/>
          </a:p>
        </p:txBody>
      </p:sp>
    </p:spTree>
    <p:extLst>
      <p:ext uri="{BB962C8B-B14F-4D97-AF65-F5344CB8AC3E}">
        <p14:creationId xmlns:p14="http://schemas.microsoft.com/office/powerpoint/2010/main" val="1050132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C1D94-0167-40E1-A5E0-A1EEB1990D2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ACC0F6B-29C4-40A0-B8D1-435C9AB8865D}"/>
              </a:ext>
            </a:extLst>
          </p:cNvPr>
          <p:cNvSpPr>
            <a:spLocks noGrp="1"/>
          </p:cNvSpPr>
          <p:nvPr>
            <p:ph type="dt" sz="half" idx="10"/>
          </p:nvPr>
        </p:nvSpPr>
        <p:spPr/>
        <p:txBody>
          <a:bodyPr/>
          <a:lstStyle/>
          <a:p>
            <a:fld id="{C1B68467-178A-48ED-8E16-A1470A1B76CD}" type="datetimeFigureOut">
              <a:rPr lang="en-US" smtClean="0"/>
              <a:t>10/25/2024</a:t>
            </a:fld>
            <a:endParaRPr lang="en-US"/>
          </a:p>
        </p:txBody>
      </p:sp>
      <p:sp>
        <p:nvSpPr>
          <p:cNvPr id="4" name="Footer Placeholder 3">
            <a:extLst>
              <a:ext uri="{FF2B5EF4-FFF2-40B4-BE49-F238E27FC236}">
                <a16:creationId xmlns:a16="http://schemas.microsoft.com/office/drawing/2014/main" id="{B2E2963B-6B5D-4450-B887-1CEA6ECAC00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55C143A-A5A3-451D-A127-6B0C7290940C}"/>
              </a:ext>
            </a:extLst>
          </p:cNvPr>
          <p:cNvSpPr>
            <a:spLocks noGrp="1"/>
          </p:cNvSpPr>
          <p:nvPr>
            <p:ph type="sldNum" sz="quarter" idx="12"/>
          </p:nvPr>
        </p:nvSpPr>
        <p:spPr/>
        <p:txBody>
          <a:bodyPr/>
          <a:lstStyle/>
          <a:p>
            <a:fld id="{75562A61-E556-4D4B-9BFA-805535A67320}" type="slidenum">
              <a:rPr lang="en-US" smtClean="0"/>
              <a:t>‹#›</a:t>
            </a:fld>
            <a:endParaRPr lang="en-US"/>
          </a:p>
        </p:txBody>
      </p:sp>
    </p:spTree>
    <p:extLst>
      <p:ext uri="{BB962C8B-B14F-4D97-AF65-F5344CB8AC3E}">
        <p14:creationId xmlns:p14="http://schemas.microsoft.com/office/powerpoint/2010/main" val="4234440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AE8C65B-8504-49D9-8B27-4E4A39BFFA64}"/>
              </a:ext>
            </a:extLst>
          </p:cNvPr>
          <p:cNvSpPr>
            <a:spLocks noGrp="1"/>
          </p:cNvSpPr>
          <p:nvPr>
            <p:ph type="dt" sz="half" idx="10"/>
          </p:nvPr>
        </p:nvSpPr>
        <p:spPr/>
        <p:txBody>
          <a:bodyPr/>
          <a:lstStyle/>
          <a:p>
            <a:fld id="{C1B68467-178A-48ED-8E16-A1470A1B76CD}" type="datetimeFigureOut">
              <a:rPr lang="en-US" smtClean="0"/>
              <a:t>10/25/2024</a:t>
            </a:fld>
            <a:endParaRPr lang="en-US"/>
          </a:p>
        </p:txBody>
      </p:sp>
      <p:sp>
        <p:nvSpPr>
          <p:cNvPr id="3" name="Footer Placeholder 2">
            <a:extLst>
              <a:ext uri="{FF2B5EF4-FFF2-40B4-BE49-F238E27FC236}">
                <a16:creationId xmlns:a16="http://schemas.microsoft.com/office/drawing/2014/main" id="{435F15AF-74E2-461B-99F9-32DBD60E91D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331DDD1-914D-4BE1-A232-6E022E72DC89}"/>
              </a:ext>
            </a:extLst>
          </p:cNvPr>
          <p:cNvSpPr>
            <a:spLocks noGrp="1"/>
          </p:cNvSpPr>
          <p:nvPr>
            <p:ph type="sldNum" sz="quarter" idx="12"/>
          </p:nvPr>
        </p:nvSpPr>
        <p:spPr/>
        <p:txBody>
          <a:bodyPr/>
          <a:lstStyle/>
          <a:p>
            <a:fld id="{75562A61-E556-4D4B-9BFA-805535A67320}" type="slidenum">
              <a:rPr lang="en-US" smtClean="0"/>
              <a:t>‹#›</a:t>
            </a:fld>
            <a:endParaRPr lang="en-US"/>
          </a:p>
        </p:txBody>
      </p:sp>
    </p:spTree>
    <p:extLst>
      <p:ext uri="{BB962C8B-B14F-4D97-AF65-F5344CB8AC3E}">
        <p14:creationId xmlns:p14="http://schemas.microsoft.com/office/powerpoint/2010/main" val="26059126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76066E-CF2F-49A8-8EF8-A8D198307D4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2E8B6B4-47A4-4006-9969-9D566825D01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3F0F8B8-9090-4D6B-A446-E4F2D056A2A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6A555C7-C637-466F-B739-EE5F30A3369E}"/>
              </a:ext>
            </a:extLst>
          </p:cNvPr>
          <p:cNvSpPr>
            <a:spLocks noGrp="1"/>
          </p:cNvSpPr>
          <p:nvPr>
            <p:ph type="dt" sz="half" idx="10"/>
          </p:nvPr>
        </p:nvSpPr>
        <p:spPr/>
        <p:txBody>
          <a:bodyPr/>
          <a:lstStyle/>
          <a:p>
            <a:fld id="{C1B68467-178A-48ED-8E16-A1470A1B76CD}" type="datetimeFigureOut">
              <a:rPr lang="en-US" smtClean="0"/>
              <a:t>10/25/2024</a:t>
            </a:fld>
            <a:endParaRPr lang="en-US"/>
          </a:p>
        </p:txBody>
      </p:sp>
      <p:sp>
        <p:nvSpPr>
          <p:cNvPr id="6" name="Footer Placeholder 5">
            <a:extLst>
              <a:ext uri="{FF2B5EF4-FFF2-40B4-BE49-F238E27FC236}">
                <a16:creationId xmlns:a16="http://schemas.microsoft.com/office/drawing/2014/main" id="{DFBC228E-5C43-4A3E-AF4B-E3984D9599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367CCAD-227E-4B28-A1B3-5894192840D1}"/>
              </a:ext>
            </a:extLst>
          </p:cNvPr>
          <p:cNvSpPr>
            <a:spLocks noGrp="1"/>
          </p:cNvSpPr>
          <p:nvPr>
            <p:ph type="sldNum" sz="quarter" idx="12"/>
          </p:nvPr>
        </p:nvSpPr>
        <p:spPr/>
        <p:txBody>
          <a:bodyPr/>
          <a:lstStyle/>
          <a:p>
            <a:fld id="{75562A61-E556-4D4B-9BFA-805535A67320}" type="slidenum">
              <a:rPr lang="en-US" smtClean="0"/>
              <a:t>‹#›</a:t>
            </a:fld>
            <a:endParaRPr lang="en-US"/>
          </a:p>
        </p:txBody>
      </p:sp>
    </p:spTree>
    <p:extLst>
      <p:ext uri="{BB962C8B-B14F-4D97-AF65-F5344CB8AC3E}">
        <p14:creationId xmlns:p14="http://schemas.microsoft.com/office/powerpoint/2010/main" val="39841302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A3382D-9C22-4621-A328-1506BAABEBC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75B9132-314C-48DB-97B2-83C1A4F4A31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0B8CD56-4A25-4F51-AB1A-DA38EFB052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DFA9918-E533-4C91-AE67-4D85FF2C4A14}"/>
              </a:ext>
            </a:extLst>
          </p:cNvPr>
          <p:cNvSpPr>
            <a:spLocks noGrp="1"/>
          </p:cNvSpPr>
          <p:nvPr>
            <p:ph type="dt" sz="half" idx="10"/>
          </p:nvPr>
        </p:nvSpPr>
        <p:spPr/>
        <p:txBody>
          <a:bodyPr/>
          <a:lstStyle/>
          <a:p>
            <a:fld id="{C1B68467-178A-48ED-8E16-A1470A1B76CD}" type="datetimeFigureOut">
              <a:rPr lang="en-US" smtClean="0"/>
              <a:t>10/25/2024</a:t>
            </a:fld>
            <a:endParaRPr lang="en-US"/>
          </a:p>
        </p:txBody>
      </p:sp>
      <p:sp>
        <p:nvSpPr>
          <p:cNvPr id="6" name="Footer Placeholder 5">
            <a:extLst>
              <a:ext uri="{FF2B5EF4-FFF2-40B4-BE49-F238E27FC236}">
                <a16:creationId xmlns:a16="http://schemas.microsoft.com/office/drawing/2014/main" id="{54A322AF-5429-4ABC-AF6A-0CDD8941466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999758-E900-4B23-A774-3C60A85393BA}"/>
              </a:ext>
            </a:extLst>
          </p:cNvPr>
          <p:cNvSpPr>
            <a:spLocks noGrp="1"/>
          </p:cNvSpPr>
          <p:nvPr>
            <p:ph type="sldNum" sz="quarter" idx="12"/>
          </p:nvPr>
        </p:nvSpPr>
        <p:spPr/>
        <p:txBody>
          <a:bodyPr/>
          <a:lstStyle/>
          <a:p>
            <a:fld id="{75562A61-E556-4D4B-9BFA-805535A67320}" type="slidenum">
              <a:rPr lang="en-US" smtClean="0"/>
              <a:t>‹#›</a:t>
            </a:fld>
            <a:endParaRPr lang="en-US"/>
          </a:p>
        </p:txBody>
      </p:sp>
    </p:spTree>
    <p:extLst>
      <p:ext uri="{BB962C8B-B14F-4D97-AF65-F5344CB8AC3E}">
        <p14:creationId xmlns:p14="http://schemas.microsoft.com/office/powerpoint/2010/main" val="42044154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9DED497-F925-4B0C-9AEF-36E8D67DB1B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55CB836-B23C-4714-A54A-AA6CF7AA169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FDE43D9-A5EB-408E-9CF1-B24C28173D8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1B68467-178A-48ED-8E16-A1470A1B76CD}" type="datetimeFigureOut">
              <a:rPr lang="en-US" smtClean="0"/>
              <a:t>10/25/2024</a:t>
            </a:fld>
            <a:endParaRPr lang="en-US"/>
          </a:p>
        </p:txBody>
      </p:sp>
      <p:sp>
        <p:nvSpPr>
          <p:cNvPr id="5" name="Footer Placeholder 4">
            <a:extLst>
              <a:ext uri="{FF2B5EF4-FFF2-40B4-BE49-F238E27FC236}">
                <a16:creationId xmlns:a16="http://schemas.microsoft.com/office/drawing/2014/main" id="{6E6E0AFD-8DF9-4E95-9997-175A7CC19F9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73216C5-F04C-44F6-A80F-52124B98C8D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5562A61-E556-4D4B-9BFA-805535A67320}" type="slidenum">
              <a:rPr lang="en-US" smtClean="0"/>
              <a:t>‹#›</a:t>
            </a:fld>
            <a:endParaRPr lang="en-US"/>
          </a:p>
        </p:txBody>
      </p:sp>
    </p:spTree>
    <p:extLst>
      <p:ext uri="{BB962C8B-B14F-4D97-AF65-F5344CB8AC3E}">
        <p14:creationId xmlns:p14="http://schemas.microsoft.com/office/powerpoint/2010/main" val="39613923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9.png"/></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pn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png"/><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2.png"/></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image" Target="../media/image11.png"/></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14.png"/><Relationship Id="rId4" Type="http://schemas.openxmlformats.org/officeDocument/2006/relationships/image" Target="../media/image13.png"/></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png"/><Relationship Id="rId1" Type="http://schemas.openxmlformats.org/officeDocument/2006/relationships/slideLayout" Target="../slideLayouts/slideLayout1.xml"/><Relationship Id="rId5" Type="http://schemas.openxmlformats.org/officeDocument/2006/relationships/image" Target="../media/image13.png"/><Relationship Id="rId4" Type="http://schemas.openxmlformats.org/officeDocument/2006/relationships/image" Target="../media/image2.png"/></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png"/><Relationship Id="rId1" Type="http://schemas.openxmlformats.org/officeDocument/2006/relationships/slideLayout" Target="../slideLayouts/slideLayout1.xml"/><Relationship Id="rId5" Type="http://schemas.openxmlformats.org/officeDocument/2006/relationships/image" Target="../media/image13.png"/><Relationship Id="rId4" Type="http://schemas.openxmlformats.org/officeDocument/2006/relationships/image" Target="../media/image2.png"/></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png"/><Relationship Id="rId1" Type="http://schemas.openxmlformats.org/officeDocument/2006/relationships/slideLayout" Target="../slideLayouts/slideLayout1.xml"/><Relationship Id="rId5" Type="http://schemas.openxmlformats.org/officeDocument/2006/relationships/image" Target="../media/image1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2.png"/><Relationship Id="rId7" Type="http://schemas.openxmlformats.org/officeDocument/2006/relationships/diagramColors" Target="../diagrams/colors1.xml"/><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8078D4A-D203-4898-A495-91D6B0F3B6AE}"/>
              </a:ext>
            </a:extLst>
          </p:cNvPr>
          <p:cNvPicPr>
            <a:picLocks noChangeAspect="1"/>
          </p:cNvPicPr>
          <p:nvPr/>
        </p:nvPicPr>
        <p:blipFill>
          <a:blip r:embed="rId2"/>
          <a:stretch>
            <a:fillRect/>
          </a:stretch>
        </p:blipFill>
        <p:spPr>
          <a:xfrm>
            <a:off x="0" y="347990"/>
            <a:ext cx="3935976" cy="2204147"/>
          </a:xfrm>
          <a:prstGeom prst="rect">
            <a:avLst/>
          </a:prstGeom>
        </p:spPr>
      </p:pic>
      <p:pic>
        <p:nvPicPr>
          <p:cNvPr id="5" name="Picture 4">
            <a:extLst>
              <a:ext uri="{FF2B5EF4-FFF2-40B4-BE49-F238E27FC236}">
                <a16:creationId xmlns:a16="http://schemas.microsoft.com/office/drawing/2014/main" id="{5BE3A1F0-B3E3-48AD-9533-89CF85BA8F26}"/>
              </a:ext>
            </a:extLst>
          </p:cNvPr>
          <p:cNvPicPr>
            <a:picLocks noChangeAspect="1"/>
          </p:cNvPicPr>
          <p:nvPr/>
        </p:nvPicPr>
        <p:blipFill>
          <a:blip r:embed="rId3"/>
          <a:stretch>
            <a:fillRect/>
          </a:stretch>
        </p:blipFill>
        <p:spPr>
          <a:xfrm>
            <a:off x="8256026" y="660400"/>
            <a:ext cx="3301112" cy="1655763"/>
          </a:xfrm>
          <a:prstGeom prst="rect">
            <a:avLst/>
          </a:prstGeom>
        </p:spPr>
      </p:pic>
      <p:sp>
        <p:nvSpPr>
          <p:cNvPr id="6" name="TextBox 5">
            <a:extLst>
              <a:ext uri="{FF2B5EF4-FFF2-40B4-BE49-F238E27FC236}">
                <a16:creationId xmlns:a16="http://schemas.microsoft.com/office/drawing/2014/main" id="{46447F79-86C0-4A1C-8F7A-4F7A82E3810B}"/>
              </a:ext>
            </a:extLst>
          </p:cNvPr>
          <p:cNvSpPr txBox="1"/>
          <p:nvPr/>
        </p:nvSpPr>
        <p:spPr>
          <a:xfrm>
            <a:off x="2664542" y="2684206"/>
            <a:ext cx="6941574" cy="2408904"/>
          </a:xfrm>
          <a:prstGeom prst="rect">
            <a:avLst/>
          </a:prstGeom>
          <a:noFill/>
        </p:spPr>
        <p:txBody>
          <a:bodyPr wrap="square" rtlCol="0">
            <a:spAutoFit/>
          </a:bodyPr>
          <a:lstStyle/>
          <a:p>
            <a:endParaRPr lang="en-US" dirty="0"/>
          </a:p>
        </p:txBody>
      </p:sp>
      <p:graphicFrame>
        <p:nvGraphicFramePr>
          <p:cNvPr id="7" name="Table 7">
            <a:extLst>
              <a:ext uri="{FF2B5EF4-FFF2-40B4-BE49-F238E27FC236}">
                <a16:creationId xmlns:a16="http://schemas.microsoft.com/office/drawing/2014/main" id="{6FD54672-9DC6-4579-919C-2516DC83BF68}"/>
              </a:ext>
            </a:extLst>
          </p:cNvPr>
          <p:cNvGraphicFramePr>
            <a:graphicFrameLocks noGrp="1"/>
          </p:cNvGraphicFramePr>
          <p:nvPr>
            <p:extLst>
              <p:ext uri="{D42A27DB-BD31-4B8C-83A1-F6EECF244321}">
                <p14:modId xmlns:p14="http://schemas.microsoft.com/office/powerpoint/2010/main" val="168907704"/>
              </p:ext>
            </p:extLst>
          </p:nvPr>
        </p:nvGraphicFramePr>
        <p:xfrm>
          <a:off x="2585884" y="3888658"/>
          <a:ext cx="7383258" cy="1655763"/>
        </p:xfrm>
        <a:graphic>
          <a:graphicData uri="http://schemas.openxmlformats.org/drawingml/2006/table">
            <a:tbl>
              <a:tblPr firstRow="1" bandRow="1">
                <a:tableStyleId>{5C22544A-7EE6-4342-B048-85BDC9FD1C3A}</a:tableStyleId>
              </a:tblPr>
              <a:tblGrid>
                <a:gridCol w="1239877">
                  <a:extLst>
                    <a:ext uri="{9D8B030D-6E8A-4147-A177-3AD203B41FA5}">
                      <a16:colId xmlns:a16="http://schemas.microsoft.com/office/drawing/2014/main" val="1385483697"/>
                    </a:ext>
                  </a:extLst>
                </a:gridCol>
                <a:gridCol w="6143381">
                  <a:extLst>
                    <a:ext uri="{9D8B030D-6E8A-4147-A177-3AD203B41FA5}">
                      <a16:colId xmlns:a16="http://schemas.microsoft.com/office/drawing/2014/main" val="2668729256"/>
                    </a:ext>
                  </a:extLst>
                </a:gridCol>
              </a:tblGrid>
              <a:tr h="551921">
                <a:tc>
                  <a:txBody>
                    <a:bodyPr/>
                    <a:lstStyle/>
                    <a:p>
                      <a:pPr algn="ctr"/>
                      <a:r>
                        <a:rPr lang="en-GB" dirty="0"/>
                        <a:t>Name</a:t>
                      </a:r>
                      <a:endParaRPr lang="en-US" dirty="0"/>
                    </a:p>
                  </a:txBody>
                  <a:tcPr anchor="ctr"/>
                </a:tc>
                <a:tc>
                  <a:txBody>
                    <a:bodyPr/>
                    <a:lstStyle/>
                    <a:p>
                      <a:pPr algn="ctr"/>
                      <a:r>
                        <a:rPr lang="en-GB" dirty="0"/>
                        <a:t> Ahmed Mahmoud Abdelazim Allam</a:t>
                      </a:r>
                      <a:endParaRPr lang="en-US" dirty="0"/>
                    </a:p>
                  </a:txBody>
                  <a:tcPr anchor="ctr"/>
                </a:tc>
                <a:extLst>
                  <a:ext uri="{0D108BD9-81ED-4DB2-BD59-A6C34878D82A}">
                    <a16:rowId xmlns:a16="http://schemas.microsoft.com/office/drawing/2014/main" val="191923527"/>
                  </a:ext>
                </a:extLst>
              </a:tr>
              <a:tr h="551921">
                <a:tc>
                  <a:txBody>
                    <a:bodyPr/>
                    <a:lstStyle/>
                    <a:p>
                      <a:pPr algn="ctr"/>
                      <a:r>
                        <a:rPr lang="en-GB" dirty="0"/>
                        <a:t>Code</a:t>
                      </a:r>
                      <a:endParaRPr lang="en-US" dirty="0"/>
                    </a:p>
                  </a:txBody>
                  <a:tcPr anchor="ctr"/>
                </a:tc>
                <a:tc>
                  <a:txBody>
                    <a:bodyPr/>
                    <a:lstStyle/>
                    <a:p>
                      <a:pPr algn="ctr"/>
                      <a:r>
                        <a:rPr lang="en-US" dirty="0"/>
                        <a:t>NEXT81_ONL1_ERB8_M1d</a:t>
                      </a:r>
                    </a:p>
                  </a:txBody>
                  <a:tcPr anchor="ctr"/>
                </a:tc>
                <a:extLst>
                  <a:ext uri="{0D108BD9-81ED-4DB2-BD59-A6C34878D82A}">
                    <a16:rowId xmlns:a16="http://schemas.microsoft.com/office/drawing/2014/main" val="1980874712"/>
                  </a:ext>
                </a:extLst>
              </a:tr>
              <a:tr h="551921">
                <a:tc>
                  <a:txBody>
                    <a:bodyPr/>
                    <a:lstStyle/>
                    <a:p>
                      <a:pPr algn="ctr"/>
                      <a:r>
                        <a:rPr lang="en-GB" dirty="0"/>
                        <a:t>Student ID</a:t>
                      </a:r>
                      <a:endParaRPr lang="en-US" dirty="0"/>
                    </a:p>
                  </a:txBody>
                  <a:tcPr anchor="ctr"/>
                </a:tc>
                <a:tc>
                  <a:txBody>
                    <a:bodyPr/>
                    <a:lstStyle/>
                    <a:p>
                      <a:pPr algn="ctr"/>
                      <a:r>
                        <a:rPr lang="en-US" sz="1800" b="0" i="0" kern="1200" dirty="0">
                          <a:solidFill>
                            <a:schemeClr val="dk1"/>
                          </a:solidFill>
                          <a:effectLst/>
                          <a:latin typeface="+mn-lt"/>
                          <a:ea typeface="+mn-ea"/>
                          <a:cs typeface="+mn-cs"/>
                        </a:rPr>
                        <a:t>21026939</a:t>
                      </a:r>
                      <a:endParaRPr lang="en-US" dirty="0"/>
                    </a:p>
                  </a:txBody>
                  <a:tcPr anchor="ctr"/>
                </a:tc>
                <a:extLst>
                  <a:ext uri="{0D108BD9-81ED-4DB2-BD59-A6C34878D82A}">
                    <a16:rowId xmlns:a16="http://schemas.microsoft.com/office/drawing/2014/main" val="2337623177"/>
                  </a:ext>
                </a:extLst>
              </a:tr>
            </a:tbl>
          </a:graphicData>
        </a:graphic>
      </p:graphicFrame>
      <p:sp>
        <p:nvSpPr>
          <p:cNvPr id="2" name="TextBox 1">
            <a:extLst>
              <a:ext uri="{FF2B5EF4-FFF2-40B4-BE49-F238E27FC236}">
                <a16:creationId xmlns:a16="http://schemas.microsoft.com/office/drawing/2014/main" id="{E4FE43D8-981F-43F6-A036-9B1A09F5D6A3}"/>
              </a:ext>
            </a:extLst>
          </p:cNvPr>
          <p:cNvSpPr txBox="1"/>
          <p:nvPr/>
        </p:nvSpPr>
        <p:spPr>
          <a:xfrm>
            <a:off x="3917771" y="5674380"/>
            <a:ext cx="4719484" cy="523220"/>
          </a:xfrm>
          <a:prstGeom prst="rect">
            <a:avLst/>
          </a:prstGeom>
          <a:noFill/>
        </p:spPr>
        <p:txBody>
          <a:bodyPr wrap="square" rtlCol="0">
            <a:spAutoFit/>
          </a:bodyPr>
          <a:lstStyle/>
          <a:p>
            <a:r>
              <a:rPr lang="en-GB" sz="2800" dirty="0"/>
              <a:t>0ahmed.m.allam0@gmail.com</a:t>
            </a:r>
            <a:endParaRPr lang="en-US" sz="2800" dirty="0"/>
          </a:p>
        </p:txBody>
      </p:sp>
      <p:sp>
        <p:nvSpPr>
          <p:cNvPr id="8" name="TextBox 7">
            <a:extLst>
              <a:ext uri="{FF2B5EF4-FFF2-40B4-BE49-F238E27FC236}">
                <a16:creationId xmlns:a16="http://schemas.microsoft.com/office/drawing/2014/main" id="{B264300F-F468-42B8-B3D8-8BAE1AA28391}"/>
              </a:ext>
            </a:extLst>
          </p:cNvPr>
          <p:cNvSpPr txBox="1"/>
          <p:nvPr/>
        </p:nvSpPr>
        <p:spPr>
          <a:xfrm>
            <a:off x="-2133600" y="2835435"/>
            <a:ext cx="1409618" cy="646331"/>
          </a:xfrm>
          <a:prstGeom prst="rect">
            <a:avLst/>
          </a:prstGeom>
          <a:noFill/>
        </p:spPr>
        <p:txBody>
          <a:bodyPr wrap="square" rtlCol="0">
            <a:spAutoFit/>
          </a:bodyPr>
          <a:lstStyle/>
          <a:p>
            <a:r>
              <a:rPr lang="en-GB" sz="3600" b="1" dirty="0">
                <a:solidFill>
                  <a:schemeClr val="tx1">
                    <a:lumMod val="65000"/>
                    <a:lumOff val="35000"/>
                  </a:schemeClr>
                </a:solidFill>
              </a:rPr>
              <a:t>Land</a:t>
            </a:r>
            <a:endParaRPr lang="en-US" sz="3600" b="1" dirty="0">
              <a:solidFill>
                <a:schemeClr val="tx1">
                  <a:lumMod val="65000"/>
                  <a:lumOff val="35000"/>
                </a:schemeClr>
              </a:solidFill>
            </a:endParaRPr>
          </a:p>
        </p:txBody>
      </p:sp>
      <p:sp>
        <p:nvSpPr>
          <p:cNvPr id="9" name="TextBox 8">
            <a:extLst>
              <a:ext uri="{FF2B5EF4-FFF2-40B4-BE49-F238E27FC236}">
                <a16:creationId xmlns:a16="http://schemas.microsoft.com/office/drawing/2014/main" id="{6A8956E5-A9D0-40D2-83EB-F56D00EAFB36}"/>
              </a:ext>
            </a:extLst>
          </p:cNvPr>
          <p:cNvSpPr txBox="1"/>
          <p:nvPr/>
        </p:nvSpPr>
        <p:spPr>
          <a:xfrm>
            <a:off x="4860249" y="7068093"/>
            <a:ext cx="2471502" cy="646331"/>
          </a:xfrm>
          <a:prstGeom prst="rect">
            <a:avLst/>
          </a:prstGeom>
          <a:noFill/>
        </p:spPr>
        <p:txBody>
          <a:bodyPr wrap="square" rtlCol="0">
            <a:spAutoFit/>
          </a:bodyPr>
          <a:lstStyle/>
          <a:p>
            <a:r>
              <a:rPr lang="en-GB" sz="3600" b="1" dirty="0">
                <a:solidFill>
                  <a:schemeClr val="tx1">
                    <a:lumMod val="65000"/>
                    <a:lumOff val="35000"/>
                  </a:schemeClr>
                </a:solidFill>
              </a:rPr>
              <a:t>reclamation</a:t>
            </a:r>
            <a:r>
              <a:rPr lang="en-GB" b="1" dirty="0"/>
              <a:t> </a:t>
            </a:r>
            <a:endParaRPr lang="en-US" b="1" dirty="0"/>
          </a:p>
        </p:txBody>
      </p:sp>
      <p:sp>
        <p:nvSpPr>
          <p:cNvPr id="10" name="TextBox 9">
            <a:extLst>
              <a:ext uri="{FF2B5EF4-FFF2-40B4-BE49-F238E27FC236}">
                <a16:creationId xmlns:a16="http://schemas.microsoft.com/office/drawing/2014/main" id="{C6E0CE3D-00E0-47AC-8AE2-A7D3441548EF}"/>
              </a:ext>
            </a:extLst>
          </p:cNvPr>
          <p:cNvSpPr txBox="1"/>
          <p:nvPr/>
        </p:nvSpPr>
        <p:spPr>
          <a:xfrm>
            <a:off x="13228320" y="2512269"/>
            <a:ext cx="2303698" cy="646331"/>
          </a:xfrm>
          <a:prstGeom prst="rect">
            <a:avLst/>
          </a:prstGeom>
          <a:noFill/>
        </p:spPr>
        <p:txBody>
          <a:bodyPr wrap="square" rtlCol="0">
            <a:spAutoFit/>
          </a:bodyPr>
          <a:lstStyle/>
          <a:p>
            <a:r>
              <a:rPr lang="en-GB" sz="3600" b="1" dirty="0">
                <a:solidFill>
                  <a:schemeClr val="tx1">
                    <a:lumMod val="65000"/>
                    <a:lumOff val="35000"/>
                  </a:schemeClr>
                </a:solidFill>
              </a:rPr>
              <a:t>project</a:t>
            </a:r>
            <a:endParaRPr lang="en-US" sz="3600" b="1" dirty="0">
              <a:solidFill>
                <a:schemeClr val="tx1">
                  <a:lumMod val="65000"/>
                  <a:lumOff val="35000"/>
                </a:schemeClr>
              </a:solidFill>
            </a:endParaRPr>
          </a:p>
        </p:txBody>
      </p:sp>
    </p:spTree>
    <p:extLst>
      <p:ext uri="{BB962C8B-B14F-4D97-AF65-F5344CB8AC3E}">
        <p14:creationId xmlns:p14="http://schemas.microsoft.com/office/powerpoint/2010/main" val="392798199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8078D4A-D203-4898-A495-91D6B0F3B6AE}"/>
              </a:ext>
            </a:extLst>
          </p:cNvPr>
          <p:cNvPicPr>
            <a:picLocks noChangeAspect="1"/>
          </p:cNvPicPr>
          <p:nvPr/>
        </p:nvPicPr>
        <p:blipFill>
          <a:blip r:embed="rId2"/>
          <a:stretch>
            <a:fillRect/>
          </a:stretch>
        </p:blipFill>
        <p:spPr>
          <a:xfrm>
            <a:off x="0" y="131680"/>
            <a:ext cx="1099236" cy="615572"/>
          </a:xfrm>
          <a:prstGeom prst="rect">
            <a:avLst/>
          </a:prstGeom>
        </p:spPr>
      </p:pic>
      <p:pic>
        <p:nvPicPr>
          <p:cNvPr id="5" name="Picture 4">
            <a:extLst>
              <a:ext uri="{FF2B5EF4-FFF2-40B4-BE49-F238E27FC236}">
                <a16:creationId xmlns:a16="http://schemas.microsoft.com/office/drawing/2014/main" id="{5BE3A1F0-B3E3-48AD-9533-89CF85BA8F26}"/>
              </a:ext>
            </a:extLst>
          </p:cNvPr>
          <p:cNvPicPr>
            <a:picLocks noChangeAspect="1"/>
          </p:cNvPicPr>
          <p:nvPr/>
        </p:nvPicPr>
        <p:blipFill>
          <a:blip r:embed="rId3"/>
          <a:stretch>
            <a:fillRect/>
          </a:stretch>
        </p:blipFill>
        <p:spPr>
          <a:xfrm>
            <a:off x="11132263" y="237613"/>
            <a:ext cx="1016073" cy="509639"/>
          </a:xfrm>
          <a:prstGeom prst="rect">
            <a:avLst/>
          </a:prstGeom>
        </p:spPr>
      </p:pic>
      <p:sp>
        <p:nvSpPr>
          <p:cNvPr id="7" name="TextBox 6">
            <a:extLst>
              <a:ext uri="{FF2B5EF4-FFF2-40B4-BE49-F238E27FC236}">
                <a16:creationId xmlns:a16="http://schemas.microsoft.com/office/drawing/2014/main" id="{D846DEB5-8BC6-4696-8D89-4783F1B8E23C}"/>
              </a:ext>
            </a:extLst>
          </p:cNvPr>
          <p:cNvSpPr txBox="1"/>
          <p:nvPr/>
        </p:nvSpPr>
        <p:spPr>
          <a:xfrm>
            <a:off x="15839612" y="1463711"/>
            <a:ext cx="9814571" cy="2308324"/>
          </a:xfrm>
          <a:prstGeom prst="rect">
            <a:avLst/>
          </a:prstGeom>
          <a:noFill/>
        </p:spPr>
        <p:txBody>
          <a:bodyPr wrap="square" rtlCol="0">
            <a:spAutoFit/>
          </a:bodyPr>
          <a:lstStyle/>
          <a:p>
            <a:r>
              <a:rPr lang="en-GB" b="1" dirty="0"/>
              <a:t>Objective 1: Ensure the project is completed within budget and timeline.</a:t>
            </a:r>
          </a:p>
          <a:p>
            <a:endParaRPr lang="en-GB" b="1" dirty="0"/>
          </a:p>
          <a:p>
            <a:r>
              <a:rPr lang="en-GB" b="1" dirty="0"/>
              <a:t>Key Result 1:</a:t>
            </a:r>
            <a:r>
              <a:rPr lang="en-GB" dirty="0"/>
              <a:t> Maintain project costs within 10% of the original budget.</a:t>
            </a:r>
          </a:p>
          <a:p>
            <a:endParaRPr lang="en-GB" dirty="0"/>
          </a:p>
          <a:p>
            <a:r>
              <a:rPr lang="en-GB" b="1" dirty="0"/>
              <a:t>Key Result 2:</a:t>
            </a:r>
            <a:r>
              <a:rPr lang="en-GB" dirty="0"/>
              <a:t> Complete all phases of the project by the end of month 10.</a:t>
            </a:r>
          </a:p>
          <a:p>
            <a:endParaRPr lang="en-GB" dirty="0"/>
          </a:p>
          <a:p>
            <a:r>
              <a:rPr lang="en-GB" b="1" dirty="0"/>
              <a:t>Key Result 3:</a:t>
            </a:r>
            <a:r>
              <a:rPr lang="en-GB" dirty="0"/>
              <a:t> Conduct bi-weekly project reviews to monitor progress and address issues promptly.</a:t>
            </a:r>
          </a:p>
          <a:p>
            <a:endParaRPr lang="en-GB" dirty="0"/>
          </a:p>
        </p:txBody>
      </p:sp>
      <p:sp>
        <p:nvSpPr>
          <p:cNvPr id="2" name="TextBox 1">
            <a:extLst>
              <a:ext uri="{FF2B5EF4-FFF2-40B4-BE49-F238E27FC236}">
                <a16:creationId xmlns:a16="http://schemas.microsoft.com/office/drawing/2014/main" id="{61F47836-0443-41CA-9EE4-EAC72914C2F5}"/>
              </a:ext>
            </a:extLst>
          </p:cNvPr>
          <p:cNvSpPr txBox="1"/>
          <p:nvPr/>
        </p:nvSpPr>
        <p:spPr>
          <a:xfrm>
            <a:off x="5560142" y="7464575"/>
            <a:ext cx="1071716" cy="584775"/>
          </a:xfrm>
          <a:prstGeom prst="rect">
            <a:avLst/>
          </a:prstGeom>
          <a:noFill/>
        </p:spPr>
        <p:txBody>
          <a:bodyPr wrap="square" rtlCol="0">
            <a:spAutoFit/>
          </a:bodyPr>
          <a:lstStyle/>
          <a:p>
            <a:r>
              <a:rPr lang="en-GB" sz="3200" b="1" dirty="0"/>
              <a:t>OKRs</a:t>
            </a:r>
            <a:endParaRPr lang="en-US" sz="3200" b="1" dirty="0"/>
          </a:p>
        </p:txBody>
      </p:sp>
      <p:sp>
        <p:nvSpPr>
          <p:cNvPr id="3" name="TextBox 2">
            <a:extLst>
              <a:ext uri="{FF2B5EF4-FFF2-40B4-BE49-F238E27FC236}">
                <a16:creationId xmlns:a16="http://schemas.microsoft.com/office/drawing/2014/main" id="{1827F6D4-FC1C-4F15-AFAE-A0B57CD0CD82}"/>
              </a:ext>
            </a:extLst>
          </p:cNvPr>
          <p:cNvSpPr txBox="1"/>
          <p:nvPr/>
        </p:nvSpPr>
        <p:spPr>
          <a:xfrm>
            <a:off x="-10607000" y="4549676"/>
            <a:ext cx="9881419" cy="2308324"/>
          </a:xfrm>
          <a:prstGeom prst="rect">
            <a:avLst/>
          </a:prstGeom>
          <a:noFill/>
        </p:spPr>
        <p:txBody>
          <a:bodyPr wrap="square" rtlCol="0">
            <a:spAutoFit/>
          </a:bodyPr>
          <a:lstStyle/>
          <a:p>
            <a:r>
              <a:rPr lang="en-GB" b="1" dirty="0"/>
              <a:t>Objective 2: Ensure Project Completion Within Budget and Timeline</a:t>
            </a:r>
          </a:p>
          <a:p>
            <a:endParaRPr lang="en-GB" b="1" dirty="0"/>
          </a:p>
          <a:p>
            <a:r>
              <a:rPr lang="en-GB" b="1" dirty="0"/>
              <a:t>Key Result 1: </a:t>
            </a:r>
            <a:r>
              <a:rPr lang="en-GB" dirty="0"/>
              <a:t>Maintain project expenses within 10% of the original budget throughout the project.</a:t>
            </a:r>
          </a:p>
          <a:p>
            <a:endParaRPr lang="en-GB" dirty="0"/>
          </a:p>
          <a:p>
            <a:r>
              <a:rPr lang="en-GB" b="1" dirty="0"/>
              <a:t>Key Result 2: </a:t>
            </a:r>
            <a:r>
              <a:rPr lang="en-GB" dirty="0"/>
              <a:t>Complete all project phases by the end of month 20.</a:t>
            </a:r>
          </a:p>
          <a:p>
            <a:endParaRPr lang="en-GB" dirty="0"/>
          </a:p>
          <a:p>
            <a:r>
              <a:rPr lang="en-GB" b="1" dirty="0"/>
              <a:t>Key Result 3: </a:t>
            </a:r>
            <a:r>
              <a:rPr lang="en-GB" dirty="0"/>
              <a:t>Conduct bi-weekly project reviews to address issues promptly and keep the project on track.</a:t>
            </a:r>
            <a:endParaRPr lang="en-US" dirty="0"/>
          </a:p>
        </p:txBody>
      </p:sp>
      <p:pic>
        <p:nvPicPr>
          <p:cNvPr id="6" name="Picture 5">
            <a:extLst>
              <a:ext uri="{FF2B5EF4-FFF2-40B4-BE49-F238E27FC236}">
                <a16:creationId xmlns:a16="http://schemas.microsoft.com/office/drawing/2014/main" id="{4B33416C-7F4A-43E4-8A04-7BFCD12A5FBF}"/>
              </a:ext>
            </a:extLst>
          </p:cNvPr>
          <p:cNvPicPr>
            <a:picLocks noChangeAspect="1"/>
          </p:cNvPicPr>
          <p:nvPr/>
        </p:nvPicPr>
        <p:blipFill rotWithShape="1">
          <a:blip r:embed="rId4"/>
          <a:srcRect l="1731" t="32967" r="45605" b="18389"/>
          <a:stretch/>
        </p:blipFill>
        <p:spPr>
          <a:xfrm>
            <a:off x="1099809" y="833147"/>
            <a:ext cx="9992381" cy="5191705"/>
          </a:xfrm>
          <a:prstGeom prst="rect">
            <a:avLst/>
          </a:prstGeom>
        </p:spPr>
      </p:pic>
    </p:spTree>
    <p:extLst>
      <p:ext uri="{BB962C8B-B14F-4D97-AF65-F5344CB8AC3E}">
        <p14:creationId xmlns:p14="http://schemas.microsoft.com/office/powerpoint/2010/main" val="210065739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8078D4A-D203-4898-A495-91D6B0F3B6AE}"/>
              </a:ext>
            </a:extLst>
          </p:cNvPr>
          <p:cNvPicPr>
            <a:picLocks noChangeAspect="1"/>
          </p:cNvPicPr>
          <p:nvPr/>
        </p:nvPicPr>
        <p:blipFill>
          <a:blip r:embed="rId2"/>
          <a:stretch>
            <a:fillRect/>
          </a:stretch>
        </p:blipFill>
        <p:spPr>
          <a:xfrm>
            <a:off x="0" y="131680"/>
            <a:ext cx="1099236" cy="615572"/>
          </a:xfrm>
          <a:prstGeom prst="rect">
            <a:avLst/>
          </a:prstGeom>
        </p:spPr>
      </p:pic>
      <p:pic>
        <p:nvPicPr>
          <p:cNvPr id="5" name="Picture 4">
            <a:extLst>
              <a:ext uri="{FF2B5EF4-FFF2-40B4-BE49-F238E27FC236}">
                <a16:creationId xmlns:a16="http://schemas.microsoft.com/office/drawing/2014/main" id="{5BE3A1F0-B3E3-48AD-9533-89CF85BA8F26}"/>
              </a:ext>
            </a:extLst>
          </p:cNvPr>
          <p:cNvPicPr>
            <a:picLocks noChangeAspect="1"/>
          </p:cNvPicPr>
          <p:nvPr/>
        </p:nvPicPr>
        <p:blipFill>
          <a:blip r:embed="rId3"/>
          <a:stretch>
            <a:fillRect/>
          </a:stretch>
        </p:blipFill>
        <p:spPr>
          <a:xfrm>
            <a:off x="11132263" y="237613"/>
            <a:ext cx="1016073" cy="509639"/>
          </a:xfrm>
          <a:prstGeom prst="rect">
            <a:avLst/>
          </a:prstGeom>
        </p:spPr>
      </p:pic>
      <p:grpSp>
        <p:nvGrpSpPr>
          <p:cNvPr id="50" name="Group 49">
            <a:extLst>
              <a:ext uri="{FF2B5EF4-FFF2-40B4-BE49-F238E27FC236}">
                <a16:creationId xmlns:a16="http://schemas.microsoft.com/office/drawing/2014/main" id="{AE47A480-A93F-4F8C-86BA-32244840041A}"/>
              </a:ext>
            </a:extLst>
          </p:cNvPr>
          <p:cNvGrpSpPr/>
          <p:nvPr/>
        </p:nvGrpSpPr>
        <p:grpSpPr>
          <a:xfrm>
            <a:off x="1338426" y="271803"/>
            <a:ext cx="8297187" cy="6586197"/>
            <a:chOff x="1286754" y="0"/>
            <a:chExt cx="8742150" cy="6928613"/>
          </a:xfrm>
        </p:grpSpPr>
        <p:sp>
          <p:nvSpPr>
            <p:cNvPr id="30" name="TextBox 29">
              <a:extLst>
                <a:ext uri="{FF2B5EF4-FFF2-40B4-BE49-F238E27FC236}">
                  <a16:creationId xmlns:a16="http://schemas.microsoft.com/office/drawing/2014/main" id="{33AD40BF-9C43-406D-8DCF-3A3FD6C4F90E}"/>
                </a:ext>
              </a:extLst>
            </p:cNvPr>
            <p:cNvSpPr txBox="1"/>
            <p:nvPr/>
          </p:nvSpPr>
          <p:spPr>
            <a:xfrm rot="16200000">
              <a:off x="1912082" y="2875627"/>
              <a:ext cx="1078452" cy="369332"/>
            </a:xfrm>
            <a:prstGeom prst="rect">
              <a:avLst/>
            </a:prstGeom>
            <a:noFill/>
          </p:spPr>
          <p:txBody>
            <a:bodyPr wrap="square" rtlCol="0">
              <a:spAutoFit/>
            </a:bodyPr>
            <a:lstStyle/>
            <a:p>
              <a:r>
                <a:rPr lang="en-GB" dirty="0"/>
                <a:t>Medium</a:t>
              </a:r>
              <a:endParaRPr lang="en-US" dirty="0"/>
            </a:p>
          </p:txBody>
        </p:sp>
        <p:sp>
          <p:nvSpPr>
            <p:cNvPr id="31" name="TextBox 30">
              <a:extLst>
                <a:ext uri="{FF2B5EF4-FFF2-40B4-BE49-F238E27FC236}">
                  <a16:creationId xmlns:a16="http://schemas.microsoft.com/office/drawing/2014/main" id="{031AC74D-4465-4008-86B4-0F12EDB13D38}"/>
                </a:ext>
              </a:extLst>
            </p:cNvPr>
            <p:cNvSpPr txBox="1"/>
            <p:nvPr/>
          </p:nvSpPr>
          <p:spPr>
            <a:xfrm rot="16200000">
              <a:off x="2132520" y="4729007"/>
              <a:ext cx="635094" cy="369332"/>
            </a:xfrm>
            <a:prstGeom prst="rect">
              <a:avLst/>
            </a:prstGeom>
            <a:noFill/>
          </p:spPr>
          <p:txBody>
            <a:bodyPr wrap="square" rtlCol="0">
              <a:spAutoFit/>
            </a:bodyPr>
            <a:lstStyle/>
            <a:p>
              <a:r>
                <a:rPr lang="en-GB" dirty="0"/>
                <a:t>Low</a:t>
              </a:r>
              <a:endParaRPr lang="en-US" dirty="0"/>
            </a:p>
          </p:txBody>
        </p:sp>
        <p:sp>
          <p:nvSpPr>
            <p:cNvPr id="32" name="TextBox 31">
              <a:extLst>
                <a:ext uri="{FF2B5EF4-FFF2-40B4-BE49-F238E27FC236}">
                  <a16:creationId xmlns:a16="http://schemas.microsoft.com/office/drawing/2014/main" id="{BF0EA863-8117-46A9-8344-5578DF463EBA}"/>
                </a:ext>
              </a:extLst>
            </p:cNvPr>
            <p:cNvSpPr txBox="1"/>
            <p:nvPr/>
          </p:nvSpPr>
          <p:spPr>
            <a:xfrm>
              <a:off x="8468627" y="5923941"/>
              <a:ext cx="721153" cy="388534"/>
            </a:xfrm>
            <a:prstGeom prst="rect">
              <a:avLst/>
            </a:prstGeom>
            <a:noFill/>
          </p:spPr>
          <p:txBody>
            <a:bodyPr wrap="square" rtlCol="0">
              <a:spAutoFit/>
            </a:bodyPr>
            <a:lstStyle/>
            <a:p>
              <a:r>
                <a:rPr lang="en-GB" dirty="0"/>
                <a:t>High</a:t>
              </a:r>
              <a:endParaRPr lang="en-US" dirty="0"/>
            </a:p>
          </p:txBody>
        </p:sp>
        <p:sp>
          <p:nvSpPr>
            <p:cNvPr id="33" name="TextBox 32">
              <a:extLst>
                <a:ext uri="{FF2B5EF4-FFF2-40B4-BE49-F238E27FC236}">
                  <a16:creationId xmlns:a16="http://schemas.microsoft.com/office/drawing/2014/main" id="{00F1A4E4-BBB9-40C5-B041-169C50F8607D}"/>
                </a:ext>
              </a:extLst>
            </p:cNvPr>
            <p:cNvSpPr txBox="1"/>
            <p:nvPr/>
          </p:nvSpPr>
          <p:spPr>
            <a:xfrm>
              <a:off x="5866489" y="5919303"/>
              <a:ext cx="1078452" cy="369332"/>
            </a:xfrm>
            <a:prstGeom prst="rect">
              <a:avLst/>
            </a:prstGeom>
            <a:noFill/>
          </p:spPr>
          <p:txBody>
            <a:bodyPr wrap="square" rtlCol="0">
              <a:spAutoFit/>
            </a:bodyPr>
            <a:lstStyle/>
            <a:p>
              <a:r>
                <a:rPr lang="en-GB" dirty="0"/>
                <a:t>Medium</a:t>
              </a:r>
              <a:endParaRPr lang="en-US" dirty="0"/>
            </a:p>
          </p:txBody>
        </p:sp>
        <p:sp>
          <p:nvSpPr>
            <p:cNvPr id="34" name="TextBox 33">
              <a:extLst>
                <a:ext uri="{FF2B5EF4-FFF2-40B4-BE49-F238E27FC236}">
                  <a16:creationId xmlns:a16="http://schemas.microsoft.com/office/drawing/2014/main" id="{BDD52B6F-E86B-4A85-838C-7A4265DE0B3E}"/>
                </a:ext>
              </a:extLst>
            </p:cNvPr>
            <p:cNvSpPr txBox="1"/>
            <p:nvPr/>
          </p:nvSpPr>
          <p:spPr>
            <a:xfrm>
              <a:off x="3696478" y="5879347"/>
              <a:ext cx="635094" cy="369332"/>
            </a:xfrm>
            <a:prstGeom prst="rect">
              <a:avLst/>
            </a:prstGeom>
            <a:noFill/>
          </p:spPr>
          <p:txBody>
            <a:bodyPr wrap="square" rtlCol="0">
              <a:spAutoFit/>
            </a:bodyPr>
            <a:lstStyle/>
            <a:p>
              <a:r>
                <a:rPr lang="en-GB" dirty="0"/>
                <a:t>Low</a:t>
              </a:r>
              <a:endParaRPr lang="en-US" dirty="0"/>
            </a:p>
          </p:txBody>
        </p:sp>
        <p:grpSp>
          <p:nvGrpSpPr>
            <p:cNvPr id="35" name="Group 34">
              <a:extLst>
                <a:ext uri="{FF2B5EF4-FFF2-40B4-BE49-F238E27FC236}">
                  <a16:creationId xmlns:a16="http://schemas.microsoft.com/office/drawing/2014/main" id="{CDDD6AA8-2C16-4EBC-B196-4A912E5B2997}"/>
                </a:ext>
              </a:extLst>
            </p:cNvPr>
            <p:cNvGrpSpPr/>
            <p:nvPr/>
          </p:nvGrpSpPr>
          <p:grpSpPr>
            <a:xfrm>
              <a:off x="2762865" y="0"/>
              <a:ext cx="7266039" cy="5899355"/>
              <a:chOff x="2753032" y="432619"/>
              <a:chExt cx="7266039" cy="5899355"/>
            </a:xfrm>
          </p:grpSpPr>
          <p:cxnSp>
            <p:nvCxnSpPr>
              <p:cNvPr id="36" name="Straight Arrow Connector 35">
                <a:extLst>
                  <a:ext uri="{FF2B5EF4-FFF2-40B4-BE49-F238E27FC236}">
                    <a16:creationId xmlns:a16="http://schemas.microsoft.com/office/drawing/2014/main" id="{0CEC43E8-38BC-4A96-984A-F92725D75F97}"/>
                  </a:ext>
                </a:extLst>
              </p:cNvPr>
              <p:cNvCxnSpPr>
                <a:cxnSpLocks/>
              </p:cNvCxnSpPr>
              <p:nvPr/>
            </p:nvCxnSpPr>
            <p:spPr>
              <a:xfrm flipV="1">
                <a:off x="2753032" y="432619"/>
                <a:ext cx="1" cy="589935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7" name="Straight Arrow Connector 36">
                <a:extLst>
                  <a:ext uri="{FF2B5EF4-FFF2-40B4-BE49-F238E27FC236}">
                    <a16:creationId xmlns:a16="http://schemas.microsoft.com/office/drawing/2014/main" id="{BE5FEC07-6E68-4E83-8ED5-F8E4DDBD4A62}"/>
                  </a:ext>
                </a:extLst>
              </p:cNvPr>
              <p:cNvCxnSpPr>
                <a:cxnSpLocks/>
              </p:cNvCxnSpPr>
              <p:nvPr/>
            </p:nvCxnSpPr>
            <p:spPr>
              <a:xfrm>
                <a:off x="2753032" y="6327058"/>
                <a:ext cx="7266039" cy="4916"/>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sp>
            <p:nvSpPr>
              <p:cNvPr id="38" name="Rectangle 37">
                <a:extLst>
                  <a:ext uri="{FF2B5EF4-FFF2-40B4-BE49-F238E27FC236}">
                    <a16:creationId xmlns:a16="http://schemas.microsoft.com/office/drawing/2014/main" id="{84BF5991-F8DA-4180-9155-FB2AC029C501}"/>
                  </a:ext>
                </a:extLst>
              </p:cNvPr>
              <p:cNvSpPr/>
              <p:nvPr/>
            </p:nvSpPr>
            <p:spPr>
              <a:xfrm>
                <a:off x="2878410" y="4473680"/>
                <a:ext cx="2261394" cy="1745225"/>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a:t>Cultural and Heritage Organizations</a:t>
                </a:r>
              </a:p>
              <a:p>
                <a:pPr algn="ctr"/>
                <a:r>
                  <a:rPr lang="en-US" sz="1500" dirty="0"/>
                  <a:t>Health Organizations</a:t>
                </a:r>
              </a:p>
            </p:txBody>
          </p:sp>
          <p:sp>
            <p:nvSpPr>
              <p:cNvPr id="39" name="Rectangle 38">
                <a:extLst>
                  <a:ext uri="{FF2B5EF4-FFF2-40B4-BE49-F238E27FC236}">
                    <a16:creationId xmlns:a16="http://schemas.microsoft.com/office/drawing/2014/main" id="{79CCAEBC-CA44-4AF6-9F64-F2BFB1F13DC4}"/>
                  </a:ext>
                </a:extLst>
              </p:cNvPr>
              <p:cNvSpPr/>
              <p:nvPr/>
            </p:nvSpPr>
            <p:spPr>
              <a:xfrm>
                <a:off x="5265181" y="4493341"/>
                <a:ext cx="2261405" cy="1735394"/>
              </a:xfrm>
              <a:prstGeom prst="rect">
                <a:avLst/>
              </a:prstGeom>
              <a:solidFill>
                <a:srgbClr val="00B05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dirty="0"/>
                  <a:t>Local Media</a:t>
                </a:r>
                <a:endParaRPr lang="en-US" dirty="0"/>
              </a:p>
            </p:txBody>
          </p:sp>
          <p:sp>
            <p:nvSpPr>
              <p:cNvPr id="40" name="Rectangle 39">
                <a:extLst>
                  <a:ext uri="{FF2B5EF4-FFF2-40B4-BE49-F238E27FC236}">
                    <a16:creationId xmlns:a16="http://schemas.microsoft.com/office/drawing/2014/main" id="{67E3DFDC-C966-4C28-8777-61B546EDE33E}"/>
                  </a:ext>
                </a:extLst>
              </p:cNvPr>
              <p:cNvSpPr/>
              <p:nvPr/>
            </p:nvSpPr>
            <p:spPr>
              <a:xfrm>
                <a:off x="7639653" y="4483511"/>
                <a:ext cx="2261397" cy="1735394"/>
              </a:xfrm>
              <a:prstGeom prst="rect">
                <a:avLst/>
              </a:prstGeom>
              <a:solidFill>
                <a:srgbClr val="FFFF0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500" dirty="0">
                    <a:solidFill>
                      <a:srgbClr val="7030A0"/>
                    </a:solidFill>
                  </a:rPr>
                  <a:t>Research Organizations</a:t>
                </a:r>
              </a:p>
              <a:p>
                <a:pPr algn="ctr"/>
                <a:r>
                  <a:rPr lang="en-US" sz="1500" dirty="0">
                    <a:solidFill>
                      <a:srgbClr val="7030A0"/>
                    </a:solidFill>
                  </a:rPr>
                  <a:t>Local Universities</a:t>
                </a:r>
              </a:p>
            </p:txBody>
          </p:sp>
          <p:sp>
            <p:nvSpPr>
              <p:cNvPr id="41" name="Rectangle 40">
                <a:extLst>
                  <a:ext uri="{FF2B5EF4-FFF2-40B4-BE49-F238E27FC236}">
                    <a16:creationId xmlns:a16="http://schemas.microsoft.com/office/drawing/2014/main" id="{4396F14F-6407-489A-B6BE-6537FEEFBB2C}"/>
                  </a:ext>
                </a:extLst>
              </p:cNvPr>
              <p:cNvSpPr/>
              <p:nvPr/>
            </p:nvSpPr>
            <p:spPr>
              <a:xfrm>
                <a:off x="2878410" y="2620302"/>
                <a:ext cx="2261394" cy="1745225"/>
              </a:xfrm>
              <a:prstGeom prst="rect">
                <a:avLst/>
              </a:prstGeom>
              <a:solidFill>
                <a:srgbClr val="00B05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500" dirty="0"/>
                  <a:t>Agricultural Consultants</a:t>
                </a:r>
              </a:p>
              <a:p>
                <a:pPr algn="ctr"/>
                <a:endParaRPr lang="en-US" sz="1500" dirty="0"/>
              </a:p>
            </p:txBody>
          </p:sp>
          <p:sp>
            <p:nvSpPr>
              <p:cNvPr id="42" name="Rectangle 41">
                <a:extLst>
                  <a:ext uri="{FF2B5EF4-FFF2-40B4-BE49-F238E27FC236}">
                    <a16:creationId xmlns:a16="http://schemas.microsoft.com/office/drawing/2014/main" id="{47D1C052-6F51-4B3C-8F43-087AB1EE3984}"/>
                  </a:ext>
                </a:extLst>
              </p:cNvPr>
              <p:cNvSpPr/>
              <p:nvPr/>
            </p:nvSpPr>
            <p:spPr>
              <a:xfrm>
                <a:off x="7639653" y="2620301"/>
                <a:ext cx="2261394" cy="1745225"/>
              </a:xfrm>
              <a:prstGeom prst="rect">
                <a:avLst/>
              </a:prstGeom>
              <a:solidFill>
                <a:srgbClr val="D76213"/>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500" dirty="0"/>
                  <a:t>Local Environmental Groups</a:t>
                </a:r>
              </a:p>
            </p:txBody>
          </p:sp>
          <p:sp>
            <p:nvSpPr>
              <p:cNvPr id="43" name="Rectangle 42">
                <a:extLst>
                  <a:ext uri="{FF2B5EF4-FFF2-40B4-BE49-F238E27FC236}">
                    <a16:creationId xmlns:a16="http://schemas.microsoft.com/office/drawing/2014/main" id="{FCDDAD7D-78D1-433C-A2DF-F3B6179DE73C}"/>
                  </a:ext>
                </a:extLst>
              </p:cNvPr>
              <p:cNvSpPr/>
              <p:nvPr/>
            </p:nvSpPr>
            <p:spPr>
              <a:xfrm>
                <a:off x="5255354" y="2620300"/>
                <a:ext cx="2261394" cy="1745225"/>
              </a:xfrm>
              <a:prstGeom prst="rect">
                <a:avLst/>
              </a:prstGeom>
              <a:solidFill>
                <a:srgbClr val="FFFF0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500" dirty="0">
                    <a:solidFill>
                      <a:srgbClr val="7030A0"/>
                    </a:solidFill>
                  </a:rPr>
                  <a:t>Contractors and Laborers</a:t>
                </a:r>
              </a:p>
              <a:p>
                <a:pPr algn="ctr"/>
                <a:r>
                  <a:rPr lang="en-US" sz="1500" dirty="0">
                    <a:solidFill>
                      <a:srgbClr val="7030A0"/>
                    </a:solidFill>
                  </a:rPr>
                  <a:t>Agricultural Experts</a:t>
                </a:r>
              </a:p>
              <a:p>
                <a:pPr algn="ctr"/>
                <a:r>
                  <a:rPr lang="en-US" sz="1500" dirty="0">
                    <a:solidFill>
                      <a:srgbClr val="7030A0"/>
                    </a:solidFill>
                  </a:rPr>
                  <a:t>Suppliers</a:t>
                </a:r>
              </a:p>
              <a:p>
                <a:pPr algn="ctr"/>
                <a:r>
                  <a:rPr lang="en-US" sz="1500" dirty="0">
                    <a:solidFill>
                      <a:srgbClr val="7030A0"/>
                    </a:solidFill>
                  </a:rPr>
                  <a:t>Local Media Outlets</a:t>
                </a:r>
              </a:p>
            </p:txBody>
          </p:sp>
          <p:sp>
            <p:nvSpPr>
              <p:cNvPr id="44" name="Rectangle 43">
                <a:extLst>
                  <a:ext uri="{FF2B5EF4-FFF2-40B4-BE49-F238E27FC236}">
                    <a16:creationId xmlns:a16="http://schemas.microsoft.com/office/drawing/2014/main" id="{F403F7D2-D338-4B1E-9837-77BF2DBE8931}"/>
                  </a:ext>
                </a:extLst>
              </p:cNvPr>
              <p:cNvSpPr/>
              <p:nvPr/>
            </p:nvSpPr>
            <p:spPr>
              <a:xfrm>
                <a:off x="2878410" y="747252"/>
                <a:ext cx="2261394" cy="1745225"/>
              </a:xfrm>
              <a:prstGeom prst="rect">
                <a:avLst/>
              </a:prstGeom>
              <a:solidFill>
                <a:srgbClr val="FFFF0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500" dirty="0">
                    <a:solidFill>
                      <a:srgbClr val="7030A0"/>
                    </a:solidFill>
                  </a:rPr>
                  <a:t>Investors or Financiers</a:t>
                </a:r>
              </a:p>
              <a:p>
                <a:pPr algn="ctr"/>
                <a:r>
                  <a:rPr lang="en-US" sz="1500" dirty="0">
                    <a:solidFill>
                      <a:srgbClr val="7030A0"/>
                    </a:solidFill>
                  </a:rPr>
                  <a:t>Banks or Financial Institutions</a:t>
                </a:r>
              </a:p>
            </p:txBody>
          </p:sp>
          <p:sp>
            <p:nvSpPr>
              <p:cNvPr id="45" name="Rectangle 44">
                <a:extLst>
                  <a:ext uri="{FF2B5EF4-FFF2-40B4-BE49-F238E27FC236}">
                    <a16:creationId xmlns:a16="http://schemas.microsoft.com/office/drawing/2014/main" id="{E5691294-EEC3-4036-AE1D-9C77C80E872C}"/>
                  </a:ext>
                </a:extLst>
              </p:cNvPr>
              <p:cNvSpPr/>
              <p:nvPr/>
            </p:nvSpPr>
            <p:spPr>
              <a:xfrm>
                <a:off x="5255354" y="747250"/>
                <a:ext cx="2261394" cy="1745225"/>
              </a:xfrm>
              <a:prstGeom prst="rect">
                <a:avLst/>
              </a:prstGeom>
              <a:solidFill>
                <a:srgbClr val="D76213"/>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500" dirty="0"/>
                  <a:t>Environmental NGOs</a:t>
                </a:r>
              </a:p>
              <a:p>
                <a:pPr algn="ctr"/>
                <a:r>
                  <a:rPr lang="en-US" sz="1500" dirty="0"/>
                  <a:t>Local Farmers</a:t>
                </a:r>
              </a:p>
              <a:p>
                <a:pPr algn="ctr"/>
                <a:r>
                  <a:rPr lang="en-US" sz="1500" dirty="0"/>
                  <a:t>Community Members</a:t>
                </a:r>
              </a:p>
            </p:txBody>
          </p:sp>
          <p:sp>
            <p:nvSpPr>
              <p:cNvPr id="46" name="Rectangle 45">
                <a:extLst>
                  <a:ext uri="{FF2B5EF4-FFF2-40B4-BE49-F238E27FC236}">
                    <a16:creationId xmlns:a16="http://schemas.microsoft.com/office/drawing/2014/main" id="{89B26205-5D02-48A1-B6B4-F3F4D2E33277}"/>
                  </a:ext>
                </a:extLst>
              </p:cNvPr>
              <p:cNvSpPr/>
              <p:nvPr/>
            </p:nvSpPr>
            <p:spPr>
              <a:xfrm>
                <a:off x="7639653" y="747252"/>
                <a:ext cx="2261394" cy="1745225"/>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err="1"/>
                  <a:t>AgriCorp</a:t>
                </a:r>
                <a:endParaRPr lang="en-US" sz="1500" dirty="0"/>
              </a:p>
              <a:p>
                <a:pPr algn="ctr"/>
                <a:r>
                  <a:rPr lang="en-US" sz="1500" dirty="0"/>
                  <a:t>Local Government Officials</a:t>
                </a:r>
              </a:p>
              <a:p>
                <a:pPr algn="ctr"/>
                <a:r>
                  <a:rPr lang="en-GB" sz="1500" dirty="0"/>
                  <a:t>Ministry of Agriculture</a:t>
                </a:r>
              </a:p>
              <a:p>
                <a:pPr algn="ctr"/>
                <a:r>
                  <a:rPr lang="en-US" sz="1500" dirty="0"/>
                  <a:t>Ministry of Environment</a:t>
                </a:r>
              </a:p>
            </p:txBody>
          </p:sp>
        </p:grpSp>
        <p:sp>
          <p:nvSpPr>
            <p:cNvPr id="47" name="TextBox 46">
              <a:extLst>
                <a:ext uri="{FF2B5EF4-FFF2-40B4-BE49-F238E27FC236}">
                  <a16:creationId xmlns:a16="http://schemas.microsoft.com/office/drawing/2014/main" id="{55B873FC-8073-4DF5-97E4-4E65A03FAABF}"/>
                </a:ext>
              </a:extLst>
            </p:cNvPr>
            <p:cNvSpPr txBox="1"/>
            <p:nvPr/>
          </p:nvSpPr>
          <p:spPr>
            <a:xfrm rot="16200000">
              <a:off x="848820" y="3079196"/>
              <a:ext cx="1556861" cy="680993"/>
            </a:xfrm>
            <a:prstGeom prst="rect">
              <a:avLst/>
            </a:prstGeom>
            <a:noFill/>
          </p:spPr>
          <p:txBody>
            <a:bodyPr wrap="square" rtlCol="0">
              <a:spAutoFit/>
            </a:bodyPr>
            <a:lstStyle/>
            <a:p>
              <a:r>
                <a:rPr lang="en-GB" sz="3600" dirty="0"/>
                <a:t>Power</a:t>
              </a:r>
              <a:endParaRPr lang="en-US" dirty="0"/>
            </a:p>
          </p:txBody>
        </p:sp>
        <p:sp>
          <p:nvSpPr>
            <p:cNvPr id="48" name="TextBox 47">
              <a:extLst>
                <a:ext uri="{FF2B5EF4-FFF2-40B4-BE49-F238E27FC236}">
                  <a16:creationId xmlns:a16="http://schemas.microsoft.com/office/drawing/2014/main" id="{F25C0F09-C6AB-472E-905B-DED3B8E72739}"/>
                </a:ext>
              </a:extLst>
            </p:cNvPr>
            <p:cNvSpPr txBox="1"/>
            <p:nvPr/>
          </p:nvSpPr>
          <p:spPr>
            <a:xfrm>
              <a:off x="5546620" y="6248679"/>
              <a:ext cx="1778442" cy="679934"/>
            </a:xfrm>
            <a:prstGeom prst="rect">
              <a:avLst/>
            </a:prstGeom>
            <a:noFill/>
          </p:spPr>
          <p:txBody>
            <a:bodyPr wrap="square" rtlCol="0">
              <a:spAutoFit/>
            </a:bodyPr>
            <a:lstStyle/>
            <a:p>
              <a:r>
                <a:rPr lang="en-GB" sz="3600" dirty="0"/>
                <a:t>Interest</a:t>
              </a:r>
              <a:endParaRPr lang="en-US" dirty="0"/>
            </a:p>
          </p:txBody>
        </p:sp>
        <p:sp>
          <p:nvSpPr>
            <p:cNvPr id="49" name="TextBox 48">
              <a:extLst>
                <a:ext uri="{FF2B5EF4-FFF2-40B4-BE49-F238E27FC236}">
                  <a16:creationId xmlns:a16="http://schemas.microsoft.com/office/drawing/2014/main" id="{70B218E2-88BA-4923-8B02-BDF1FE4B4D06}"/>
                </a:ext>
              </a:extLst>
            </p:cNvPr>
            <p:cNvSpPr txBox="1"/>
            <p:nvPr/>
          </p:nvSpPr>
          <p:spPr>
            <a:xfrm rot="16200000">
              <a:off x="2066751" y="913518"/>
              <a:ext cx="781417" cy="389139"/>
            </a:xfrm>
            <a:prstGeom prst="rect">
              <a:avLst/>
            </a:prstGeom>
            <a:noFill/>
          </p:spPr>
          <p:txBody>
            <a:bodyPr wrap="square" rtlCol="0">
              <a:spAutoFit/>
            </a:bodyPr>
            <a:lstStyle/>
            <a:p>
              <a:r>
                <a:rPr lang="en-GB" dirty="0"/>
                <a:t>High</a:t>
              </a:r>
              <a:endParaRPr lang="en-US" dirty="0"/>
            </a:p>
          </p:txBody>
        </p:sp>
      </p:grpSp>
    </p:spTree>
    <p:extLst>
      <p:ext uri="{BB962C8B-B14F-4D97-AF65-F5344CB8AC3E}">
        <p14:creationId xmlns:p14="http://schemas.microsoft.com/office/powerpoint/2010/main" val="173083993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8078D4A-D203-4898-A495-91D6B0F3B6AE}"/>
              </a:ext>
            </a:extLst>
          </p:cNvPr>
          <p:cNvPicPr>
            <a:picLocks noChangeAspect="1"/>
          </p:cNvPicPr>
          <p:nvPr/>
        </p:nvPicPr>
        <p:blipFill>
          <a:blip r:embed="rId2"/>
          <a:stretch>
            <a:fillRect/>
          </a:stretch>
        </p:blipFill>
        <p:spPr>
          <a:xfrm>
            <a:off x="0" y="131680"/>
            <a:ext cx="1099236" cy="615572"/>
          </a:xfrm>
          <a:prstGeom prst="rect">
            <a:avLst/>
          </a:prstGeom>
        </p:spPr>
      </p:pic>
      <p:pic>
        <p:nvPicPr>
          <p:cNvPr id="5" name="Picture 4">
            <a:extLst>
              <a:ext uri="{FF2B5EF4-FFF2-40B4-BE49-F238E27FC236}">
                <a16:creationId xmlns:a16="http://schemas.microsoft.com/office/drawing/2014/main" id="{5BE3A1F0-B3E3-48AD-9533-89CF85BA8F26}"/>
              </a:ext>
            </a:extLst>
          </p:cNvPr>
          <p:cNvPicPr>
            <a:picLocks noChangeAspect="1"/>
          </p:cNvPicPr>
          <p:nvPr/>
        </p:nvPicPr>
        <p:blipFill>
          <a:blip r:embed="rId3"/>
          <a:stretch>
            <a:fillRect/>
          </a:stretch>
        </p:blipFill>
        <p:spPr>
          <a:xfrm>
            <a:off x="11132263" y="237613"/>
            <a:ext cx="1016073" cy="509639"/>
          </a:xfrm>
          <a:prstGeom prst="rect">
            <a:avLst/>
          </a:prstGeom>
        </p:spPr>
      </p:pic>
      <p:grpSp>
        <p:nvGrpSpPr>
          <p:cNvPr id="50" name="Group 49">
            <a:extLst>
              <a:ext uri="{FF2B5EF4-FFF2-40B4-BE49-F238E27FC236}">
                <a16:creationId xmlns:a16="http://schemas.microsoft.com/office/drawing/2014/main" id="{AE47A480-A93F-4F8C-86BA-32244840041A}"/>
              </a:ext>
            </a:extLst>
          </p:cNvPr>
          <p:cNvGrpSpPr/>
          <p:nvPr/>
        </p:nvGrpSpPr>
        <p:grpSpPr>
          <a:xfrm>
            <a:off x="13408506" y="135901"/>
            <a:ext cx="8297187" cy="6586197"/>
            <a:chOff x="1286754" y="0"/>
            <a:chExt cx="8742150" cy="6928613"/>
          </a:xfrm>
        </p:grpSpPr>
        <p:sp>
          <p:nvSpPr>
            <p:cNvPr id="30" name="TextBox 29">
              <a:extLst>
                <a:ext uri="{FF2B5EF4-FFF2-40B4-BE49-F238E27FC236}">
                  <a16:creationId xmlns:a16="http://schemas.microsoft.com/office/drawing/2014/main" id="{33AD40BF-9C43-406D-8DCF-3A3FD6C4F90E}"/>
                </a:ext>
              </a:extLst>
            </p:cNvPr>
            <p:cNvSpPr txBox="1"/>
            <p:nvPr/>
          </p:nvSpPr>
          <p:spPr>
            <a:xfrm rot="16200000">
              <a:off x="1912082" y="2875627"/>
              <a:ext cx="1078452" cy="369332"/>
            </a:xfrm>
            <a:prstGeom prst="rect">
              <a:avLst/>
            </a:prstGeom>
            <a:noFill/>
          </p:spPr>
          <p:txBody>
            <a:bodyPr wrap="square" rtlCol="0">
              <a:spAutoFit/>
            </a:bodyPr>
            <a:lstStyle/>
            <a:p>
              <a:r>
                <a:rPr lang="en-GB" dirty="0"/>
                <a:t>Medium</a:t>
              </a:r>
              <a:endParaRPr lang="en-US" dirty="0"/>
            </a:p>
          </p:txBody>
        </p:sp>
        <p:sp>
          <p:nvSpPr>
            <p:cNvPr id="31" name="TextBox 30">
              <a:extLst>
                <a:ext uri="{FF2B5EF4-FFF2-40B4-BE49-F238E27FC236}">
                  <a16:creationId xmlns:a16="http://schemas.microsoft.com/office/drawing/2014/main" id="{031AC74D-4465-4008-86B4-0F12EDB13D38}"/>
                </a:ext>
              </a:extLst>
            </p:cNvPr>
            <p:cNvSpPr txBox="1"/>
            <p:nvPr/>
          </p:nvSpPr>
          <p:spPr>
            <a:xfrm rot="16200000">
              <a:off x="2132520" y="4729007"/>
              <a:ext cx="635094" cy="369332"/>
            </a:xfrm>
            <a:prstGeom prst="rect">
              <a:avLst/>
            </a:prstGeom>
            <a:noFill/>
          </p:spPr>
          <p:txBody>
            <a:bodyPr wrap="square" rtlCol="0">
              <a:spAutoFit/>
            </a:bodyPr>
            <a:lstStyle/>
            <a:p>
              <a:r>
                <a:rPr lang="en-GB" dirty="0"/>
                <a:t>Low</a:t>
              </a:r>
              <a:endParaRPr lang="en-US" dirty="0"/>
            </a:p>
          </p:txBody>
        </p:sp>
        <p:sp>
          <p:nvSpPr>
            <p:cNvPr id="32" name="TextBox 31">
              <a:extLst>
                <a:ext uri="{FF2B5EF4-FFF2-40B4-BE49-F238E27FC236}">
                  <a16:creationId xmlns:a16="http://schemas.microsoft.com/office/drawing/2014/main" id="{BF0EA863-8117-46A9-8344-5578DF463EBA}"/>
                </a:ext>
              </a:extLst>
            </p:cNvPr>
            <p:cNvSpPr txBox="1"/>
            <p:nvPr/>
          </p:nvSpPr>
          <p:spPr>
            <a:xfrm>
              <a:off x="8468627" y="5923941"/>
              <a:ext cx="721153" cy="388534"/>
            </a:xfrm>
            <a:prstGeom prst="rect">
              <a:avLst/>
            </a:prstGeom>
            <a:noFill/>
          </p:spPr>
          <p:txBody>
            <a:bodyPr wrap="square" rtlCol="0">
              <a:spAutoFit/>
            </a:bodyPr>
            <a:lstStyle/>
            <a:p>
              <a:r>
                <a:rPr lang="en-GB" dirty="0"/>
                <a:t>High</a:t>
              </a:r>
              <a:endParaRPr lang="en-US" dirty="0"/>
            </a:p>
          </p:txBody>
        </p:sp>
        <p:sp>
          <p:nvSpPr>
            <p:cNvPr id="33" name="TextBox 32">
              <a:extLst>
                <a:ext uri="{FF2B5EF4-FFF2-40B4-BE49-F238E27FC236}">
                  <a16:creationId xmlns:a16="http://schemas.microsoft.com/office/drawing/2014/main" id="{00F1A4E4-BBB9-40C5-B041-169C50F8607D}"/>
                </a:ext>
              </a:extLst>
            </p:cNvPr>
            <p:cNvSpPr txBox="1"/>
            <p:nvPr/>
          </p:nvSpPr>
          <p:spPr>
            <a:xfrm>
              <a:off x="5866489" y="5919303"/>
              <a:ext cx="1078452" cy="369332"/>
            </a:xfrm>
            <a:prstGeom prst="rect">
              <a:avLst/>
            </a:prstGeom>
            <a:noFill/>
          </p:spPr>
          <p:txBody>
            <a:bodyPr wrap="square" rtlCol="0">
              <a:spAutoFit/>
            </a:bodyPr>
            <a:lstStyle/>
            <a:p>
              <a:r>
                <a:rPr lang="en-GB" dirty="0"/>
                <a:t>Medium</a:t>
              </a:r>
              <a:endParaRPr lang="en-US" dirty="0"/>
            </a:p>
          </p:txBody>
        </p:sp>
        <p:sp>
          <p:nvSpPr>
            <p:cNvPr id="34" name="TextBox 33">
              <a:extLst>
                <a:ext uri="{FF2B5EF4-FFF2-40B4-BE49-F238E27FC236}">
                  <a16:creationId xmlns:a16="http://schemas.microsoft.com/office/drawing/2014/main" id="{BDD52B6F-E86B-4A85-838C-7A4265DE0B3E}"/>
                </a:ext>
              </a:extLst>
            </p:cNvPr>
            <p:cNvSpPr txBox="1"/>
            <p:nvPr/>
          </p:nvSpPr>
          <p:spPr>
            <a:xfrm>
              <a:off x="3696478" y="5879347"/>
              <a:ext cx="635094" cy="369332"/>
            </a:xfrm>
            <a:prstGeom prst="rect">
              <a:avLst/>
            </a:prstGeom>
            <a:noFill/>
          </p:spPr>
          <p:txBody>
            <a:bodyPr wrap="square" rtlCol="0">
              <a:spAutoFit/>
            </a:bodyPr>
            <a:lstStyle/>
            <a:p>
              <a:r>
                <a:rPr lang="en-GB" dirty="0"/>
                <a:t>Low</a:t>
              </a:r>
              <a:endParaRPr lang="en-US" dirty="0"/>
            </a:p>
          </p:txBody>
        </p:sp>
        <p:grpSp>
          <p:nvGrpSpPr>
            <p:cNvPr id="35" name="Group 34">
              <a:extLst>
                <a:ext uri="{FF2B5EF4-FFF2-40B4-BE49-F238E27FC236}">
                  <a16:creationId xmlns:a16="http://schemas.microsoft.com/office/drawing/2014/main" id="{CDDD6AA8-2C16-4EBC-B196-4A912E5B2997}"/>
                </a:ext>
              </a:extLst>
            </p:cNvPr>
            <p:cNvGrpSpPr/>
            <p:nvPr/>
          </p:nvGrpSpPr>
          <p:grpSpPr>
            <a:xfrm>
              <a:off x="2762865" y="0"/>
              <a:ext cx="7266039" cy="5899355"/>
              <a:chOff x="2753032" y="432619"/>
              <a:chExt cx="7266039" cy="5899355"/>
            </a:xfrm>
          </p:grpSpPr>
          <p:cxnSp>
            <p:nvCxnSpPr>
              <p:cNvPr id="36" name="Straight Arrow Connector 35">
                <a:extLst>
                  <a:ext uri="{FF2B5EF4-FFF2-40B4-BE49-F238E27FC236}">
                    <a16:creationId xmlns:a16="http://schemas.microsoft.com/office/drawing/2014/main" id="{0CEC43E8-38BC-4A96-984A-F92725D75F97}"/>
                  </a:ext>
                </a:extLst>
              </p:cNvPr>
              <p:cNvCxnSpPr>
                <a:cxnSpLocks/>
              </p:cNvCxnSpPr>
              <p:nvPr/>
            </p:nvCxnSpPr>
            <p:spPr>
              <a:xfrm flipV="1">
                <a:off x="2753032" y="432619"/>
                <a:ext cx="1" cy="589935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7" name="Straight Arrow Connector 36">
                <a:extLst>
                  <a:ext uri="{FF2B5EF4-FFF2-40B4-BE49-F238E27FC236}">
                    <a16:creationId xmlns:a16="http://schemas.microsoft.com/office/drawing/2014/main" id="{BE5FEC07-6E68-4E83-8ED5-F8E4DDBD4A62}"/>
                  </a:ext>
                </a:extLst>
              </p:cNvPr>
              <p:cNvCxnSpPr>
                <a:cxnSpLocks/>
              </p:cNvCxnSpPr>
              <p:nvPr/>
            </p:nvCxnSpPr>
            <p:spPr>
              <a:xfrm>
                <a:off x="2753032" y="6327058"/>
                <a:ext cx="7266039" cy="4916"/>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sp>
            <p:nvSpPr>
              <p:cNvPr id="38" name="Rectangle 37">
                <a:extLst>
                  <a:ext uri="{FF2B5EF4-FFF2-40B4-BE49-F238E27FC236}">
                    <a16:creationId xmlns:a16="http://schemas.microsoft.com/office/drawing/2014/main" id="{84BF5991-F8DA-4180-9155-FB2AC029C501}"/>
                  </a:ext>
                </a:extLst>
              </p:cNvPr>
              <p:cNvSpPr/>
              <p:nvPr/>
            </p:nvSpPr>
            <p:spPr>
              <a:xfrm>
                <a:off x="2878410" y="4473680"/>
                <a:ext cx="2261394" cy="1745225"/>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a:t>Cultural and Heritage Organizations</a:t>
                </a:r>
              </a:p>
              <a:p>
                <a:pPr algn="ctr"/>
                <a:r>
                  <a:rPr lang="en-US" sz="1500" dirty="0"/>
                  <a:t>Health Organizations</a:t>
                </a:r>
              </a:p>
            </p:txBody>
          </p:sp>
          <p:sp>
            <p:nvSpPr>
              <p:cNvPr id="39" name="Rectangle 38">
                <a:extLst>
                  <a:ext uri="{FF2B5EF4-FFF2-40B4-BE49-F238E27FC236}">
                    <a16:creationId xmlns:a16="http://schemas.microsoft.com/office/drawing/2014/main" id="{79CCAEBC-CA44-4AF6-9F64-F2BFB1F13DC4}"/>
                  </a:ext>
                </a:extLst>
              </p:cNvPr>
              <p:cNvSpPr/>
              <p:nvPr/>
            </p:nvSpPr>
            <p:spPr>
              <a:xfrm>
                <a:off x="5265181" y="4493341"/>
                <a:ext cx="2261405" cy="1735394"/>
              </a:xfrm>
              <a:prstGeom prst="rect">
                <a:avLst/>
              </a:prstGeom>
              <a:solidFill>
                <a:srgbClr val="00B05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dirty="0"/>
                  <a:t>Local Media</a:t>
                </a:r>
                <a:endParaRPr lang="en-US" dirty="0"/>
              </a:p>
            </p:txBody>
          </p:sp>
          <p:sp>
            <p:nvSpPr>
              <p:cNvPr id="40" name="Rectangle 39">
                <a:extLst>
                  <a:ext uri="{FF2B5EF4-FFF2-40B4-BE49-F238E27FC236}">
                    <a16:creationId xmlns:a16="http://schemas.microsoft.com/office/drawing/2014/main" id="{67E3DFDC-C966-4C28-8777-61B546EDE33E}"/>
                  </a:ext>
                </a:extLst>
              </p:cNvPr>
              <p:cNvSpPr/>
              <p:nvPr/>
            </p:nvSpPr>
            <p:spPr>
              <a:xfrm>
                <a:off x="7639653" y="4483511"/>
                <a:ext cx="2261397" cy="1735394"/>
              </a:xfrm>
              <a:prstGeom prst="rect">
                <a:avLst/>
              </a:prstGeom>
              <a:solidFill>
                <a:srgbClr val="FFFF0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500" dirty="0">
                    <a:solidFill>
                      <a:srgbClr val="7030A0"/>
                    </a:solidFill>
                  </a:rPr>
                  <a:t>Research Organizations</a:t>
                </a:r>
              </a:p>
              <a:p>
                <a:pPr algn="ctr"/>
                <a:r>
                  <a:rPr lang="en-US" sz="1500" dirty="0">
                    <a:solidFill>
                      <a:srgbClr val="7030A0"/>
                    </a:solidFill>
                  </a:rPr>
                  <a:t>Local Universities</a:t>
                </a:r>
              </a:p>
            </p:txBody>
          </p:sp>
          <p:sp>
            <p:nvSpPr>
              <p:cNvPr id="41" name="Rectangle 40">
                <a:extLst>
                  <a:ext uri="{FF2B5EF4-FFF2-40B4-BE49-F238E27FC236}">
                    <a16:creationId xmlns:a16="http://schemas.microsoft.com/office/drawing/2014/main" id="{4396F14F-6407-489A-B6BE-6537FEEFBB2C}"/>
                  </a:ext>
                </a:extLst>
              </p:cNvPr>
              <p:cNvSpPr/>
              <p:nvPr/>
            </p:nvSpPr>
            <p:spPr>
              <a:xfrm>
                <a:off x="2878410" y="2620302"/>
                <a:ext cx="2261394" cy="1745225"/>
              </a:xfrm>
              <a:prstGeom prst="rect">
                <a:avLst/>
              </a:prstGeom>
              <a:solidFill>
                <a:srgbClr val="00B05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500" dirty="0"/>
                  <a:t>Agricultural Consultants</a:t>
                </a:r>
              </a:p>
              <a:p>
                <a:pPr algn="ctr"/>
                <a:endParaRPr lang="en-US" sz="1500" dirty="0"/>
              </a:p>
            </p:txBody>
          </p:sp>
          <p:sp>
            <p:nvSpPr>
              <p:cNvPr id="42" name="Rectangle 41">
                <a:extLst>
                  <a:ext uri="{FF2B5EF4-FFF2-40B4-BE49-F238E27FC236}">
                    <a16:creationId xmlns:a16="http://schemas.microsoft.com/office/drawing/2014/main" id="{47D1C052-6F51-4B3C-8F43-087AB1EE3984}"/>
                  </a:ext>
                </a:extLst>
              </p:cNvPr>
              <p:cNvSpPr/>
              <p:nvPr/>
            </p:nvSpPr>
            <p:spPr>
              <a:xfrm>
                <a:off x="7639653" y="2620301"/>
                <a:ext cx="2261394" cy="1745225"/>
              </a:xfrm>
              <a:prstGeom prst="rect">
                <a:avLst/>
              </a:prstGeom>
              <a:solidFill>
                <a:srgbClr val="D76213"/>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500" dirty="0"/>
                  <a:t>Local Environmental Groups</a:t>
                </a:r>
              </a:p>
            </p:txBody>
          </p:sp>
          <p:sp>
            <p:nvSpPr>
              <p:cNvPr id="43" name="Rectangle 42">
                <a:extLst>
                  <a:ext uri="{FF2B5EF4-FFF2-40B4-BE49-F238E27FC236}">
                    <a16:creationId xmlns:a16="http://schemas.microsoft.com/office/drawing/2014/main" id="{FCDDAD7D-78D1-433C-A2DF-F3B6179DE73C}"/>
                  </a:ext>
                </a:extLst>
              </p:cNvPr>
              <p:cNvSpPr/>
              <p:nvPr/>
            </p:nvSpPr>
            <p:spPr>
              <a:xfrm>
                <a:off x="5255354" y="2620300"/>
                <a:ext cx="2261394" cy="1745225"/>
              </a:xfrm>
              <a:prstGeom prst="rect">
                <a:avLst/>
              </a:prstGeom>
              <a:solidFill>
                <a:srgbClr val="FFFF0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500" dirty="0">
                    <a:solidFill>
                      <a:srgbClr val="7030A0"/>
                    </a:solidFill>
                  </a:rPr>
                  <a:t>Contractors and Laborers</a:t>
                </a:r>
              </a:p>
              <a:p>
                <a:pPr algn="ctr"/>
                <a:r>
                  <a:rPr lang="en-US" sz="1500" dirty="0">
                    <a:solidFill>
                      <a:srgbClr val="7030A0"/>
                    </a:solidFill>
                  </a:rPr>
                  <a:t>Agricultural Experts</a:t>
                </a:r>
              </a:p>
              <a:p>
                <a:pPr algn="ctr"/>
                <a:r>
                  <a:rPr lang="en-US" sz="1500" dirty="0">
                    <a:solidFill>
                      <a:srgbClr val="7030A0"/>
                    </a:solidFill>
                  </a:rPr>
                  <a:t>Suppliers</a:t>
                </a:r>
              </a:p>
              <a:p>
                <a:pPr algn="ctr"/>
                <a:r>
                  <a:rPr lang="en-US" sz="1500" dirty="0">
                    <a:solidFill>
                      <a:srgbClr val="7030A0"/>
                    </a:solidFill>
                  </a:rPr>
                  <a:t>Local Media Outlets</a:t>
                </a:r>
              </a:p>
            </p:txBody>
          </p:sp>
          <p:sp>
            <p:nvSpPr>
              <p:cNvPr id="44" name="Rectangle 43">
                <a:extLst>
                  <a:ext uri="{FF2B5EF4-FFF2-40B4-BE49-F238E27FC236}">
                    <a16:creationId xmlns:a16="http://schemas.microsoft.com/office/drawing/2014/main" id="{F403F7D2-D338-4B1E-9837-77BF2DBE8931}"/>
                  </a:ext>
                </a:extLst>
              </p:cNvPr>
              <p:cNvSpPr/>
              <p:nvPr/>
            </p:nvSpPr>
            <p:spPr>
              <a:xfrm>
                <a:off x="2878410" y="747252"/>
                <a:ext cx="2261394" cy="1745225"/>
              </a:xfrm>
              <a:prstGeom prst="rect">
                <a:avLst/>
              </a:prstGeom>
              <a:solidFill>
                <a:srgbClr val="FFFF0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500" dirty="0">
                    <a:solidFill>
                      <a:srgbClr val="7030A0"/>
                    </a:solidFill>
                  </a:rPr>
                  <a:t>Investors or Financiers</a:t>
                </a:r>
              </a:p>
              <a:p>
                <a:pPr algn="ctr"/>
                <a:r>
                  <a:rPr lang="en-US" sz="1500" dirty="0">
                    <a:solidFill>
                      <a:srgbClr val="7030A0"/>
                    </a:solidFill>
                  </a:rPr>
                  <a:t>Banks or Financial Institutions</a:t>
                </a:r>
              </a:p>
            </p:txBody>
          </p:sp>
          <p:sp>
            <p:nvSpPr>
              <p:cNvPr id="45" name="Rectangle 44">
                <a:extLst>
                  <a:ext uri="{FF2B5EF4-FFF2-40B4-BE49-F238E27FC236}">
                    <a16:creationId xmlns:a16="http://schemas.microsoft.com/office/drawing/2014/main" id="{E5691294-EEC3-4036-AE1D-9C77C80E872C}"/>
                  </a:ext>
                </a:extLst>
              </p:cNvPr>
              <p:cNvSpPr/>
              <p:nvPr/>
            </p:nvSpPr>
            <p:spPr>
              <a:xfrm>
                <a:off x="5255354" y="747250"/>
                <a:ext cx="2261394" cy="1745225"/>
              </a:xfrm>
              <a:prstGeom prst="rect">
                <a:avLst/>
              </a:prstGeom>
              <a:solidFill>
                <a:srgbClr val="D76213"/>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500" dirty="0"/>
                  <a:t>Environmental NGOs</a:t>
                </a:r>
              </a:p>
              <a:p>
                <a:pPr algn="ctr"/>
                <a:r>
                  <a:rPr lang="en-US" sz="1500" dirty="0"/>
                  <a:t>Local Farmers</a:t>
                </a:r>
              </a:p>
              <a:p>
                <a:pPr algn="ctr"/>
                <a:r>
                  <a:rPr lang="en-US" sz="1500" dirty="0"/>
                  <a:t>Community Members</a:t>
                </a:r>
              </a:p>
            </p:txBody>
          </p:sp>
          <p:sp>
            <p:nvSpPr>
              <p:cNvPr id="46" name="Rectangle 45">
                <a:extLst>
                  <a:ext uri="{FF2B5EF4-FFF2-40B4-BE49-F238E27FC236}">
                    <a16:creationId xmlns:a16="http://schemas.microsoft.com/office/drawing/2014/main" id="{89B26205-5D02-48A1-B6B4-F3F4D2E33277}"/>
                  </a:ext>
                </a:extLst>
              </p:cNvPr>
              <p:cNvSpPr/>
              <p:nvPr/>
            </p:nvSpPr>
            <p:spPr>
              <a:xfrm>
                <a:off x="7639653" y="747252"/>
                <a:ext cx="2261394" cy="1745225"/>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err="1"/>
                  <a:t>AgriCorp</a:t>
                </a:r>
                <a:endParaRPr lang="en-US" sz="1500" dirty="0"/>
              </a:p>
              <a:p>
                <a:pPr algn="ctr"/>
                <a:r>
                  <a:rPr lang="en-US" sz="1500" dirty="0"/>
                  <a:t>Local Government Officials</a:t>
                </a:r>
              </a:p>
              <a:p>
                <a:pPr algn="ctr"/>
                <a:r>
                  <a:rPr lang="en-GB" sz="1500" dirty="0"/>
                  <a:t>Ministry of Agriculture</a:t>
                </a:r>
              </a:p>
              <a:p>
                <a:pPr algn="ctr"/>
                <a:r>
                  <a:rPr lang="en-US" sz="1500" dirty="0"/>
                  <a:t>Ministry of Environment</a:t>
                </a:r>
              </a:p>
            </p:txBody>
          </p:sp>
        </p:grpSp>
        <p:sp>
          <p:nvSpPr>
            <p:cNvPr id="47" name="TextBox 46">
              <a:extLst>
                <a:ext uri="{FF2B5EF4-FFF2-40B4-BE49-F238E27FC236}">
                  <a16:creationId xmlns:a16="http://schemas.microsoft.com/office/drawing/2014/main" id="{55B873FC-8073-4DF5-97E4-4E65A03FAABF}"/>
                </a:ext>
              </a:extLst>
            </p:cNvPr>
            <p:cNvSpPr txBox="1"/>
            <p:nvPr/>
          </p:nvSpPr>
          <p:spPr>
            <a:xfrm rot="16200000">
              <a:off x="848820" y="3079196"/>
              <a:ext cx="1556861" cy="680993"/>
            </a:xfrm>
            <a:prstGeom prst="rect">
              <a:avLst/>
            </a:prstGeom>
            <a:noFill/>
          </p:spPr>
          <p:txBody>
            <a:bodyPr wrap="square" rtlCol="0">
              <a:spAutoFit/>
            </a:bodyPr>
            <a:lstStyle/>
            <a:p>
              <a:r>
                <a:rPr lang="en-GB" sz="3600" dirty="0"/>
                <a:t>Power</a:t>
              </a:r>
              <a:endParaRPr lang="en-US" dirty="0"/>
            </a:p>
          </p:txBody>
        </p:sp>
        <p:sp>
          <p:nvSpPr>
            <p:cNvPr id="48" name="TextBox 47">
              <a:extLst>
                <a:ext uri="{FF2B5EF4-FFF2-40B4-BE49-F238E27FC236}">
                  <a16:creationId xmlns:a16="http://schemas.microsoft.com/office/drawing/2014/main" id="{F25C0F09-C6AB-472E-905B-DED3B8E72739}"/>
                </a:ext>
              </a:extLst>
            </p:cNvPr>
            <p:cNvSpPr txBox="1"/>
            <p:nvPr/>
          </p:nvSpPr>
          <p:spPr>
            <a:xfrm>
              <a:off x="5546620" y="6248679"/>
              <a:ext cx="1778442" cy="679934"/>
            </a:xfrm>
            <a:prstGeom prst="rect">
              <a:avLst/>
            </a:prstGeom>
            <a:noFill/>
          </p:spPr>
          <p:txBody>
            <a:bodyPr wrap="square" rtlCol="0">
              <a:spAutoFit/>
            </a:bodyPr>
            <a:lstStyle/>
            <a:p>
              <a:r>
                <a:rPr lang="en-GB" sz="3600" dirty="0"/>
                <a:t>Interest</a:t>
              </a:r>
              <a:endParaRPr lang="en-US" dirty="0"/>
            </a:p>
          </p:txBody>
        </p:sp>
        <p:sp>
          <p:nvSpPr>
            <p:cNvPr id="49" name="TextBox 48">
              <a:extLst>
                <a:ext uri="{FF2B5EF4-FFF2-40B4-BE49-F238E27FC236}">
                  <a16:creationId xmlns:a16="http://schemas.microsoft.com/office/drawing/2014/main" id="{70B218E2-88BA-4923-8B02-BDF1FE4B4D06}"/>
                </a:ext>
              </a:extLst>
            </p:cNvPr>
            <p:cNvSpPr txBox="1"/>
            <p:nvPr/>
          </p:nvSpPr>
          <p:spPr>
            <a:xfrm rot="16200000">
              <a:off x="2066751" y="913518"/>
              <a:ext cx="781417" cy="389139"/>
            </a:xfrm>
            <a:prstGeom prst="rect">
              <a:avLst/>
            </a:prstGeom>
            <a:noFill/>
          </p:spPr>
          <p:txBody>
            <a:bodyPr wrap="square" rtlCol="0">
              <a:spAutoFit/>
            </a:bodyPr>
            <a:lstStyle/>
            <a:p>
              <a:r>
                <a:rPr lang="en-GB" dirty="0"/>
                <a:t>High</a:t>
              </a:r>
              <a:endParaRPr lang="en-US" dirty="0"/>
            </a:p>
          </p:txBody>
        </p:sp>
      </p:grpSp>
      <p:sp>
        <p:nvSpPr>
          <p:cNvPr id="2" name="TextBox 1">
            <a:extLst>
              <a:ext uri="{FF2B5EF4-FFF2-40B4-BE49-F238E27FC236}">
                <a16:creationId xmlns:a16="http://schemas.microsoft.com/office/drawing/2014/main" id="{115E61AC-DB1E-4F53-BFEB-6BC4BC82196C}"/>
              </a:ext>
            </a:extLst>
          </p:cNvPr>
          <p:cNvSpPr txBox="1"/>
          <p:nvPr/>
        </p:nvSpPr>
        <p:spPr>
          <a:xfrm>
            <a:off x="4602480" y="3063424"/>
            <a:ext cx="2987040" cy="646331"/>
          </a:xfrm>
          <a:prstGeom prst="rect">
            <a:avLst/>
          </a:prstGeom>
          <a:noFill/>
        </p:spPr>
        <p:txBody>
          <a:bodyPr wrap="square" rtlCol="0">
            <a:spAutoFit/>
          </a:bodyPr>
          <a:lstStyle/>
          <a:p>
            <a:r>
              <a:rPr lang="en-GB" sz="3600" dirty="0">
                <a:solidFill>
                  <a:schemeClr val="tx1">
                    <a:lumMod val="75000"/>
                    <a:lumOff val="25000"/>
                  </a:schemeClr>
                </a:solidFill>
                <a:latin typeface="Arial Black" panose="020B0A04020102020204" pitchFamily="34" charset="0"/>
              </a:rPr>
              <a:t>RACI Chart</a:t>
            </a:r>
            <a:endParaRPr lang="en-US" sz="3600" dirty="0">
              <a:solidFill>
                <a:schemeClr val="tx1">
                  <a:lumMod val="75000"/>
                  <a:lumOff val="25000"/>
                </a:schemeClr>
              </a:solidFill>
              <a:latin typeface="Arial Black" panose="020B0A04020102020204" pitchFamily="34" charset="0"/>
            </a:endParaRPr>
          </a:p>
        </p:txBody>
      </p:sp>
    </p:spTree>
    <p:extLst>
      <p:ext uri="{BB962C8B-B14F-4D97-AF65-F5344CB8AC3E}">
        <p14:creationId xmlns:p14="http://schemas.microsoft.com/office/powerpoint/2010/main" val="206859622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8078D4A-D203-4898-A495-91D6B0F3B6AE}"/>
              </a:ext>
            </a:extLst>
          </p:cNvPr>
          <p:cNvPicPr>
            <a:picLocks noChangeAspect="1"/>
          </p:cNvPicPr>
          <p:nvPr/>
        </p:nvPicPr>
        <p:blipFill>
          <a:blip r:embed="rId2"/>
          <a:stretch>
            <a:fillRect/>
          </a:stretch>
        </p:blipFill>
        <p:spPr>
          <a:xfrm>
            <a:off x="0" y="131680"/>
            <a:ext cx="1099236" cy="615572"/>
          </a:xfrm>
          <a:prstGeom prst="rect">
            <a:avLst/>
          </a:prstGeom>
        </p:spPr>
      </p:pic>
      <p:pic>
        <p:nvPicPr>
          <p:cNvPr id="5" name="Picture 4">
            <a:extLst>
              <a:ext uri="{FF2B5EF4-FFF2-40B4-BE49-F238E27FC236}">
                <a16:creationId xmlns:a16="http://schemas.microsoft.com/office/drawing/2014/main" id="{5BE3A1F0-B3E3-48AD-9533-89CF85BA8F26}"/>
              </a:ext>
            </a:extLst>
          </p:cNvPr>
          <p:cNvPicPr>
            <a:picLocks noChangeAspect="1"/>
          </p:cNvPicPr>
          <p:nvPr/>
        </p:nvPicPr>
        <p:blipFill>
          <a:blip r:embed="rId3"/>
          <a:stretch>
            <a:fillRect/>
          </a:stretch>
        </p:blipFill>
        <p:spPr>
          <a:xfrm>
            <a:off x="11132263" y="237613"/>
            <a:ext cx="1016073" cy="509639"/>
          </a:xfrm>
          <a:prstGeom prst="rect">
            <a:avLst/>
          </a:prstGeom>
        </p:spPr>
      </p:pic>
      <p:grpSp>
        <p:nvGrpSpPr>
          <p:cNvPr id="28" name="Group 27">
            <a:extLst>
              <a:ext uri="{FF2B5EF4-FFF2-40B4-BE49-F238E27FC236}">
                <a16:creationId xmlns:a16="http://schemas.microsoft.com/office/drawing/2014/main" id="{9D679287-98F1-45CE-A8E4-372F3064E45C}"/>
              </a:ext>
            </a:extLst>
          </p:cNvPr>
          <p:cNvGrpSpPr/>
          <p:nvPr/>
        </p:nvGrpSpPr>
        <p:grpSpPr>
          <a:xfrm>
            <a:off x="2762863" y="7249989"/>
            <a:ext cx="7266039" cy="5899355"/>
            <a:chOff x="2753032" y="432619"/>
            <a:chExt cx="7266039" cy="5899355"/>
          </a:xfrm>
        </p:grpSpPr>
        <p:cxnSp>
          <p:nvCxnSpPr>
            <p:cNvPr id="7" name="Straight Arrow Connector 6">
              <a:extLst>
                <a:ext uri="{FF2B5EF4-FFF2-40B4-BE49-F238E27FC236}">
                  <a16:creationId xmlns:a16="http://schemas.microsoft.com/office/drawing/2014/main" id="{21845621-1E32-4A16-BEAF-E771BAC5C324}"/>
                </a:ext>
              </a:extLst>
            </p:cNvPr>
            <p:cNvCxnSpPr>
              <a:cxnSpLocks/>
            </p:cNvCxnSpPr>
            <p:nvPr/>
          </p:nvCxnSpPr>
          <p:spPr>
            <a:xfrm flipV="1">
              <a:off x="2753032" y="432619"/>
              <a:ext cx="1" cy="589935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0" name="Straight Arrow Connector 9">
              <a:extLst>
                <a:ext uri="{FF2B5EF4-FFF2-40B4-BE49-F238E27FC236}">
                  <a16:creationId xmlns:a16="http://schemas.microsoft.com/office/drawing/2014/main" id="{155A9E77-FB86-401B-A025-AD125F64FB45}"/>
                </a:ext>
              </a:extLst>
            </p:cNvPr>
            <p:cNvCxnSpPr>
              <a:cxnSpLocks/>
            </p:cNvCxnSpPr>
            <p:nvPr/>
          </p:nvCxnSpPr>
          <p:spPr>
            <a:xfrm>
              <a:off x="2753032" y="6327058"/>
              <a:ext cx="7266039" cy="4916"/>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sp>
          <p:nvSpPr>
            <p:cNvPr id="14" name="Rectangle 13">
              <a:extLst>
                <a:ext uri="{FF2B5EF4-FFF2-40B4-BE49-F238E27FC236}">
                  <a16:creationId xmlns:a16="http://schemas.microsoft.com/office/drawing/2014/main" id="{E67289B3-725D-40A2-B166-A6CA2CBBDD3A}"/>
                </a:ext>
              </a:extLst>
            </p:cNvPr>
            <p:cNvSpPr/>
            <p:nvPr/>
          </p:nvSpPr>
          <p:spPr>
            <a:xfrm>
              <a:off x="2878410" y="4473680"/>
              <a:ext cx="2261394" cy="1745225"/>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a:t>Cultural and Heritage Organizations</a:t>
              </a:r>
            </a:p>
            <a:p>
              <a:pPr algn="ctr"/>
              <a:r>
                <a:rPr lang="en-US" sz="1500" dirty="0"/>
                <a:t>Health Organizations</a:t>
              </a:r>
            </a:p>
          </p:txBody>
        </p:sp>
        <p:sp>
          <p:nvSpPr>
            <p:cNvPr id="17" name="Rectangle 16">
              <a:extLst>
                <a:ext uri="{FF2B5EF4-FFF2-40B4-BE49-F238E27FC236}">
                  <a16:creationId xmlns:a16="http://schemas.microsoft.com/office/drawing/2014/main" id="{95C0F6A2-4C69-4D05-8768-EE21E885117F}"/>
                </a:ext>
              </a:extLst>
            </p:cNvPr>
            <p:cNvSpPr/>
            <p:nvPr/>
          </p:nvSpPr>
          <p:spPr>
            <a:xfrm>
              <a:off x="5265181" y="4493341"/>
              <a:ext cx="2261405" cy="1735394"/>
            </a:xfrm>
            <a:prstGeom prst="rect">
              <a:avLst/>
            </a:prstGeom>
            <a:solidFill>
              <a:srgbClr val="00B05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997458B1-FBA2-46AA-845B-86EF0EB13CC2}"/>
                </a:ext>
              </a:extLst>
            </p:cNvPr>
            <p:cNvSpPr/>
            <p:nvPr/>
          </p:nvSpPr>
          <p:spPr>
            <a:xfrm>
              <a:off x="7639653" y="4483511"/>
              <a:ext cx="2261397" cy="1735394"/>
            </a:xfrm>
            <a:prstGeom prst="rect">
              <a:avLst/>
            </a:prstGeom>
            <a:solidFill>
              <a:srgbClr val="FFFF0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500" dirty="0">
                  <a:solidFill>
                    <a:srgbClr val="7030A0"/>
                  </a:solidFill>
                </a:rPr>
                <a:t>Research Organizations</a:t>
              </a:r>
            </a:p>
            <a:p>
              <a:pPr algn="ctr"/>
              <a:r>
                <a:rPr lang="en-US" sz="1500" dirty="0">
                  <a:solidFill>
                    <a:srgbClr val="7030A0"/>
                  </a:solidFill>
                </a:rPr>
                <a:t>Local Universities</a:t>
              </a:r>
            </a:p>
          </p:txBody>
        </p:sp>
        <p:sp>
          <p:nvSpPr>
            <p:cNvPr id="19" name="Rectangle 18">
              <a:extLst>
                <a:ext uri="{FF2B5EF4-FFF2-40B4-BE49-F238E27FC236}">
                  <a16:creationId xmlns:a16="http://schemas.microsoft.com/office/drawing/2014/main" id="{EDF4E477-1D34-4DA5-B3EE-8EEB3F3C0EF8}"/>
                </a:ext>
              </a:extLst>
            </p:cNvPr>
            <p:cNvSpPr/>
            <p:nvPr/>
          </p:nvSpPr>
          <p:spPr>
            <a:xfrm>
              <a:off x="2878410" y="2620302"/>
              <a:ext cx="2261394" cy="1745225"/>
            </a:xfrm>
            <a:prstGeom prst="rect">
              <a:avLst/>
            </a:prstGeom>
            <a:solidFill>
              <a:srgbClr val="00B05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CC4A856A-A484-44C9-8773-8515E63B09DF}"/>
                </a:ext>
              </a:extLst>
            </p:cNvPr>
            <p:cNvSpPr/>
            <p:nvPr/>
          </p:nvSpPr>
          <p:spPr>
            <a:xfrm>
              <a:off x="7639653" y="2620301"/>
              <a:ext cx="2261394" cy="1745225"/>
            </a:xfrm>
            <a:prstGeom prst="rect">
              <a:avLst/>
            </a:prstGeom>
            <a:solidFill>
              <a:srgbClr val="D76213"/>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500" dirty="0"/>
                <a:t>Local Environmental Groups</a:t>
              </a:r>
            </a:p>
          </p:txBody>
        </p:sp>
        <p:sp>
          <p:nvSpPr>
            <p:cNvPr id="21" name="Rectangle 20">
              <a:extLst>
                <a:ext uri="{FF2B5EF4-FFF2-40B4-BE49-F238E27FC236}">
                  <a16:creationId xmlns:a16="http://schemas.microsoft.com/office/drawing/2014/main" id="{1BEF109F-8B22-4432-BA0A-B958ABB3B5AC}"/>
                </a:ext>
              </a:extLst>
            </p:cNvPr>
            <p:cNvSpPr/>
            <p:nvPr/>
          </p:nvSpPr>
          <p:spPr>
            <a:xfrm>
              <a:off x="5255354" y="2620300"/>
              <a:ext cx="2261394" cy="1745225"/>
            </a:xfrm>
            <a:prstGeom prst="rect">
              <a:avLst/>
            </a:prstGeom>
            <a:solidFill>
              <a:srgbClr val="FFFF0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500" dirty="0">
                  <a:solidFill>
                    <a:srgbClr val="7030A0"/>
                  </a:solidFill>
                </a:rPr>
                <a:t>Contractors and Laborers</a:t>
              </a:r>
            </a:p>
            <a:p>
              <a:pPr algn="ctr"/>
              <a:r>
                <a:rPr lang="en-US" sz="1500" dirty="0">
                  <a:solidFill>
                    <a:srgbClr val="7030A0"/>
                  </a:solidFill>
                </a:rPr>
                <a:t>Agricultural Experts</a:t>
              </a:r>
            </a:p>
            <a:p>
              <a:pPr algn="ctr"/>
              <a:r>
                <a:rPr lang="en-US" sz="1500" dirty="0">
                  <a:solidFill>
                    <a:srgbClr val="7030A0"/>
                  </a:solidFill>
                </a:rPr>
                <a:t>Suppliers</a:t>
              </a:r>
            </a:p>
            <a:p>
              <a:pPr algn="ctr"/>
              <a:r>
                <a:rPr lang="en-US" sz="1500" dirty="0">
                  <a:solidFill>
                    <a:srgbClr val="7030A0"/>
                  </a:solidFill>
                </a:rPr>
                <a:t>Local Media Outlets</a:t>
              </a:r>
            </a:p>
          </p:txBody>
        </p:sp>
        <p:sp>
          <p:nvSpPr>
            <p:cNvPr id="22" name="Rectangle 21">
              <a:extLst>
                <a:ext uri="{FF2B5EF4-FFF2-40B4-BE49-F238E27FC236}">
                  <a16:creationId xmlns:a16="http://schemas.microsoft.com/office/drawing/2014/main" id="{65F753D4-A756-4446-934C-55EBDFFA829E}"/>
                </a:ext>
              </a:extLst>
            </p:cNvPr>
            <p:cNvSpPr/>
            <p:nvPr/>
          </p:nvSpPr>
          <p:spPr>
            <a:xfrm>
              <a:off x="2878410" y="747252"/>
              <a:ext cx="2261394" cy="1745225"/>
            </a:xfrm>
            <a:prstGeom prst="rect">
              <a:avLst/>
            </a:prstGeom>
            <a:solidFill>
              <a:srgbClr val="FFFF0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500" dirty="0">
                  <a:solidFill>
                    <a:srgbClr val="7030A0"/>
                  </a:solidFill>
                </a:rPr>
                <a:t>Investors or Financiers</a:t>
              </a:r>
            </a:p>
            <a:p>
              <a:pPr algn="ctr"/>
              <a:r>
                <a:rPr lang="en-US" sz="1500" dirty="0">
                  <a:solidFill>
                    <a:srgbClr val="7030A0"/>
                  </a:solidFill>
                </a:rPr>
                <a:t>Banks or Financial Institutions</a:t>
              </a:r>
            </a:p>
          </p:txBody>
        </p:sp>
        <p:sp>
          <p:nvSpPr>
            <p:cNvPr id="23" name="Rectangle 22">
              <a:extLst>
                <a:ext uri="{FF2B5EF4-FFF2-40B4-BE49-F238E27FC236}">
                  <a16:creationId xmlns:a16="http://schemas.microsoft.com/office/drawing/2014/main" id="{805A1968-3CDB-4831-847E-EDE775F66366}"/>
                </a:ext>
              </a:extLst>
            </p:cNvPr>
            <p:cNvSpPr/>
            <p:nvPr/>
          </p:nvSpPr>
          <p:spPr>
            <a:xfrm>
              <a:off x="5255354" y="756811"/>
              <a:ext cx="2261394" cy="1745225"/>
            </a:xfrm>
            <a:prstGeom prst="rect">
              <a:avLst/>
            </a:prstGeom>
            <a:solidFill>
              <a:srgbClr val="D76213"/>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500" dirty="0"/>
                <a:t>Environmental NGOs</a:t>
              </a:r>
            </a:p>
            <a:p>
              <a:pPr algn="ctr"/>
              <a:r>
                <a:rPr lang="en-US" sz="1500" dirty="0"/>
                <a:t>Local Farmers</a:t>
              </a:r>
            </a:p>
            <a:p>
              <a:pPr algn="ctr"/>
              <a:r>
                <a:rPr lang="en-US" sz="1500" dirty="0"/>
                <a:t>Community Members</a:t>
              </a:r>
            </a:p>
          </p:txBody>
        </p:sp>
        <p:sp>
          <p:nvSpPr>
            <p:cNvPr id="24" name="Rectangle 23">
              <a:extLst>
                <a:ext uri="{FF2B5EF4-FFF2-40B4-BE49-F238E27FC236}">
                  <a16:creationId xmlns:a16="http://schemas.microsoft.com/office/drawing/2014/main" id="{6191144B-2804-4208-8453-4E0BE6283D33}"/>
                </a:ext>
              </a:extLst>
            </p:cNvPr>
            <p:cNvSpPr/>
            <p:nvPr/>
          </p:nvSpPr>
          <p:spPr>
            <a:xfrm>
              <a:off x="7639653" y="747252"/>
              <a:ext cx="2261394" cy="1745225"/>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err="1"/>
                <a:t>AgriCorp</a:t>
              </a:r>
              <a:endParaRPr lang="en-US" sz="1500" dirty="0"/>
            </a:p>
            <a:p>
              <a:pPr algn="ctr"/>
              <a:r>
                <a:rPr lang="en-US" sz="1500" dirty="0"/>
                <a:t>Local Government Officials</a:t>
              </a:r>
            </a:p>
            <a:p>
              <a:pPr algn="ctr"/>
              <a:r>
                <a:rPr lang="en-GB" sz="1500" dirty="0"/>
                <a:t>Ministry of Agriculture</a:t>
              </a:r>
            </a:p>
            <a:p>
              <a:pPr algn="ctr"/>
              <a:r>
                <a:rPr lang="en-US" sz="1500" dirty="0"/>
                <a:t>Ministry of Environment</a:t>
              </a:r>
            </a:p>
          </p:txBody>
        </p:sp>
      </p:grpSp>
      <p:sp>
        <p:nvSpPr>
          <p:cNvPr id="26" name="TextBox 25">
            <a:extLst>
              <a:ext uri="{FF2B5EF4-FFF2-40B4-BE49-F238E27FC236}">
                <a16:creationId xmlns:a16="http://schemas.microsoft.com/office/drawing/2014/main" id="{723F310D-5E08-4D6E-B73F-95D60FE536A5}"/>
              </a:ext>
            </a:extLst>
          </p:cNvPr>
          <p:cNvSpPr txBox="1"/>
          <p:nvPr/>
        </p:nvSpPr>
        <p:spPr>
          <a:xfrm rot="16200000">
            <a:off x="899931" y="10419734"/>
            <a:ext cx="1410421" cy="646331"/>
          </a:xfrm>
          <a:prstGeom prst="rect">
            <a:avLst/>
          </a:prstGeom>
          <a:noFill/>
        </p:spPr>
        <p:txBody>
          <a:bodyPr wrap="square" rtlCol="0">
            <a:spAutoFit/>
          </a:bodyPr>
          <a:lstStyle/>
          <a:p>
            <a:r>
              <a:rPr lang="en-GB" sz="3600" dirty="0"/>
              <a:t>Power</a:t>
            </a:r>
            <a:endParaRPr lang="en-US" dirty="0"/>
          </a:p>
        </p:txBody>
      </p:sp>
      <p:sp>
        <p:nvSpPr>
          <p:cNvPr id="27" name="TextBox 26">
            <a:extLst>
              <a:ext uri="{FF2B5EF4-FFF2-40B4-BE49-F238E27FC236}">
                <a16:creationId xmlns:a16="http://schemas.microsoft.com/office/drawing/2014/main" id="{3DEB0587-C8B4-407A-993F-5F126D46282C}"/>
              </a:ext>
            </a:extLst>
          </p:cNvPr>
          <p:cNvSpPr txBox="1"/>
          <p:nvPr/>
        </p:nvSpPr>
        <p:spPr>
          <a:xfrm>
            <a:off x="5556449" y="13478720"/>
            <a:ext cx="1698528" cy="646331"/>
          </a:xfrm>
          <a:prstGeom prst="rect">
            <a:avLst/>
          </a:prstGeom>
          <a:noFill/>
        </p:spPr>
        <p:txBody>
          <a:bodyPr wrap="square" rtlCol="0">
            <a:spAutoFit/>
          </a:bodyPr>
          <a:lstStyle/>
          <a:p>
            <a:r>
              <a:rPr lang="en-GB" sz="3600" dirty="0"/>
              <a:t>Interest</a:t>
            </a:r>
            <a:endParaRPr lang="en-US" dirty="0"/>
          </a:p>
        </p:txBody>
      </p:sp>
      <p:sp>
        <p:nvSpPr>
          <p:cNvPr id="29" name="TextBox 28">
            <a:extLst>
              <a:ext uri="{FF2B5EF4-FFF2-40B4-BE49-F238E27FC236}">
                <a16:creationId xmlns:a16="http://schemas.microsoft.com/office/drawing/2014/main" id="{E7296ECA-FF5C-47B2-9696-497FF0E0CA6E}"/>
              </a:ext>
            </a:extLst>
          </p:cNvPr>
          <p:cNvSpPr txBox="1"/>
          <p:nvPr/>
        </p:nvSpPr>
        <p:spPr>
          <a:xfrm rot="16200000">
            <a:off x="2138512" y="8252564"/>
            <a:ext cx="623107" cy="369332"/>
          </a:xfrm>
          <a:prstGeom prst="rect">
            <a:avLst/>
          </a:prstGeom>
          <a:noFill/>
        </p:spPr>
        <p:txBody>
          <a:bodyPr wrap="square" rtlCol="0">
            <a:spAutoFit/>
          </a:bodyPr>
          <a:lstStyle/>
          <a:p>
            <a:r>
              <a:rPr lang="en-GB" dirty="0"/>
              <a:t>High</a:t>
            </a:r>
            <a:endParaRPr lang="en-US" dirty="0"/>
          </a:p>
        </p:txBody>
      </p:sp>
      <p:grpSp>
        <p:nvGrpSpPr>
          <p:cNvPr id="50" name="Group 49">
            <a:extLst>
              <a:ext uri="{FF2B5EF4-FFF2-40B4-BE49-F238E27FC236}">
                <a16:creationId xmlns:a16="http://schemas.microsoft.com/office/drawing/2014/main" id="{AE47A480-A93F-4F8C-86BA-32244840041A}"/>
              </a:ext>
            </a:extLst>
          </p:cNvPr>
          <p:cNvGrpSpPr/>
          <p:nvPr/>
        </p:nvGrpSpPr>
        <p:grpSpPr>
          <a:xfrm>
            <a:off x="1304083" y="7249989"/>
            <a:ext cx="8724819" cy="6895010"/>
            <a:chOff x="1304085" y="0"/>
            <a:chExt cx="8724819" cy="6895010"/>
          </a:xfrm>
        </p:grpSpPr>
        <p:sp>
          <p:nvSpPr>
            <p:cNvPr id="30" name="TextBox 29">
              <a:extLst>
                <a:ext uri="{FF2B5EF4-FFF2-40B4-BE49-F238E27FC236}">
                  <a16:creationId xmlns:a16="http://schemas.microsoft.com/office/drawing/2014/main" id="{33AD40BF-9C43-406D-8DCF-3A3FD6C4F90E}"/>
                </a:ext>
              </a:extLst>
            </p:cNvPr>
            <p:cNvSpPr txBox="1"/>
            <p:nvPr/>
          </p:nvSpPr>
          <p:spPr>
            <a:xfrm rot="16200000">
              <a:off x="1912082" y="2875627"/>
              <a:ext cx="1078452" cy="369332"/>
            </a:xfrm>
            <a:prstGeom prst="rect">
              <a:avLst/>
            </a:prstGeom>
            <a:noFill/>
          </p:spPr>
          <p:txBody>
            <a:bodyPr wrap="square" rtlCol="0">
              <a:spAutoFit/>
            </a:bodyPr>
            <a:lstStyle/>
            <a:p>
              <a:r>
                <a:rPr lang="en-GB" dirty="0"/>
                <a:t>Medium</a:t>
              </a:r>
              <a:endParaRPr lang="en-US" dirty="0"/>
            </a:p>
          </p:txBody>
        </p:sp>
        <p:sp>
          <p:nvSpPr>
            <p:cNvPr id="31" name="TextBox 30">
              <a:extLst>
                <a:ext uri="{FF2B5EF4-FFF2-40B4-BE49-F238E27FC236}">
                  <a16:creationId xmlns:a16="http://schemas.microsoft.com/office/drawing/2014/main" id="{031AC74D-4465-4008-86B4-0F12EDB13D38}"/>
                </a:ext>
              </a:extLst>
            </p:cNvPr>
            <p:cNvSpPr txBox="1"/>
            <p:nvPr/>
          </p:nvSpPr>
          <p:spPr>
            <a:xfrm rot="16200000">
              <a:off x="2132520" y="4729007"/>
              <a:ext cx="635094" cy="369332"/>
            </a:xfrm>
            <a:prstGeom prst="rect">
              <a:avLst/>
            </a:prstGeom>
            <a:noFill/>
          </p:spPr>
          <p:txBody>
            <a:bodyPr wrap="square" rtlCol="0">
              <a:spAutoFit/>
            </a:bodyPr>
            <a:lstStyle/>
            <a:p>
              <a:r>
                <a:rPr lang="en-GB" dirty="0"/>
                <a:t>Low</a:t>
              </a:r>
              <a:endParaRPr lang="en-US" dirty="0"/>
            </a:p>
          </p:txBody>
        </p:sp>
        <p:sp>
          <p:nvSpPr>
            <p:cNvPr id="32" name="TextBox 31">
              <a:extLst>
                <a:ext uri="{FF2B5EF4-FFF2-40B4-BE49-F238E27FC236}">
                  <a16:creationId xmlns:a16="http://schemas.microsoft.com/office/drawing/2014/main" id="{BF0EA863-8117-46A9-8344-5578DF463EBA}"/>
                </a:ext>
              </a:extLst>
            </p:cNvPr>
            <p:cNvSpPr txBox="1"/>
            <p:nvPr/>
          </p:nvSpPr>
          <p:spPr>
            <a:xfrm>
              <a:off x="8468628" y="5923941"/>
              <a:ext cx="623107" cy="369332"/>
            </a:xfrm>
            <a:prstGeom prst="rect">
              <a:avLst/>
            </a:prstGeom>
            <a:noFill/>
          </p:spPr>
          <p:txBody>
            <a:bodyPr wrap="square" rtlCol="0">
              <a:spAutoFit/>
            </a:bodyPr>
            <a:lstStyle/>
            <a:p>
              <a:r>
                <a:rPr lang="en-GB" dirty="0"/>
                <a:t>High</a:t>
              </a:r>
              <a:endParaRPr lang="en-US" dirty="0"/>
            </a:p>
          </p:txBody>
        </p:sp>
        <p:sp>
          <p:nvSpPr>
            <p:cNvPr id="33" name="TextBox 32">
              <a:extLst>
                <a:ext uri="{FF2B5EF4-FFF2-40B4-BE49-F238E27FC236}">
                  <a16:creationId xmlns:a16="http://schemas.microsoft.com/office/drawing/2014/main" id="{00F1A4E4-BBB9-40C5-B041-169C50F8607D}"/>
                </a:ext>
              </a:extLst>
            </p:cNvPr>
            <p:cNvSpPr txBox="1"/>
            <p:nvPr/>
          </p:nvSpPr>
          <p:spPr>
            <a:xfrm>
              <a:off x="5866489" y="5919303"/>
              <a:ext cx="1078452" cy="369332"/>
            </a:xfrm>
            <a:prstGeom prst="rect">
              <a:avLst/>
            </a:prstGeom>
            <a:noFill/>
          </p:spPr>
          <p:txBody>
            <a:bodyPr wrap="square" rtlCol="0">
              <a:spAutoFit/>
            </a:bodyPr>
            <a:lstStyle/>
            <a:p>
              <a:r>
                <a:rPr lang="en-GB" dirty="0"/>
                <a:t>Medium</a:t>
              </a:r>
              <a:endParaRPr lang="en-US" dirty="0"/>
            </a:p>
          </p:txBody>
        </p:sp>
        <p:sp>
          <p:nvSpPr>
            <p:cNvPr id="34" name="TextBox 33">
              <a:extLst>
                <a:ext uri="{FF2B5EF4-FFF2-40B4-BE49-F238E27FC236}">
                  <a16:creationId xmlns:a16="http://schemas.microsoft.com/office/drawing/2014/main" id="{BDD52B6F-E86B-4A85-838C-7A4265DE0B3E}"/>
                </a:ext>
              </a:extLst>
            </p:cNvPr>
            <p:cNvSpPr txBox="1"/>
            <p:nvPr/>
          </p:nvSpPr>
          <p:spPr>
            <a:xfrm>
              <a:off x="3696478" y="5879347"/>
              <a:ext cx="635094" cy="369332"/>
            </a:xfrm>
            <a:prstGeom prst="rect">
              <a:avLst/>
            </a:prstGeom>
            <a:noFill/>
          </p:spPr>
          <p:txBody>
            <a:bodyPr wrap="square" rtlCol="0">
              <a:spAutoFit/>
            </a:bodyPr>
            <a:lstStyle/>
            <a:p>
              <a:r>
                <a:rPr lang="en-GB" dirty="0"/>
                <a:t>Low</a:t>
              </a:r>
              <a:endParaRPr lang="en-US" dirty="0"/>
            </a:p>
          </p:txBody>
        </p:sp>
        <p:grpSp>
          <p:nvGrpSpPr>
            <p:cNvPr id="35" name="Group 34">
              <a:extLst>
                <a:ext uri="{FF2B5EF4-FFF2-40B4-BE49-F238E27FC236}">
                  <a16:creationId xmlns:a16="http://schemas.microsoft.com/office/drawing/2014/main" id="{CDDD6AA8-2C16-4EBC-B196-4A912E5B2997}"/>
                </a:ext>
              </a:extLst>
            </p:cNvPr>
            <p:cNvGrpSpPr/>
            <p:nvPr/>
          </p:nvGrpSpPr>
          <p:grpSpPr>
            <a:xfrm>
              <a:off x="2762865" y="0"/>
              <a:ext cx="7266039" cy="5899355"/>
              <a:chOff x="2753032" y="432619"/>
              <a:chExt cx="7266039" cy="5899355"/>
            </a:xfrm>
          </p:grpSpPr>
          <p:cxnSp>
            <p:nvCxnSpPr>
              <p:cNvPr id="36" name="Straight Arrow Connector 35">
                <a:extLst>
                  <a:ext uri="{FF2B5EF4-FFF2-40B4-BE49-F238E27FC236}">
                    <a16:creationId xmlns:a16="http://schemas.microsoft.com/office/drawing/2014/main" id="{0CEC43E8-38BC-4A96-984A-F92725D75F97}"/>
                  </a:ext>
                </a:extLst>
              </p:cNvPr>
              <p:cNvCxnSpPr>
                <a:cxnSpLocks/>
              </p:cNvCxnSpPr>
              <p:nvPr/>
            </p:nvCxnSpPr>
            <p:spPr>
              <a:xfrm flipV="1">
                <a:off x="2753032" y="432619"/>
                <a:ext cx="1" cy="589935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7" name="Straight Arrow Connector 36">
                <a:extLst>
                  <a:ext uri="{FF2B5EF4-FFF2-40B4-BE49-F238E27FC236}">
                    <a16:creationId xmlns:a16="http://schemas.microsoft.com/office/drawing/2014/main" id="{BE5FEC07-6E68-4E83-8ED5-F8E4DDBD4A62}"/>
                  </a:ext>
                </a:extLst>
              </p:cNvPr>
              <p:cNvCxnSpPr>
                <a:cxnSpLocks/>
              </p:cNvCxnSpPr>
              <p:nvPr/>
            </p:nvCxnSpPr>
            <p:spPr>
              <a:xfrm>
                <a:off x="2753032" y="6327058"/>
                <a:ext cx="7266039" cy="4916"/>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sp>
            <p:nvSpPr>
              <p:cNvPr id="38" name="Rectangle 37">
                <a:extLst>
                  <a:ext uri="{FF2B5EF4-FFF2-40B4-BE49-F238E27FC236}">
                    <a16:creationId xmlns:a16="http://schemas.microsoft.com/office/drawing/2014/main" id="{84BF5991-F8DA-4180-9155-FB2AC029C501}"/>
                  </a:ext>
                </a:extLst>
              </p:cNvPr>
              <p:cNvSpPr/>
              <p:nvPr/>
            </p:nvSpPr>
            <p:spPr>
              <a:xfrm>
                <a:off x="2878410" y="4473680"/>
                <a:ext cx="2261394" cy="1745225"/>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a:t>Cultural and Heritage Organizations</a:t>
                </a:r>
              </a:p>
              <a:p>
                <a:pPr algn="ctr"/>
                <a:r>
                  <a:rPr lang="en-US" sz="1500" dirty="0"/>
                  <a:t>Health Organizations</a:t>
                </a:r>
              </a:p>
            </p:txBody>
          </p:sp>
          <p:sp>
            <p:nvSpPr>
              <p:cNvPr id="39" name="Rectangle 38">
                <a:extLst>
                  <a:ext uri="{FF2B5EF4-FFF2-40B4-BE49-F238E27FC236}">
                    <a16:creationId xmlns:a16="http://schemas.microsoft.com/office/drawing/2014/main" id="{79CCAEBC-CA44-4AF6-9F64-F2BFB1F13DC4}"/>
                  </a:ext>
                </a:extLst>
              </p:cNvPr>
              <p:cNvSpPr/>
              <p:nvPr/>
            </p:nvSpPr>
            <p:spPr>
              <a:xfrm>
                <a:off x="5265181" y="4493341"/>
                <a:ext cx="2261405" cy="1735394"/>
              </a:xfrm>
              <a:prstGeom prst="rect">
                <a:avLst/>
              </a:prstGeom>
              <a:solidFill>
                <a:srgbClr val="00B05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dirty="0"/>
                  <a:t>Local Media</a:t>
                </a:r>
                <a:endParaRPr lang="en-US" dirty="0"/>
              </a:p>
            </p:txBody>
          </p:sp>
          <p:sp>
            <p:nvSpPr>
              <p:cNvPr id="40" name="Rectangle 39">
                <a:extLst>
                  <a:ext uri="{FF2B5EF4-FFF2-40B4-BE49-F238E27FC236}">
                    <a16:creationId xmlns:a16="http://schemas.microsoft.com/office/drawing/2014/main" id="{67E3DFDC-C966-4C28-8777-61B546EDE33E}"/>
                  </a:ext>
                </a:extLst>
              </p:cNvPr>
              <p:cNvSpPr/>
              <p:nvPr/>
            </p:nvSpPr>
            <p:spPr>
              <a:xfrm>
                <a:off x="7639653" y="4483511"/>
                <a:ext cx="2261397" cy="1735394"/>
              </a:xfrm>
              <a:prstGeom prst="rect">
                <a:avLst/>
              </a:prstGeom>
              <a:solidFill>
                <a:srgbClr val="FFFF0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500" dirty="0">
                    <a:solidFill>
                      <a:srgbClr val="7030A0"/>
                    </a:solidFill>
                  </a:rPr>
                  <a:t>Research Organizations</a:t>
                </a:r>
              </a:p>
              <a:p>
                <a:pPr algn="ctr"/>
                <a:r>
                  <a:rPr lang="en-US" sz="1500" dirty="0">
                    <a:solidFill>
                      <a:srgbClr val="7030A0"/>
                    </a:solidFill>
                  </a:rPr>
                  <a:t>Local Universities</a:t>
                </a:r>
              </a:p>
            </p:txBody>
          </p:sp>
          <p:sp>
            <p:nvSpPr>
              <p:cNvPr id="41" name="Rectangle 40">
                <a:extLst>
                  <a:ext uri="{FF2B5EF4-FFF2-40B4-BE49-F238E27FC236}">
                    <a16:creationId xmlns:a16="http://schemas.microsoft.com/office/drawing/2014/main" id="{4396F14F-6407-489A-B6BE-6537FEEFBB2C}"/>
                  </a:ext>
                </a:extLst>
              </p:cNvPr>
              <p:cNvSpPr/>
              <p:nvPr/>
            </p:nvSpPr>
            <p:spPr>
              <a:xfrm>
                <a:off x="2878410" y="2620302"/>
                <a:ext cx="2261394" cy="1745225"/>
              </a:xfrm>
              <a:prstGeom prst="rect">
                <a:avLst/>
              </a:prstGeom>
              <a:solidFill>
                <a:srgbClr val="00B05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500" dirty="0"/>
                  <a:t>Agricultural Consultants</a:t>
                </a:r>
              </a:p>
              <a:p>
                <a:pPr algn="ctr"/>
                <a:endParaRPr lang="en-US" sz="1500" dirty="0"/>
              </a:p>
            </p:txBody>
          </p:sp>
          <p:sp>
            <p:nvSpPr>
              <p:cNvPr id="42" name="Rectangle 41">
                <a:extLst>
                  <a:ext uri="{FF2B5EF4-FFF2-40B4-BE49-F238E27FC236}">
                    <a16:creationId xmlns:a16="http://schemas.microsoft.com/office/drawing/2014/main" id="{47D1C052-6F51-4B3C-8F43-087AB1EE3984}"/>
                  </a:ext>
                </a:extLst>
              </p:cNvPr>
              <p:cNvSpPr/>
              <p:nvPr/>
            </p:nvSpPr>
            <p:spPr>
              <a:xfrm>
                <a:off x="7639653" y="2620301"/>
                <a:ext cx="2261394" cy="1745225"/>
              </a:xfrm>
              <a:prstGeom prst="rect">
                <a:avLst/>
              </a:prstGeom>
              <a:solidFill>
                <a:srgbClr val="D76213"/>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500" dirty="0"/>
                  <a:t>Local Environmental Groups</a:t>
                </a:r>
              </a:p>
            </p:txBody>
          </p:sp>
          <p:sp>
            <p:nvSpPr>
              <p:cNvPr id="43" name="Rectangle 42">
                <a:extLst>
                  <a:ext uri="{FF2B5EF4-FFF2-40B4-BE49-F238E27FC236}">
                    <a16:creationId xmlns:a16="http://schemas.microsoft.com/office/drawing/2014/main" id="{FCDDAD7D-78D1-433C-A2DF-F3B6179DE73C}"/>
                  </a:ext>
                </a:extLst>
              </p:cNvPr>
              <p:cNvSpPr/>
              <p:nvPr/>
            </p:nvSpPr>
            <p:spPr>
              <a:xfrm>
                <a:off x="5255354" y="2620300"/>
                <a:ext cx="2261394" cy="1745225"/>
              </a:xfrm>
              <a:prstGeom prst="rect">
                <a:avLst/>
              </a:prstGeom>
              <a:solidFill>
                <a:srgbClr val="FFFF0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500" dirty="0">
                    <a:solidFill>
                      <a:srgbClr val="7030A0"/>
                    </a:solidFill>
                  </a:rPr>
                  <a:t>Contractors and Laborers</a:t>
                </a:r>
              </a:p>
              <a:p>
                <a:pPr algn="ctr"/>
                <a:r>
                  <a:rPr lang="en-US" sz="1500" dirty="0">
                    <a:solidFill>
                      <a:srgbClr val="7030A0"/>
                    </a:solidFill>
                  </a:rPr>
                  <a:t>Agricultural Experts</a:t>
                </a:r>
              </a:p>
              <a:p>
                <a:pPr algn="ctr"/>
                <a:r>
                  <a:rPr lang="en-US" sz="1500" dirty="0">
                    <a:solidFill>
                      <a:srgbClr val="7030A0"/>
                    </a:solidFill>
                  </a:rPr>
                  <a:t>Suppliers</a:t>
                </a:r>
              </a:p>
              <a:p>
                <a:pPr algn="ctr"/>
                <a:r>
                  <a:rPr lang="en-US" sz="1500" dirty="0">
                    <a:solidFill>
                      <a:srgbClr val="7030A0"/>
                    </a:solidFill>
                  </a:rPr>
                  <a:t>Local Media Outlets</a:t>
                </a:r>
              </a:p>
            </p:txBody>
          </p:sp>
          <p:sp>
            <p:nvSpPr>
              <p:cNvPr id="44" name="Rectangle 43">
                <a:extLst>
                  <a:ext uri="{FF2B5EF4-FFF2-40B4-BE49-F238E27FC236}">
                    <a16:creationId xmlns:a16="http://schemas.microsoft.com/office/drawing/2014/main" id="{F403F7D2-D338-4B1E-9837-77BF2DBE8931}"/>
                  </a:ext>
                </a:extLst>
              </p:cNvPr>
              <p:cNvSpPr/>
              <p:nvPr/>
            </p:nvSpPr>
            <p:spPr>
              <a:xfrm>
                <a:off x="2878410" y="747252"/>
                <a:ext cx="2261394" cy="1745225"/>
              </a:xfrm>
              <a:prstGeom prst="rect">
                <a:avLst/>
              </a:prstGeom>
              <a:solidFill>
                <a:srgbClr val="FFFF0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500" dirty="0">
                    <a:solidFill>
                      <a:srgbClr val="7030A0"/>
                    </a:solidFill>
                  </a:rPr>
                  <a:t>Investors or Financiers</a:t>
                </a:r>
              </a:p>
              <a:p>
                <a:pPr algn="ctr"/>
                <a:r>
                  <a:rPr lang="en-US" sz="1500" dirty="0">
                    <a:solidFill>
                      <a:srgbClr val="7030A0"/>
                    </a:solidFill>
                  </a:rPr>
                  <a:t>Banks or Financial Institutions</a:t>
                </a:r>
              </a:p>
            </p:txBody>
          </p:sp>
          <p:sp>
            <p:nvSpPr>
              <p:cNvPr id="45" name="Rectangle 44">
                <a:extLst>
                  <a:ext uri="{FF2B5EF4-FFF2-40B4-BE49-F238E27FC236}">
                    <a16:creationId xmlns:a16="http://schemas.microsoft.com/office/drawing/2014/main" id="{E5691294-EEC3-4036-AE1D-9C77C80E872C}"/>
                  </a:ext>
                </a:extLst>
              </p:cNvPr>
              <p:cNvSpPr/>
              <p:nvPr/>
            </p:nvSpPr>
            <p:spPr>
              <a:xfrm>
                <a:off x="5255354" y="747250"/>
                <a:ext cx="2261394" cy="1745225"/>
              </a:xfrm>
              <a:prstGeom prst="rect">
                <a:avLst/>
              </a:prstGeom>
              <a:solidFill>
                <a:srgbClr val="D76213"/>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500" dirty="0"/>
                  <a:t>Environmental NGOs</a:t>
                </a:r>
              </a:p>
              <a:p>
                <a:pPr algn="ctr"/>
                <a:r>
                  <a:rPr lang="en-US" sz="1500" dirty="0"/>
                  <a:t>Local Farmers</a:t>
                </a:r>
              </a:p>
              <a:p>
                <a:pPr algn="ctr"/>
                <a:r>
                  <a:rPr lang="en-US" sz="1500" dirty="0"/>
                  <a:t>Community Members</a:t>
                </a:r>
              </a:p>
            </p:txBody>
          </p:sp>
          <p:sp>
            <p:nvSpPr>
              <p:cNvPr id="46" name="Rectangle 45">
                <a:extLst>
                  <a:ext uri="{FF2B5EF4-FFF2-40B4-BE49-F238E27FC236}">
                    <a16:creationId xmlns:a16="http://schemas.microsoft.com/office/drawing/2014/main" id="{89B26205-5D02-48A1-B6B4-F3F4D2E33277}"/>
                  </a:ext>
                </a:extLst>
              </p:cNvPr>
              <p:cNvSpPr/>
              <p:nvPr/>
            </p:nvSpPr>
            <p:spPr>
              <a:xfrm>
                <a:off x="7639653" y="747252"/>
                <a:ext cx="2261394" cy="1745225"/>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err="1"/>
                  <a:t>AgriCorp</a:t>
                </a:r>
                <a:endParaRPr lang="en-US" sz="1500" dirty="0"/>
              </a:p>
              <a:p>
                <a:pPr algn="ctr"/>
                <a:r>
                  <a:rPr lang="en-US" sz="1500" dirty="0"/>
                  <a:t>Local Government Officials</a:t>
                </a:r>
              </a:p>
              <a:p>
                <a:pPr algn="ctr"/>
                <a:r>
                  <a:rPr lang="en-GB" sz="1500" dirty="0"/>
                  <a:t>Ministry of Agriculture</a:t>
                </a:r>
              </a:p>
              <a:p>
                <a:pPr algn="ctr"/>
                <a:r>
                  <a:rPr lang="en-US" sz="1500" dirty="0"/>
                  <a:t>Ministry of Environment</a:t>
                </a:r>
              </a:p>
            </p:txBody>
          </p:sp>
        </p:grpSp>
        <p:sp>
          <p:nvSpPr>
            <p:cNvPr id="47" name="TextBox 46">
              <a:extLst>
                <a:ext uri="{FF2B5EF4-FFF2-40B4-BE49-F238E27FC236}">
                  <a16:creationId xmlns:a16="http://schemas.microsoft.com/office/drawing/2014/main" id="{55B873FC-8073-4DF5-97E4-4E65A03FAABF}"/>
                </a:ext>
              </a:extLst>
            </p:cNvPr>
            <p:cNvSpPr txBox="1"/>
            <p:nvPr/>
          </p:nvSpPr>
          <p:spPr>
            <a:xfrm rot="16200000">
              <a:off x="922040" y="3169746"/>
              <a:ext cx="1410421" cy="646331"/>
            </a:xfrm>
            <a:prstGeom prst="rect">
              <a:avLst/>
            </a:prstGeom>
            <a:noFill/>
          </p:spPr>
          <p:txBody>
            <a:bodyPr wrap="square" rtlCol="0">
              <a:spAutoFit/>
            </a:bodyPr>
            <a:lstStyle/>
            <a:p>
              <a:r>
                <a:rPr lang="en-GB" sz="3600" dirty="0"/>
                <a:t>Power</a:t>
              </a:r>
              <a:endParaRPr lang="en-US" dirty="0"/>
            </a:p>
          </p:txBody>
        </p:sp>
        <p:sp>
          <p:nvSpPr>
            <p:cNvPr id="48" name="TextBox 47">
              <a:extLst>
                <a:ext uri="{FF2B5EF4-FFF2-40B4-BE49-F238E27FC236}">
                  <a16:creationId xmlns:a16="http://schemas.microsoft.com/office/drawing/2014/main" id="{F25C0F09-C6AB-472E-905B-DED3B8E72739}"/>
                </a:ext>
              </a:extLst>
            </p:cNvPr>
            <p:cNvSpPr txBox="1"/>
            <p:nvPr/>
          </p:nvSpPr>
          <p:spPr>
            <a:xfrm>
              <a:off x="5546620" y="6248679"/>
              <a:ext cx="1698528" cy="646331"/>
            </a:xfrm>
            <a:prstGeom prst="rect">
              <a:avLst/>
            </a:prstGeom>
            <a:noFill/>
          </p:spPr>
          <p:txBody>
            <a:bodyPr wrap="square" rtlCol="0">
              <a:spAutoFit/>
            </a:bodyPr>
            <a:lstStyle/>
            <a:p>
              <a:r>
                <a:rPr lang="en-GB" sz="3600" dirty="0"/>
                <a:t>Interest</a:t>
              </a:r>
              <a:endParaRPr lang="en-US" dirty="0"/>
            </a:p>
          </p:txBody>
        </p:sp>
        <p:sp>
          <p:nvSpPr>
            <p:cNvPr id="49" name="TextBox 48">
              <a:extLst>
                <a:ext uri="{FF2B5EF4-FFF2-40B4-BE49-F238E27FC236}">
                  <a16:creationId xmlns:a16="http://schemas.microsoft.com/office/drawing/2014/main" id="{70B218E2-88BA-4923-8B02-BDF1FE4B4D06}"/>
                </a:ext>
              </a:extLst>
            </p:cNvPr>
            <p:cNvSpPr txBox="1"/>
            <p:nvPr/>
          </p:nvSpPr>
          <p:spPr>
            <a:xfrm rot="16200000">
              <a:off x="2145906" y="1002576"/>
              <a:ext cx="623107" cy="369332"/>
            </a:xfrm>
            <a:prstGeom prst="rect">
              <a:avLst/>
            </a:prstGeom>
            <a:noFill/>
          </p:spPr>
          <p:txBody>
            <a:bodyPr wrap="square" rtlCol="0">
              <a:spAutoFit/>
            </a:bodyPr>
            <a:lstStyle/>
            <a:p>
              <a:r>
                <a:rPr lang="en-GB" dirty="0"/>
                <a:t>High</a:t>
              </a:r>
              <a:endParaRPr lang="en-US" dirty="0"/>
            </a:p>
          </p:txBody>
        </p:sp>
      </p:grpSp>
      <p:pic>
        <p:nvPicPr>
          <p:cNvPr id="2" name="Picture 1">
            <a:extLst>
              <a:ext uri="{FF2B5EF4-FFF2-40B4-BE49-F238E27FC236}">
                <a16:creationId xmlns:a16="http://schemas.microsoft.com/office/drawing/2014/main" id="{06182DA9-1BA2-4239-8E6B-215E03678026}"/>
              </a:ext>
            </a:extLst>
          </p:cNvPr>
          <p:cNvPicPr>
            <a:picLocks noChangeAspect="1"/>
          </p:cNvPicPr>
          <p:nvPr/>
        </p:nvPicPr>
        <p:blipFill rotWithShape="1">
          <a:blip r:embed="rId4"/>
          <a:srcRect l="2097" t="29605" r="31774" b="10907"/>
          <a:stretch/>
        </p:blipFill>
        <p:spPr>
          <a:xfrm>
            <a:off x="988246" y="994959"/>
            <a:ext cx="10215508" cy="5169184"/>
          </a:xfrm>
          <a:prstGeom prst="rect">
            <a:avLst/>
          </a:prstGeom>
        </p:spPr>
      </p:pic>
    </p:spTree>
    <p:extLst>
      <p:ext uri="{BB962C8B-B14F-4D97-AF65-F5344CB8AC3E}">
        <p14:creationId xmlns:p14="http://schemas.microsoft.com/office/powerpoint/2010/main" val="191217843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8078D4A-D203-4898-A495-91D6B0F3B6AE}"/>
              </a:ext>
            </a:extLst>
          </p:cNvPr>
          <p:cNvPicPr>
            <a:picLocks noChangeAspect="1"/>
          </p:cNvPicPr>
          <p:nvPr/>
        </p:nvPicPr>
        <p:blipFill>
          <a:blip r:embed="rId2"/>
          <a:stretch>
            <a:fillRect/>
          </a:stretch>
        </p:blipFill>
        <p:spPr>
          <a:xfrm>
            <a:off x="0" y="131680"/>
            <a:ext cx="1099236" cy="615572"/>
          </a:xfrm>
          <a:prstGeom prst="rect">
            <a:avLst/>
          </a:prstGeom>
        </p:spPr>
      </p:pic>
      <p:pic>
        <p:nvPicPr>
          <p:cNvPr id="5" name="Picture 4">
            <a:extLst>
              <a:ext uri="{FF2B5EF4-FFF2-40B4-BE49-F238E27FC236}">
                <a16:creationId xmlns:a16="http://schemas.microsoft.com/office/drawing/2014/main" id="{5BE3A1F0-B3E3-48AD-9533-89CF85BA8F26}"/>
              </a:ext>
            </a:extLst>
          </p:cNvPr>
          <p:cNvPicPr>
            <a:picLocks noChangeAspect="1"/>
          </p:cNvPicPr>
          <p:nvPr/>
        </p:nvPicPr>
        <p:blipFill>
          <a:blip r:embed="rId3"/>
          <a:stretch>
            <a:fillRect/>
          </a:stretch>
        </p:blipFill>
        <p:spPr>
          <a:xfrm>
            <a:off x="11132263" y="237613"/>
            <a:ext cx="1016073" cy="509639"/>
          </a:xfrm>
          <a:prstGeom prst="rect">
            <a:avLst/>
          </a:prstGeom>
        </p:spPr>
      </p:pic>
      <p:sp>
        <p:nvSpPr>
          <p:cNvPr id="27" name="TextBox 26">
            <a:extLst>
              <a:ext uri="{FF2B5EF4-FFF2-40B4-BE49-F238E27FC236}">
                <a16:creationId xmlns:a16="http://schemas.microsoft.com/office/drawing/2014/main" id="{3DEB0587-C8B4-407A-993F-5F126D46282C}"/>
              </a:ext>
            </a:extLst>
          </p:cNvPr>
          <p:cNvSpPr txBox="1"/>
          <p:nvPr/>
        </p:nvSpPr>
        <p:spPr>
          <a:xfrm>
            <a:off x="5556449" y="13478720"/>
            <a:ext cx="1698528" cy="646331"/>
          </a:xfrm>
          <a:prstGeom prst="rect">
            <a:avLst/>
          </a:prstGeom>
          <a:noFill/>
        </p:spPr>
        <p:txBody>
          <a:bodyPr wrap="square" rtlCol="0">
            <a:spAutoFit/>
          </a:bodyPr>
          <a:lstStyle/>
          <a:p>
            <a:r>
              <a:rPr lang="en-GB" sz="3600" dirty="0"/>
              <a:t>Interest</a:t>
            </a:r>
            <a:endParaRPr lang="en-US" dirty="0"/>
          </a:p>
        </p:txBody>
      </p:sp>
      <p:pic>
        <p:nvPicPr>
          <p:cNvPr id="2" name="Picture 1">
            <a:extLst>
              <a:ext uri="{FF2B5EF4-FFF2-40B4-BE49-F238E27FC236}">
                <a16:creationId xmlns:a16="http://schemas.microsoft.com/office/drawing/2014/main" id="{06182DA9-1BA2-4239-8E6B-215E03678026}"/>
              </a:ext>
            </a:extLst>
          </p:cNvPr>
          <p:cNvPicPr>
            <a:picLocks noChangeAspect="1"/>
          </p:cNvPicPr>
          <p:nvPr/>
        </p:nvPicPr>
        <p:blipFill rotWithShape="1">
          <a:blip r:embed="rId4"/>
          <a:srcRect l="2097" t="29605" r="31774" b="10907"/>
          <a:stretch/>
        </p:blipFill>
        <p:spPr>
          <a:xfrm>
            <a:off x="12536993" y="1277177"/>
            <a:ext cx="10215508" cy="5169184"/>
          </a:xfrm>
          <a:prstGeom prst="rect">
            <a:avLst/>
          </a:prstGeom>
        </p:spPr>
      </p:pic>
      <p:pic>
        <p:nvPicPr>
          <p:cNvPr id="3" name="Picture 2">
            <a:extLst>
              <a:ext uri="{FF2B5EF4-FFF2-40B4-BE49-F238E27FC236}">
                <a16:creationId xmlns:a16="http://schemas.microsoft.com/office/drawing/2014/main" id="{0079B12B-D4AB-4ADB-A216-1682E00274D7}"/>
              </a:ext>
            </a:extLst>
          </p:cNvPr>
          <p:cNvPicPr>
            <a:picLocks noChangeAspect="1"/>
          </p:cNvPicPr>
          <p:nvPr/>
        </p:nvPicPr>
        <p:blipFill rotWithShape="1">
          <a:blip r:embed="rId5"/>
          <a:srcRect l="24753" t="30671" r="25318" b="6346"/>
          <a:stretch/>
        </p:blipFill>
        <p:spPr>
          <a:xfrm>
            <a:off x="1590622" y="819921"/>
            <a:ext cx="8551729" cy="6068038"/>
          </a:xfrm>
          <a:prstGeom prst="rect">
            <a:avLst/>
          </a:prstGeom>
        </p:spPr>
      </p:pic>
      <p:sp>
        <p:nvSpPr>
          <p:cNvPr id="6" name="TextBox 5">
            <a:extLst>
              <a:ext uri="{FF2B5EF4-FFF2-40B4-BE49-F238E27FC236}">
                <a16:creationId xmlns:a16="http://schemas.microsoft.com/office/drawing/2014/main" id="{4F4A6D05-AA47-4A89-BA4D-89BA7A670C9F}"/>
              </a:ext>
            </a:extLst>
          </p:cNvPr>
          <p:cNvSpPr txBox="1"/>
          <p:nvPr/>
        </p:nvSpPr>
        <p:spPr>
          <a:xfrm>
            <a:off x="4364257" y="323758"/>
            <a:ext cx="3004457" cy="584775"/>
          </a:xfrm>
          <a:prstGeom prst="rect">
            <a:avLst/>
          </a:prstGeom>
          <a:noFill/>
        </p:spPr>
        <p:txBody>
          <a:bodyPr wrap="square" rtlCol="0">
            <a:spAutoFit/>
          </a:bodyPr>
          <a:lstStyle/>
          <a:p>
            <a:pPr algn="ctr"/>
            <a:r>
              <a:rPr lang="en-GB" sz="3200" dirty="0"/>
              <a:t>Project Charter</a:t>
            </a:r>
            <a:endParaRPr lang="en-US" sz="3200" dirty="0"/>
          </a:p>
        </p:txBody>
      </p:sp>
    </p:spTree>
    <p:extLst>
      <p:ext uri="{BB962C8B-B14F-4D97-AF65-F5344CB8AC3E}">
        <p14:creationId xmlns:p14="http://schemas.microsoft.com/office/powerpoint/2010/main" val="150634774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8078D4A-D203-4898-A495-91D6B0F3B6AE}"/>
              </a:ext>
            </a:extLst>
          </p:cNvPr>
          <p:cNvPicPr>
            <a:picLocks noChangeAspect="1"/>
          </p:cNvPicPr>
          <p:nvPr/>
        </p:nvPicPr>
        <p:blipFill>
          <a:blip r:embed="rId2"/>
          <a:stretch>
            <a:fillRect/>
          </a:stretch>
        </p:blipFill>
        <p:spPr>
          <a:xfrm>
            <a:off x="0" y="131680"/>
            <a:ext cx="1099236" cy="615572"/>
          </a:xfrm>
          <a:prstGeom prst="rect">
            <a:avLst/>
          </a:prstGeom>
        </p:spPr>
      </p:pic>
      <p:pic>
        <p:nvPicPr>
          <p:cNvPr id="5" name="Picture 4">
            <a:extLst>
              <a:ext uri="{FF2B5EF4-FFF2-40B4-BE49-F238E27FC236}">
                <a16:creationId xmlns:a16="http://schemas.microsoft.com/office/drawing/2014/main" id="{5BE3A1F0-B3E3-48AD-9533-89CF85BA8F26}"/>
              </a:ext>
            </a:extLst>
          </p:cNvPr>
          <p:cNvPicPr>
            <a:picLocks noChangeAspect="1"/>
          </p:cNvPicPr>
          <p:nvPr/>
        </p:nvPicPr>
        <p:blipFill>
          <a:blip r:embed="rId3"/>
          <a:stretch>
            <a:fillRect/>
          </a:stretch>
        </p:blipFill>
        <p:spPr>
          <a:xfrm>
            <a:off x="11132263" y="237613"/>
            <a:ext cx="1016073" cy="509639"/>
          </a:xfrm>
          <a:prstGeom prst="rect">
            <a:avLst/>
          </a:prstGeom>
        </p:spPr>
      </p:pic>
      <p:sp>
        <p:nvSpPr>
          <p:cNvPr id="27" name="TextBox 26">
            <a:extLst>
              <a:ext uri="{FF2B5EF4-FFF2-40B4-BE49-F238E27FC236}">
                <a16:creationId xmlns:a16="http://schemas.microsoft.com/office/drawing/2014/main" id="{3DEB0587-C8B4-407A-993F-5F126D46282C}"/>
              </a:ext>
            </a:extLst>
          </p:cNvPr>
          <p:cNvSpPr txBox="1"/>
          <p:nvPr/>
        </p:nvSpPr>
        <p:spPr>
          <a:xfrm>
            <a:off x="5556449" y="13478720"/>
            <a:ext cx="1698528" cy="646331"/>
          </a:xfrm>
          <a:prstGeom prst="rect">
            <a:avLst/>
          </a:prstGeom>
          <a:noFill/>
        </p:spPr>
        <p:txBody>
          <a:bodyPr wrap="square" rtlCol="0">
            <a:spAutoFit/>
          </a:bodyPr>
          <a:lstStyle/>
          <a:p>
            <a:r>
              <a:rPr lang="en-GB" sz="3600" dirty="0"/>
              <a:t>Interest</a:t>
            </a:r>
            <a:endParaRPr lang="en-US" dirty="0"/>
          </a:p>
        </p:txBody>
      </p:sp>
      <p:pic>
        <p:nvPicPr>
          <p:cNvPr id="3" name="Picture 2">
            <a:extLst>
              <a:ext uri="{FF2B5EF4-FFF2-40B4-BE49-F238E27FC236}">
                <a16:creationId xmlns:a16="http://schemas.microsoft.com/office/drawing/2014/main" id="{0079B12B-D4AB-4ADB-A216-1682E00274D7}"/>
              </a:ext>
            </a:extLst>
          </p:cNvPr>
          <p:cNvPicPr>
            <a:picLocks noChangeAspect="1"/>
          </p:cNvPicPr>
          <p:nvPr/>
        </p:nvPicPr>
        <p:blipFill rotWithShape="1">
          <a:blip r:embed="rId4"/>
          <a:srcRect l="24753" t="30671" r="25318" b="6346"/>
          <a:stretch/>
        </p:blipFill>
        <p:spPr>
          <a:xfrm>
            <a:off x="-8782738" y="439466"/>
            <a:ext cx="8551729" cy="6068038"/>
          </a:xfrm>
          <a:prstGeom prst="rect">
            <a:avLst/>
          </a:prstGeom>
        </p:spPr>
      </p:pic>
      <p:sp>
        <p:nvSpPr>
          <p:cNvPr id="6" name="TextBox 5">
            <a:extLst>
              <a:ext uri="{FF2B5EF4-FFF2-40B4-BE49-F238E27FC236}">
                <a16:creationId xmlns:a16="http://schemas.microsoft.com/office/drawing/2014/main" id="{4F4A6D05-AA47-4A89-BA4D-89BA7A670C9F}"/>
              </a:ext>
            </a:extLst>
          </p:cNvPr>
          <p:cNvSpPr txBox="1"/>
          <p:nvPr/>
        </p:nvSpPr>
        <p:spPr>
          <a:xfrm>
            <a:off x="4696935" y="3150319"/>
            <a:ext cx="3417556" cy="646331"/>
          </a:xfrm>
          <a:prstGeom prst="rect">
            <a:avLst/>
          </a:prstGeom>
          <a:noFill/>
        </p:spPr>
        <p:txBody>
          <a:bodyPr wrap="square" rtlCol="0">
            <a:spAutoFit/>
          </a:bodyPr>
          <a:lstStyle/>
          <a:p>
            <a:pPr algn="ctr"/>
            <a:r>
              <a:rPr lang="en-GB" sz="3600" b="1" dirty="0">
                <a:solidFill>
                  <a:schemeClr val="tx1">
                    <a:lumMod val="75000"/>
                    <a:lumOff val="25000"/>
                  </a:schemeClr>
                </a:solidFill>
              </a:rPr>
              <a:t>Project planning</a:t>
            </a:r>
            <a:endParaRPr lang="en-US" sz="3600" b="1" dirty="0">
              <a:solidFill>
                <a:schemeClr val="tx1">
                  <a:lumMod val="75000"/>
                  <a:lumOff val="25000"/>
                </a:schemeClr>
              </a:solidFill>
            </a:endParaRPr>
          </a:p>
        </p:txBody>
      </p:sp>
    </p:spTree>
    <p:extLst>
      <p:ext uri="{BB962C8B-B14F-4D97-AF65-F5344CB8AC3E}">
        <p14:creationId xmlns:p14="http://schemas.microsoft.com/office/powerpoint/2010/main" val="213992146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Box 26">
            <a:extLst>
              <a:ext uri="{FF2B5EF4-FFF2-40B4-BE49-F238E27FC236}">
                <a16:creationId xmlns:a16="http://schemas.microsoft.com/office/drawing/2014/main" id="{3DEB0587-C8B4-407A-993F-5F126D46282C}"/>
              </a:ext>
            </a:extLst>
          </p:cNvPr>
          <p:cNvSpPr txBox="1"/>
          <p:nvPr/>
        </p:nvSpPr>
        <p:spPr>
          <a:xfrm>
            <a:off x="5556449" y="13478720"/>
            <a:ext cx="1698528" cy="646331"/>
          </a:xfrm>
          <a:prstGeom prst="rect">
            <a:avLst/>
          </a:prstGeom>
          <a:noFill/>
        </p:spPr>
        <p:txBody>
          <a:bodyPr wrap="square" rtlCol="0">
            <a:spAutoFit/>
          </a:bodyPr>
          <a:lstStyle/>
          <a:p>
            <a:r>
              <a:rPr lang="en-GB" sz="3600" dirty="0"/>
              <a:t>Interest</a:t>
            </a:r>
            <a:endParaRPr lang="en-US" dirty="0"/>
          </a:p>
        </p:txBody>
      </p:sp>
      <p:pic>
        <p:nvPicPr>
          <p:cNvPr id="4098" name="Picture 2">
            <a:extLst>
              <a:ext uri="{FF2B5EF4-FFF2-40B4-BE49-F238E27FC236}">
                <a16:creationId xmlns:a16="http://schemas.microsoft.com/office/drawing/2014/main" id="{7D37EA56-750C-4C62-BAFB-F6C26128F55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1999" cy="685800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48078D4A-D203-4898-A495-91D6B0F3B6AE}"/>
              </a:ext>
            </a:extLst>
          </p:cNvPr>
          <p:cNvPicPr>
            <a:picLocks noChangeAspect="1"/>
          </p:cNvPicPr>
          <p:nvPr/>
        </p:nvPicPr>
        <p:blipFill>
          <a:blip r:embed="rId3"/>
          <a:stretch>
            <a:fillRect/>
          </a:stretch>
        </p:blipFill>
        <p:spPr>
          <a:xfrm>
            <a:off x="0" y="131680"/>
            <a:ext cx="1099236" cy="615572"/>
          </a:xfrm>
          <a:prstGeom prst="rect">
            <a:avLst/>
          </a:prstGeom>
        </p:spPr>
      </p:pic>
      <p:pic>
        <p:nvPicPr>
          <p:cNvPr id="5" name="Picture 4">
            <a:extLst>
              <a:ext uri="{FF2B5EF4-FFF2-40B4-BE49-F238E27FC236}">
                <a16:creationId xmlns:a16="http://schemas.microsoft.com/office/drawing/2014/main" id="{5BE3A1F0-B3E3-48AD-9533-89CF85BA8F26}"/>
              </a:ext>
            </a:extLst>
          </p:cNvPr>
          <p:cNvPicPr>
            <a:picLocks noChangeAspect="1"/>
          </p:cNvPicPr>
          <p:nvPr/>
        </p:nvPicPr>
        <p:blipFill>
          <a:blip r:embed="rId4"/>
          <a:stretch>
            <a:fillRect/>
          </a:stretch>
        </p:blipFill>
        <p:spPr>
          <a:xfrm>
            <a:off x="11132263" y="237613"/>
            <a:ext cx="1016073" cy="509639"/>
          </a:xfrm>
          <a:prstGeom prst="rect">
            <a:avLst/>
          </a:prstGeom>
        </p:spPr>
      </p:pic>
    </p:spTree>
    <p:extLst>
      <p:ext uri="{BB962C8B-B14F-4D97-AF65-F5344CB8AC3E}">
        <p14:creationId xmlns:p14="http://schemas.microsoft.com/office/powerpoint/2010/main" val="380835572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8078D4A-D203-4898-A495-91D6B0F3B6AE}"/>
              </a:ext>
            </a:extLst>
          </p:cNvPr>
          <p:cNvPicPr>
            <a:picLocks noChangeAspect="1"/>
          </p:cNvPicPr>
          <p:nvPr/>
        </p:nvPicPr>
        <p:blipFill>
          <a:blip r:embed="rId2"/>
          <a:stretch>
            <a:fillRect/>
          </a:stretch>
        </p:blipFill>
        <p:spPr>
          <a:xfrm>
            <a:off x="0" y="131680"/>
            <a:ext cx="1099236" cy="615572"/>
          </a:xfrm>
          <a:prstGeom prst="rect">
            <a:avLst/>
          </a:prstGeom>
        </p:spPr>
      </p:pic>
      <p:pic>
        <p:nvPicPr>
          <p:cNvPr id="5" name="Picture 4">
            <a:extLst>
              <a:ext uri="{FF2B5EF4-FFF2-40B4-BE49-F238E27FC236}">
                <a16:creationId xmlns:a16="http://schemas.microsoft.com/office/drawing/2014/main" id="{5BE3A1F0-B3E3-48AD-9533-89CF85BA8F26}"/>
              </a:ext>
            </a:extLst>
          </p:cNvPr>
          <p:cNvPicPr>
            <a:picLocks noChangeAspect="1"/>
          </p:cNvPicPr>
          <p:nvPr/>
        </p:nvPicPr>
        <p:blipFill>
          <a:blip r:embed="rId3"/>
          <a:stretch>
            <a:fillRect/>
          </a:stretch>
        </p:blipFill>
        <p:spPr>
          <a:xfrm>
            <a:off x="11132263" y="237613"/>
            <a:ext cx="1016073" cy="509639"/>
          </a:xfrm>
          <a:prstGeom prst="rect">
            <a:avLst/>
          </a:prstGeom>
        </p:spPr>
      </p:pic>
      <p:pic>
        <p:nvPicPr>
          <p:cNvPr id="7" name="Picture 6">
            <a:extLst>
              <a:ext uri="{FF2B5EF4-FFF2-40B4-BE49-F238E27FC236}">
                <a16:creationId xmlns:a16="http://schemas.microsoft.com/office/drawing/2014/main" id="{547236D5-F46A-4F4E-863A-80F471D76B03}"/>
              </a:ext>
            </a:extLst>
          </p:cNvPr>
          <p:cNvPicPr>
            <a:picLocks noChangeAspect="1"/>
          </p:cNvPicPr>
          <p:nvPr/>
        </p:nvPicPr>
        <p:blipFill rotWithShape="1">
          <a:blip r:embed="rId4"/>
          <a:srcRect l="2420" t="17491" r="9596" b="42079"/>
          <a:stretch/>
        </p:blipFill>
        <p:spPr>
          <a:xfrm>
            <a:off x="352112" y="7138218"/>
            <a:ext cx="11487776" cy="4355692"/>
          </a:xfrm>
          <a:prstGeom prst="rect">
            <a:avLst/>
          </a:prstGeom>
        </p:spPr>
      </p:pic>
      <p:pic>
        <p:nvPicPr>
          <p:cNvPr id="2" name="Picture 1">
            <a:extLst>
              <a:ext uri="{FF2B5EF4-FFF2-40B4-BE49-F238E27FC236}">
                <a16:creationId xmlns:a16="http://schemas.microsoft.com/office/drawing/2014/main" id="{3B36C2C6-5F19-4059-A74D-ACFA8A1A75D4}"/>
              </a:ext>
            </a:extLst>
          </p:cNvPr>
          <p:cNvPicPr>
            <a:picLocks noChangeAspect="1"/>
          </p:cNvPicPr>
          <p:nvPr/>
        </p:nvPicPr>
        <p:blipFill rotWithShape="1">
          <a:blip r:embed="rId5"/>
          <a:srcRect l="1451" t="32688" r="44920" b="13979"/>
          <a:stretch/>
        </p:blipFill>
        <p:spPr>
          <a:xfrm>
            <a:off x="1099236" y="916857"/>
            <a:ext cx="10033027" cy="5612461"/>
          </a:xfrm>
          <a:prstGeom prst="rect">
            <a:avLst/>
          </a:prstGeom>
        </p:spPr>
      </p:pic>
    </p:spTree>
    <p:extLst>
      <p:ext uri="{BB962C8B-B14F-4D97-AF65-F5344CB8AC3E}">
        <p14:creationId xmlns:p14="http://schemas.microsoft.com/office/powerpoint/2010/main" val="226256012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1" name="Group 140">
            <a:extLst>
              <a:ext uri="{FF2B5EF4-FFF2-40B4-BE49-F238E27FC236}">
                <a16:creationId xmlns:a16="http://schemas.microsoft.com/office/drawing/2014/main" id="{22504CC6-625C-4D31-AE35-5568C924CF4F}"/>
              </a:ext>
            </a:extLst>
          </p:cNvPr>
          <p:cNvGrpSpPr/>
          <p:nvPr/>
        </p:nvGrpSpPr>
        <p:grpSpPr>
          <a:xfrm>
            <a:off x="6811700" y="4372929"/>
            <a:ext cx="685800" cy="433524"/>
            <a:chOff x="1624110" y="2075634"/>
            <a:chExt cx="685800" cy="433524"/>
          </a:xfrm>
        </p:grpSpPr>
        <p:sp>
          <p:nvSpPr>
            <p:cNvPr id="148" name="Rectangle 147">
              <a:extLst>
                <a:ext uri="{FF2B5EF4-FFF2-40B4-BE49-F238E27FC236}">
                  <a16:creationId xmlns:a16="http://schemas.microsoft.com/office/drawing/2014/main" id="{BAFEA24C-676A-484A-A13D-32EA705853B2}"/>
                </a:ext>
              </a:extLst>
            </p:cNvPr>
            <p:cNvSpPr/>
            <p:nvPr/>
          </p:nvSpPr>
          <p:spPr>
            <a:xfrm>
              <a:off x="1624110" y="2363834"/>
              <a:ext cx="279838" cy="144236"/>
            </a:xfrm>
            <a:prstGeom prst="rect">
              <a:avLst/>
            </a:prstGeom>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500" b="0" i="0" u="none" strike="noStrike" kern="1200" cap="none" spc="0" normalizeH="0" baseline="0" noProof="0" dirty="0">
                  <a:ln>
                    <a:noFill/>
                  </a:ln>
                  <a:solidFill>
                    <a:prstClr val="black"/>
                  </a:solidFill>
                  <a:effectLst/>
                  <a:uLnTx/>
                  <a:uFillTx/>
                  <a:latin typeface="Calibri" panose="020F0502020204030204"/>
                  <a:ea typeface="+mn-ea"/>
                  <a:cs typeface="+mn-cs"/>
                </a:rPr>
                <a:t>104</a:t>
              </a:r>
              <a:endParaRPr kumimoji="0" lang="en-US" sz="5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44" name="Rectangle 143">
              <a:extLst>
                <a:ext uri="{FF2B5EF4-FFF2-40B4-BE49-F238E27FC236}">
                  <a16:creationId xmlns:a16="http://schemas.microsoft.com/office/drawing/2014/main" id="{E2933A1F-FDD1-4F68-A844-2B2057CC9174}"/>
                </a:ext>
              </a:extLst>
            </p:cNvPr>
            <p:cNvSpPr/>
            <p:nvPr/>
          </p:nvSpPr>
          <p:spPr>
            <a:xfrm>
              <a:off x="2047021" y="2076450"/>
              <a:ext cx="262889" cy="144236"/>
            </a:xfrm>
            <a:prstGeom prst="rect">
              <a:avLst/>
            </a:prstGeom>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mn-cs"/>
                </a:rPr>
                <a:t>34</a:t>
              </a:r>
              <a:endParaRPr kumimoji="0" lang="en-US" sz="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42" name="Rectangle 141">
              <a:extLst>
                <a:ext uri="{FF2B5EF4-FFF2-40B4-BE49-F238E27FC236}">
                  <a16:creationId xmlns:a16="http://schemas.microsoft.com/office/drawing/2014/main" id="{B8CE1F73-3F33-4C53-8B39-B49C20C411A2}"/>
                </a:ext>
              </a:extLst>
            </p:cNvPr>
            <p:cNvSpPr/>
            <p:nvPr/>
          </p:nvSpPr>
          <p:spPr>
            <a:xfrm>
              <a:off x="1628193" y="2075907"/>
              <a:ext cx="261951" cy="144779"/>
            </a:xfrm>
            <a:prstGeom prst="rect">
              <a:avLst/>
            </a:prstGeom>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mn-cs"/>
                </a:rPr>
                <a:t>32</a:t>
              </a:r>
              <a:endParaRPr kumimoji="0" lang="en-US" sz="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43" name="Rectangle 142">
              <a:extLst>
                <a:ext uri="{FF2B5EF4-FFF2-40B4-BE49-F238E27FC236}">
                  <a16:creationId xmlns:a16="http://schemas.microsoft.com/office/drawing/2014/main" id="{B087AAEC-D801-4CD0-A6E2-F0F388F480F2}"/>
                </a:ext>
              </a:extLst>
            </p:cNvPr>
            <p:cNvSpPr/>
            <p:nvPr/>
          </p:nvSpPr>
          <p:spPr>
            <a:xfrm>
              <a:off x="1836420" y="2075634"/>
              <a:ext cx="262889" cy="144780"/>
            </a:xfrm>
            <a:prstGeom prst="rect">
              <a:avLst/>
            </a:prstGeom>
            <a:solidFill>
              <a:schemeClr val="bg2"/>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mn-cs"/>
                </a:rPr>
                <a:t>2</a:t>
              </a:r>
              <a:endParaRPr kumimoji="0" lang="en-US" sz="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45" name="Rectangle 144">
              <a:extLst>
                <a:ext uri="{FF2B5EF4-FFF2-40B4-BE49-F238E27FC236}">
                  <a16:creationId xmlns:a16="http://schemas.microsoft.com/office/drawing/2014/main" id="{18EC249D-1CC7-4B8D-9DF7-481D2D928119}"/>
                </a:ext>
              </a:extLst>
            </p:cNvPr>
            <p:cNvSpPr/>
            <p:nvPr/>
          </p:nvSpPr>
          <p:spPr>
            <a:xfrm>
              <a:off x="1628193" y="2220686"/>
              <a:ext cx="681717" cy="144236"/>
            </a:xfrm>
            <a:prstGeom prst="rect">
              <a:avLst/>
            </a:prstGeom>
            <a:solidFill>
              <a:schemeClr val="bg2"/>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prstClr val="black"/>
                  </a:solidFill>
                  <a:effectLst/>
                  <a:uLnTx/>
                  <a:uFillTx/>
                  <a:latin typeface="Calibri" panose="020F0502020204030204"/>
                  <a:ea typeface="+mn-ea"/>
                  <a:cs typeface="+mn-cs"/>
                </a:rPr>
                <a:t>0.3.2.1</a:t>
              </a:r>
            </a:p>
          </p:txBody>
        </p:sp>
        <p:sp>
          <p:nvSpPr>
            <p:cNvPr id="146" name="Rectangle 145">
              <a:extLst>
                <a:ext uri="{FF2B5EF4-FFF2-40B4-BE49-F238E27FC236}">
                  <a16:creationId xmlns:a16="http://schemas.microsoft.com/office/drawing/2014/main" id="{E75EEA1B-93C7-457E-A7FB-2D56FB24BEA3}"/>
                </a:ext>
              </a:extLst>
            </p:cNvPr>
            <p:cNvSpPr/>
            <p:nvPr/>
          </p:nvSpPr>
          <p:spPr>
            <a:xfrm>
              <a:off x="2027716" y="2364922"/>
              <a:ext cx="282194" cy="144236"/>
            </a:xfrm>
            <a:prstGeom prst="rect">
              <a:avLst/>
            </a:prstGeom>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500" b="0" i="0" u="none" strike="noStrike" kern="1200" cap="none" spc="0" normalizeH="0" baseline="0" noProof="0" dirty="0">
                  <a:ln>
                    <a:noFill/>
                  </a:ln>
                  <a:solidFill>
                    <a:prstClr val="black"/>
                  </a:solidFill>
                  <a:effectLst/>
                  <a:uLnTx/>
                  <a:uFillTx/>
                  <a:latin typeface="Calibri" panose="020F0502020204030204"/>
                  <a:ea typeface="+mn-ea"/>
                  <a:cs typeface="+mn-cs"/>
                </a:rPr>
                <a:t>106</a:t>
              </a:r>
              <a:endParaRPr kumimoji="0" lang="en-US" sz="5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47" name="Rectangle 146">
              <a:extLst>
                <a:ext uri="{FF2B5EF4-FFF2-40B4-BE49-F238E27FC236}">
                  <a16:creationId xmlns:a16="http://schemas.microsoft.com/office/drawing/2014/main" id="{63A04EA0-7699-4C79-AC99-76C675C06D40}"/>
                </a:ext>
              </a:extLst>
            </p:cNvPr>
            <p:cNvSpPr/>
            <p:nvPr/>
          </p:nvSpPr>
          <p:spPr>
            <a:xfrm>
              <a:off x="1814356" y="2364378"/>
              <a:ext cx="266954" cy="144236"/>
            </a:xfrm>
            <a:prstGeom prst="rect">
              <a:avLst/>
            </a:prstGeom>
            <a:solidFill>
              <a:schemeClr val="bg2"/>
            </a:solidFill>
            <a:ln w="63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mn-cs"/>
                </a:rPr>
                <a:t>72</a:t>
              </a:r>
              <a:endParaRPr kumimoji="0" lang="en-US" sz="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4" name="Oval 3">
            <a:extLst>
              <a:ext uri="{FF2B5EF4-FFF2-40B4-BE49-F238E27FC236}">
                <a16:creationId xmlns:a16="http://schemas.microsoft.com/office/drawing/2014/main" id="{AC864890-123F-4088-A8B8-629FC6AAD1DC}"/>
              </a:ext>
            </a:extLst>
          </p:cNvPr>
          <p:cNvSpPr/>
          <p:nvPr/>
        </p:nvSpPr>
        <p:spPr>
          <a:xfrm>
            <a:off x="0" y="6596743"/>
            <a:ext cx="985546" cy="269946"/>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white"/>
                </a:solidFill>
                <a:effectLst/>
                <a:uLnTx/>
                <a:uFillTx/>
                <a:latin typeface="Calibri" panose="020F0502020204030204"/>
                <a:ea typeface="+mn-ea"/>
                <a:cs typeface="+mn-cs"/>
              </a:rPr>
              <a:t>Start</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14" name="Group 13">
            <a:extLst>
              <a:ext uri="{FF2B5EF4-FFF2-40B4-BE49-F238E27FC236}">
                <a16:creationId xmlns:a16="http://schemas.microsoft.com/office/drawing/2014/main" id="{24BE08B3-39FD-480A-AB7D-7BEFE1293CE5}"/>
              </a:ext>
            </a:extLst>
          </p:cNvPr>
          <p:cNvGrpSpPr/>
          <p:nvPr/>
        </p:nvGrpSpPr>
        <p:grpSpPr>
          <a:xfrm>
            <a:off x="1128938" y="6163219"/>
            <a:ext cx="685800" cy="433524"/>
            <a:chOff x="1624110" y="2075634"/>
            <a:chExt cx="685800" cy="433524"/>
          </a:xfrm>
        </p:grpSpPr>
        <p:sp>
          <p:nvSpPr>
            <p:cNvPr id="9" name="Rectangle 8">
              <a:extLst>
                <a:ext uri="{FF2B5EF4-FFF2-40B4-BE49-F238E27FC236}">
                  <a16:creationId xmlns:a16="http://schemas.microsoft.com/office/drawing/2014/main" id="{1B2F09AF-848D-476D-AD56-0AE8087E7CA3}"/>
                </a:ext>
              </a:extLst>
            </p:cNvPr>
            <p:cNvSpPr/>
            <p:nvPr/>
          </p:nvSpPr>
          <p:spPr>
            <a:xfrm>
              <a:off x="2047021" y="2076450"/>
              <a:ext cx="262889" cy="144236"/>
            </a:xfrm>
            <a:prstGeom prst="rect">
              <a:avLst/>
            </a:prstGeom>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mn-cs"/>
                </a:rPr>
                <a:t>14</a:t>
              </a:r>
              <a:endParaRPr kumimoji="0" lang="en-US" sz="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Rectangle 6">
              <a:extLst>
                <a:ext uri="{FF2B5EF4-FFF2-40B4-BE49-F238E27FC236}">
                  <a16:creationId xmlns:a16="http://schemas.microsoft.com/office/drawing/2014/main" id="{E3CFF829-7013-4953-AB87-4B4B6A525C97}"/>
                </a:ext>
              </a:extLst>
            </p:cNvPr>
            <p:cNvSpPr/>
            <p:nvPr/>
          </p:nvSpPr>
          <p:spPr>
            <a:xfrm>
              <a:off x="1628193" y="2075907"/>
              <a:ext cx="228599" cy="144779"/>
            </a:xfrm>
            <a:prstGeom prst="rect">
              <a:avLst/>
            </a:prstGeom>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mn-cs"/>
                </a:rPr>
                <a:t>0</a:t>
              </a:r>
              <a:endParaRPr kumimoji="0" lang="en-US" sz="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 name="Rectangle 7">
              <a:extLst>
                <a:ext uri="{FF2B5EF4-FFF2-40B4-BE49-F238E27FC236}">
                  <a16:creationId xmlns:a16="http://schemas.microsoft.com/office/drawing/2014/main" id="{6C481E85-8F82-4E8A-9D96-686A500334A5}"/>
                </a:ext>
              </a:extLst>
            </p:cNvPr>
            <p:cNvSpPr/>
            <p:nvPr/>
          </p:nvSpPr>
          <p:spPr>
            <a:xfrm>
              <a:off x="1836420" y="2075634"/>
              <a:ext cx="262889" cy="144780"/>
            </a:xfrm>
            <a:prstGeom prst="rect">
              <a:avLst/>
            </a:prstGeom>
            <a:solidFill>
              <a:schemeClr val="bg2"/>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mn-cs"/>
                </a:rPr>
                <a:t>14</a:t>
              </a:r>
              <a:endParaRPr kumimoji="0" lang="en-US" sz="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ED908DE1-F08B-4745-8133-5C706993C60B}"/>
                </a:ext>
              </a:extLst>
            </p:cNvPr>
            <p:cNvSpPr/>
            <p:nvPr/>
          </p:nvSpPr>
          <p:spPr>
            <a:xfrm>
              <a:off x="1628193" y="2220686"/>
              <a:ext cx="681717" cy="144236"/>
            </a:xfrm>
            <a:prstGeom prst="rect">
              <a:avLst/>
            </a:prstGeom>
            <a:solidFill>
              <a:schemeClr val="bg2"/>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prstClr val="black"/>
                  </a:solidFill>
                  <a:effectLst/>
                  <a:uLnTx/>
                  <a:uFillTx/>
                  <a:latin typeface="Calibri" panose="020F0502020204030204"/>
                  <a:ea typeface="+mn-ea"/>
                  <a:cs typeface="+mn-cs"/>
                </a:rPr>
                <a:t>0.1.1.1</a:t>
              </a:r>
            </a:p>
          </p:txBody>
        </p:sp>
        <p:sp>
          <p:nvSpPr>
            <p:cNvPr id="11" name="Rectangle 10">
              <a:extLst>
                <a:ext uri="{FF2B5EF4-FFF2-40B4-BE49-F238E27FC236}">
                  <a16:creationId xmlns:a16="http://schemas.microsoft.com/office/drawing/2014/main" id="{254A3752-3E03-4623-816D-E19232D3CD12}"/>
                </a:ext>
              </a:extLst>
            </p:cNvPr>
            <p:cNvSpPr/>
            <p:nvPr/>
          </p:nvSpPr>
          <p:spPr>
            <a:xfrm>
              <a:off x="2047021" y="2364922"/>
              <a:ext cx="262889" cy="144236"/>
            </a:xfrm>
            <a:prstGeom prst="rect">
              <a:avLst/>
            </a:prstGeom>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mn-cs"/>
                </a:rPr>
                <a:t>14</a:t>
              </a:r>
              <a:endParaRPr kumimoji="0" lang="en-US" sz="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DBB48D7D-C8BC-47D6-A542-3EAFC0A29A47}"/>
                </a:ext>
              </a:extLst>
            </p:cNvPr>
            <p:cNvSpPr/>
            <p:nvPr/>
          </p:nvSpPr>
          <p:spPr>
            <a:xfrm>
              <a:off x="1852710" y="2364378"/>
              <a:ext cx="228600" cy="144236"/>
            </a:xfrm>
            <a:prstGeom prst="rect">
              <a:avLst/>
            </a:prstGeom>
            <a:solidFill>
              <a:schemeClr val="bg2"/>
            </a:solidFill>
            <a:ln w="63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mn-cs"/>
                </a:rPr>
                <a:t>0</a:t>
              </a:r>
              <a:endParaRPr kumimoji="0" lang="en-US" sz="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875ED363-0DAB-4759-A26D-BD4C0E8F5160}"/>
                </a:ext>
              </a:extLst>
            </p:cNvPr>
            <p:cNvSpPr/>
            <p:nvPr/>
          </p:nvSpPr>
          <p:spPr>
            <a:xfrm>
              <a:off x="1624110" y="2363834"/>
              <a:ext cx="228600" cy="144236"/>
            </a:xfrm>
            <a:prstGeom prst="rect">
              <a:avLst/>
            </a:prstGeom>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mn-cs"/>
                </a:rPr>
                <a:t>0</a:t>
              </a:r>
              <a:endParaRPr kumimoji="0" lang="en-US" sz="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cxnSp>
        <p:nvCxnSpPr>
          <p:cNvPr id="16" name="Straight Arrow Connector 15">
            <a:extLst>
              <a:ext uri="{FF2B5EF4-FFF2-40B4-BE49-F238E27FC236}">
                <a16:creationId xmlns:a16="http://schemas.microsoft.com/office/drawing/2014/main" id="{AEC7CA45-C381-40A3-94D2-BB72EF72480E}"/>
              </a:ext>
            </a:extLst>
          </p:cNvPr>
          <p:cNvCxnSpPr>
            <a:cxnSpLocks/>
            <a:stCxn id="4" idx="6"/>
            <a:endCxn id="10" idx="1"/>
          </p:cNvCxnSpPr>
          <p:nvPr/>
        </p:nvCxnSpPr>
        <p:spPr>
          <a:xfrm flipV="1">
            <a:off x="985546" y="6380389"/>
            <a:ext cx="147475" cy="351327"/>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grpSp>
        <p:nvGrpSpPr>
          <p:cNvPr id="17" name="Group 16">
            <a:extLst>
              <a:ext uri="{FF2B5EF4-FFF2-40B4-BE49-F238E27FC236}">
                <a16:creationId xmlns:a16="http://schemas.microsoft.com/office/drawing/2014/main" id="{494A5C6B-26EA-4005-9260-001CD27DB41F}"/>
              </a:ext>
            </a:extLst>
          </p:cNvPr>
          <p:cNvGrpSpPr/>
          <p:nvPr/>
        </p:nvGrpSpPr>
        <p:grpSpPr>
          <a:xfrm>
            <a:off x="2059798" y="5644851"/>
            <a:ext cx="685801" cy="433524"/>
            <a:chOff x="1624109" y="2075634"/>
            <a:chExt cx="685801" cy="433524"/>
          </a:xfrm>
        </p:grpSpPr>
        <p:sp>
          <p:nvSpPr>
            <p:cNvPr id="20" name="Rectangle 19">
              <a:extLst>
                <a:ext uri="{FF2B5EF4-FFF2-40B4-BE49-F238E27FC236}">
                  <a16:creationId xmlns:a16="http://schemas.microsoft.com/office/drawing/2014/main" id="{400F77C5-E2E0-4F71-AEF1-E5394B874C7C}"/>
                </a:ext>
              </a:extLst>
            </p:cNvPr>
            <p:cNvSpPr/>
            <p:nvPr/>
          </p:nvSpPr>
          <p:spPr>
            <a:xfrm>
              <a:off x="2047021" y="2076450"/>
              <a:ext cx="262889" cy="144236"/>
            </a:xfrm>
            <a:prstGeom prst="rect">
              <a:avLst/>
            </a:prstGeom>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mn-cs"/>
                </a:rPr>
                <a:t>23</a:t>
              </a:r>
              <a:endParaRPr kumimoji="0" lang="en-US" sz="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8" name="Rectangle 17">
              <a:extLst>
                <a:ext uri="{FF2B5EF4-FFF2-40B4-BE49-F238E27FC236}">
                  <a16:creationId xmlns:a16="http://schemas.microsoft.com/office/drawing/2014/main" id="{C7673184-8705-415E-A560-456B7C845425}"/>
                </a:ext>
              </a:extLst>
            </p:cNvPr>
            <p:cNvSpPr/>
            <p:nvPr/>
          </p:nvSpPr>
          <p:spPr>
            <a:xfrm>
              <a:off x="1628193" y="2075907"/>
              <a:ext cx="272619" cy="144779"/>
            </a:xfrm>
            <a:prstGeom prst="rect">
              <a:avLst/>
            </a:prstGeom>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mn-cs"/>
                </a:rPr>
                <a:t>14</a:t>
              </a:r>
              <a:endParaRPr kumimoji="0" lang="en-US" sz="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9" name="Rectangle 18">
              <a:extLst>
                <a:ext uri="{FF2B5EF4-FFF2-40B4-BE49-F238E27FC236}">
                  <a16:creationId xmlns:a16="http://schemas.microsoft.com/office/drawing/2014/main" id="{8E3B46B0-54AC-411B-88C1-4C6B2A3A5C74}"/>
                </a:ext>
              </a:extLst>
            </p:cNvPr>
            <p:cNvSpPr/>
            <p:nvPr/>
          </p:nvSpPr>
          <p:spPr>
            <a:xfrm>
              <a:off x="1836420" y="2075634"/>
              <a:ext cx="262889" cy="144780"/>
            </a:xfrm>
            <a:prstGeom prst="rect">
              <a:avLst/>
            </a:prstGeom>
            <a:solidFill>
              <a:schemeClr val="bg2"/>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mn-cs"/>
                </a:rPr>
                <a:t>9</a:t>
              </a:r>
              <a:endParaRPr kumimoji="0" lang="en-US" sz="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1" name="Rectangle 20">
              <a:extLst>
                <a:ext uri="{FF2B5EF4-FFF2-40B4-BE49-F238E27FC236}">
                  <a16:creationId xmlns:a16="http://schemas.microsoft.com/office/drawing/2014/main" id="{C6294634-26F8-466F-872D-55FB6381729E}"/>
                </a:ext>
              </a:extLst>
            </p:cNvPr>
            <p:cNvSpPr/>
            <p:nvPr/>
          </p:nvSpPr>
          <p:spPr>
            <a:xfrm>
              <a:off x="1628193" y="2220686"/>
              <a:ext cx="681717" cy="144236"/>
            </a:xfrm>
            <a:prstGeom prst="rect">
              <a:avLst/>
            </a:prstGeom>
            <a:solidFill>
              <a:schemeClr val="bg2"/>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prstClr val="black"/>
                  </a:solidFill>
                  <a:effectLst/>
                  <a:uLnTx/>
                  <a:uFillTx/>
                  <a:latin typeface="Calibri" panose="020F0502020204030204"/>
                  <a:ea typeface="+mn-ea"/>
                  <a:cs typeface="+mn-cs"/>
                </a:rPr>
                <a:t>0.1.1.2</a:t>
              </a:r>
            </a:p>
          </p:txBody>
        </p:sp>
        <p:sp>
          <p:nvSpPr>
            <p:cNvPr id="22" name="Rectangle 21">
              <a:extLst>
                <a:ext uri="{FF2B5EF4-FFF2-40B4-BE49-F238E27FC236}">
                  <a16:creationId xmlns:a16="http://schemas.microsoft.com/office/drawing/2014/main" id="{C53EB08A-3C31-4821-AAB3-C5D9AB1F2702}"/>
                </a:ext>
              </a:extLst>
            </p:cNvPr>
            <p:cNvSpPr/>
            <p:nvPr/>
          </p:nvSpPr>
          <p:spPr>
            <a:xfrm>
              <a:off x="2047021" y="2364922"/>
              <a:ext cx="262889" cy="144236"/>
            </a:xfrm>
            <a:prstGeom prst="rect">
              <a:avLst/>
            </a:prstGeom>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mn-cs"/>
                </a:rPr>
                <a:t>23</a:t>
              </a:r>
              <a:endParaRPr kumimoji="0" lang="en-US" sz="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3" name="Rectangle 22">
              <a:extLst>
                <a:ext uri="{FF2B5EF4-FFF2-40B4-BE49-F238E27FC236}">
                  <a16:creationId xmlns:a16="http://schemas.microsoft.com/office/drawing/2014/main" id="{AC5624FB-227E-4784-BDDA-F798D1D75246}"/>
                </a:ext>
              </a:extLst>
            </p:cNvPr>
            <p:cNvSpPr/>
            <p:nvPr/>
          </p:nvSpPr>
          <p:spPr>
            <a:xfrm>
              <a:off x="1852710" y="2364378"/>
              <a:ext cx="228600" cy="144236"/>
            </a:xfrm>
            <a:prstGeom prst="rect">
              <a:avLst/>
            </a:prstGeom>
            <a:solidFill>
              <a:schemeClr val="bg2"/>
            </a:solidFill>
            <a:ln w="63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mn-cs"/>
                </a:rPr>
                <a:t>0</a:t>
              </a:r>
              <a:endParaRPr kumimoji="0" lang="en-US" sz="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4" name="Rectangle 23">
              <a:extLst>
                <a:ext uri="{FF2B5EF4-FFF2-40B4-BE49-F238E27FC236}">
                  <a16:creationId xmlns:a16="http://schemas.microsoft.com/office/drawing/2014/main" id="{459435F8-5EF6-48D6-858F-2C634C48B0DD}"/>
                </a:ext>
              </a:extLst>
            </p:cNvPr>
            <p:cNvSpPr/>
            <p:nvPr/>
          </p:nvSpPr>
          <p:spPr>
            <a:xfrm>
              <a:off x="1624109" y="2363834"/>
              <a:ext cx="262889" cy="144236"/>
            </a:xfrm>
            <a:prstGeom prst="rect">
              <a:avLst/>
            </a:prstGeom>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mn-cs"/>
                </a:rPr>
                <a:t>14</a:t>
              </a:r>
              <a:endParaRPr kumimoji="0" lang="en-US" sz="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cxnSp>
        <p:nvCxnSpPr>
          <p:cNvPr id="26" name="Straight Arrow Connector 25">
            <a:extLst>
              <a:ext uri="{FF2B5EF4-FFF2-40B4-BE49-F238E27FC236}">
                <a16:creationId xmlns:a16="http://schemas.microsoft.com/office/drawing/2014/main" id="{DD2412FB-27C8-45D7-80F7-D0E2AA37F1EB}"/>
              </a:ext>
            </a:extLst>
          </p:cNvPr>
          <p:cNvCxnSpPr>
            <a:stCxn id="10" idx="3"/>
            <a:endCxn id="21" idx="1"/>
          </p:cNvCxnSpPr>
          <p:nvPr/>
        </p:nvCxnSpPr>
        <p:spPr>
          <a:xfrm flipV="1">
            <a:off x="1814738" y="5862021"/>
            <a:ext cx="249144" cy="518368"/>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grpSp>
        <p:nvGrpSpPr>
          <p:cNvPr id="27" name="Group 26">
            <a:extLst>
              <a:ext uri="{FF2B5EF4-FFF2-40B4-BE49-F238E27FC236}">
                <a16:creationId xmlns:a16="http://schemas.microsoft.com/office/drawing/2014/main" id="{752EB6F8-08EC-4898-B30C-48EF91CE5F22}"/>
              </a:ext>
            </a:extLst>
          </p:cNvPr>
          <p:cNvGrpSpPr/>
          <p:nvPr/>
        </p:nvGrpSpPr>
        <p:grpSpPr>
          <a:xfrm>
            <a:off x="3622697" y="3831481"/>
            <a:ext cx="685801" cy="433524"/>
            <a:chOff x="1624109" y="2075634"/>
            <a:chExt cx="685801" cy="433524"/>
          </a:xfrm>
        </p:grpSpPr>
        <p:sp>
          <p:nvSpPr>
            <p:cNvPr id="34" name="Rectangle 33">
              <a:extLst>
                <a:ext uri="{FF2B5EF4-FFF2-40B4-BE49-F238E27FC236}">
                  <a16:creationId xmlns:a16="http://schemas.microsoft.com/office/drawing/2014/main" id="{E263FAAB-DBE6-4FBD-AD72-FCF9AF4822D9}"/>
                </a:ext>
              </a:extLst>
            </p:cNvPr>
            <p:cNvSpPr/>
            <p:nvPr/>
          </p:nvSpPr>
          <p:spPr>
            <a:xfrm>
              <a:off x="1624109" y="2363834"/>
              <a:ext cx="287941" cy="144236"/>
            </a:xfrm>
            <a:prstGeom prst="rect">
              <a:avLst/>
            </a:prstGeom>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500" b="0" i="0" u="none" strike="noStrike" kern="1200" cap="none" spc="0" normalizeH="0" baseline="0" noProof="0" dirty="0">
                  <a:ln>
                    <a:noFill/>
                  </a:ln>
                  <a:solidFill>
                    <a:prstClr val="black"/>
                  </a:solidFill>
                  <a:effectLst/>
                  <a:uLnTx/>
                  <a:uFillTx/>
                  <a:latin typeface="Calibri" panose="020F0502020204030204"/>
                  <a:ea typeface="+mn-ea"/>
                  <a:cs typeface="+mn-cs"/>
                </a:rPr>
                <a:t>110</a:t>
              </a:r>
              <a:endParaRPr kumimoji="0" lang="en-US" sz="5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0" name="Rectangle 29">
              <a:extLst>
                <a:ext uri="{FF2B5EF4-FFF2-40B4-BE49-F238E27FC236}">
                  <a16:creationId xmlns:a16="http://schemas.microsoft.com/office/drawing/2014/main" id="{D3160C8B-2D73-4EA4-919E-D9E45E76D1D0}"/>
                </a:ext>
              </a:extLst>
            </p:cNvPr>
            <p:cNvSpPr/>
            <p:nvPr/>
          </p:nvSpPr>
          <p:spPr>
            <a:xfrm>
              <a:off x="2044307" y="2076450"/>
              <a:ext cx="265603" cy="144236"/>
            </a:xfrm>
            <a:prstGeom prst="rect">
              <a:avLst/>
            </a:prstGeom>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mn-cs"/>
                </a:rPr>
                <a:t>26</a:t>
              </a:r>
              <a:endParaRPr kumimoji="0" lang="en-US" sz="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8" name="Rectangle 27">
              <a:extLst>
                <a:ext uri="{FF2B5EF4-FFF2-40B4-BE49-F238E27FC236}">
                  <a16:creationId xmlns:a16="http://schemas.microsoft.com/office/drawing/2014/main" id="{60ACE0A3-E239-493D-9A69-F873ADC2CD0E}"/>
                </a:ext>
              </a:extLst>
            </p:cNvPr>
            <p:cNvSpPr/>
            <p:nvPr/>
          </p:nvSpPr>
          <p:spPr>
            <a:xfrm>
              <a:off x="1628193" y="2075907"/>
              <a:ext cx="261422" cy="144779"/>
            </a:xfrm>
            <a:prstGeom prst="rect">
              <a:avLst/>
            </a:prstGeom>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mn-cs"/>
                </a:rPr>
                <a:t>23</a:t>
              </a:r>
              <a:endParaRPr kumimoji="0" lang="en-US" sz="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9" name="Rectangle 28">
              <a:extLst>
                <a:ext uri="{FF2B5EF4-FFF2-40B4-BE49-F238E27FC236}">
                  <a16:creationId xmlns:a16="http://schemas.microsoft.com/office/drawing/2014/main" id="{4B229F50-2858-41FC-B517-A7DE7EDD8C4D}"/>
                </a:ext>
              </a:extLst>
            </p:cNvPr>
            <p:cNvSpPr/>
            <p:nvPr/>
          </p:nvSpPr>
          <p:spPr>
            <a:xfrm>
              <a:off x="1836420" y="2075634"/>
              <a:ext cx="262889" cy="144780"/>
            </a:xfrm>
            <a:prstGeom prst="rect">
              <a:avLst/>
            </a:prstGeom>
            <a:solidFill>
              <a:schemeClr val="bg2"/>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mn-cs"/>
                </a:rPr>
                <a:t>3</a:t>
              </a:r>
              <a:endParaRPr kumimoji="0" lang="en-US" sz="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1" name="Rectangle 30">
              <a:extLst>
                <a:ext uri="{FF2B5EF4-FFF2-40B4-BE49-F238E27FC236}">
                  <a16:creationId xmlns:a16="http://schemas.microsoft.com/office/drawing/2014/main" id="{C379C5FD-F85B-4E47-B343-305FEC016F69}"/>
                </a:ext>
              </a:extLst>
            </p:cNvPr>
            <p:cNvSpPr/>
            <p:nvPr/>
          </p:nvSpPr>
          <p:spPr>
            <a:xfrm>
              <a:off x="1628193" y="2220686"/>
              <a:ext cx="681717" cy="144236"/>
            </a:xfrm>
            <a:prstGeom prst="rect">
              <a:avLst/>
            </a:prstGeom>
            <a:solidFill>
              <a:schemeClr val="bg2"/>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prstClr val="black"/>
                  </a:solidFill>
                  <a:effectLst/>
                  <a:uLnTx/>
                  <a:uFillTx/>
                  <a:latin typeface="Calibri" panose="020F0502020204030204"/>
                  <a:ea typeface="+mn-ea"/>
                  <a:cs typeface="+mn-cs"/>
                </a:rPr>
                <a:t>0.5.1.3</a:t>
              </a:r>
            </a:p>
          </p:txBody>
        </p:sp>
        <p:sp>
          <p:nvSpPr>
            <p:cNvPr id="32" name="Rectangle 31">
              <a:extLst>
                <a:ext uri="{FF2B5EF4-FFF2-40B4-BE49-F238E27FC236}">
                  <a16:creationId xmlns:a16="http://schemas.microsoft.com/office/drawing/2014/main" id="{96C72B7D-5574-4D05-88C4-BD6C4CD29FBF}"/>
                </a:ext>
              </a:extLst>
            </p:cNvPr>
            <p:cNvSpPr/>
            <p:nvPr/>
          </p:nvSpPr>
          <p:spPr>
            <a:xfrm>
              <a:off x="2027954" y="2364922"/>
              <a:ext cx="281956" cy="144236"/>
            </a:xfrm>
            <a:prstGeom prst="rect">
              <a:avLst/>
            </a:prstGeom>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500" b="0" i="0" u="none" strike="noStrike" kern="1200" cap="none" spc="0" normalizeH="0" baseline="0" noProof="0" dirty="0">
                  <a:ln>
                    <a:noFill/>
                  </a:ln>
                  <a:solidFill>
                    <a:prstClr val="black"/>
                  </a:solidFill>
                  <a:effectLst/>
                  <a:uLnTx/>
                  <a:uFillTx/>
                  <a:latin typeface="Calibri" panose="020F0502020204030204"/>
                  <a:ea typeface="+mn-ea"/>
                  <a:cs typeface="+mn-cs"/>
                </a:rPr>
                <a:t>113</a:t>
              </a:r>
              <a:endParaRPr kumimoji="0" lang="en-US" sz="5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3" name="Rectangle 32">
              <a:extLst>
                <a:ext uri="{FF2B5EF4-FFF2-40B4-BE49-F238E27FC236}">
                  <a16:creationId xmlns:a16="http://schemas.microsoft.com/office/drawing/2014/main" id="{E37D84E1-1AAE-4F31-81B5-D3DA3BBA5D05}"/>
                </a:ext>
              </a:extLst>
            </p:cNvPr>
            <p:cNvSpPr/>
            <p:nvPr/>
          </p:nvSpPr>
          <p:spPr>
            <a:xfrm>
              <a:off x="1834283" y="2364378"/>
              <a:ext cx="262164" cy="144236"/>
            </a:xfrm>
            <a:prstGeom prst="rect">
              <a:avLst/>
            </a:prstGeom>
            <a:solidFill>
              <a:schemeClr val="bg2"/>
            </a:solidFill>
            <a:ln w="63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mn-cs"/>
                </a:rPr>
                <a:t>87</a:t>
              </a:r>
              <a:endParaRPr kumimoji="0" lang="en-US" sz="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35" name="Group 34">
            <a:extLst>
              <a:ext uri="{FF2B5EF4-FFF2-40B4-BE49-F238E27FC236}">
                <a16:creationId xmlns:a16="http://schemas.microsoft.com/office/drawing/2014/main" id="{40D4B187-E01A-4A50-A004-CCD3CD50A4C9}"/>
              </a:ext>
            </a:extLst>
          </p:cNvPr>
          <p:cNvGrpSpPr/>
          <p:nvPr/>
        </p:nvGrpSpPr>
        <p:grpSpPr>
          <a:xfrm>
            <a:off x="3613950" y="3217915"/>
            <a:ext cx="685801" cy="432980"/>
            <a:chOff x="1624109" y="2075634"/>
            <a:chExt cx="685801" cy="432980"/>
          </a:xfrm>
        </p:grpSpPr>
        <p:sp>
          <p:nvSpPr>
            <p:cNvPr id="42" name="Rectangle 41">
              <a:extLst>
                <a:ext uri="{FF2B5EF4-FFF2-40B4-BE49-F238E27FC236}">
                  <a16:creationId xmlns:a16="http://schemas.microsoft.com/office/drawing/2014/main" id="{577BFD20-0B0A-49B7-8B8A-AACDD4EAFB41}"/>
                </a:ext>
              </a:extLst>
            </p:cNvPr>
            <p:cNvSpPr/>
            <p:nvPr/>
          </p:nvSpPr>
          <p:spPr>
            <a:xfrm>
              <a:off x="1624109" y="2363834"/>
              <a:ext cx="285733" cy="144236"/>
            </a:xfrm>
            <a:prstGeom prst="rect">
              <a:avLst/>
            </a:prstGeom>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500" b="0" i="0" u="none" strike="noStrike" kern="1200" cap="none" spc="0" normalizeH="0" baseline="0" noProof="0" dirty="0">
                  <a:ln>
                    <a:noFill/>
                  </a:ln>
                  <a:solidFill>
                    <a:prstClr val="black"/>
                  </a:solidFill>
                  <a:effectLst/>
                  <a:uLnTx/>
                  <a:uFillTx/>
                  <a:latin typeface="Calibri" panose="020F0502020204030204"/>
                  <a:ea typeface="+mn-ea"/>
                  <a:cs typeface="+mn-cs"/>
                </a:rPr>
                <a:t>27</a:t>
              </a:r>
              <a:endParaRPr kumimoji="0" lang="en-US" sz="5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8" name="Rectangle 37">
              <a:extLst>
                <a:ext uri="{FF2B5EF4-FFF2-40B4-BE49-F238E27FC236}">
                  <a16:creationId xmlns:a16="http://schemas.microsoft.com/office/drawing/2014/main" id="{DFCD56BB-7A81-433D-85D1-B0B72CC9E89F}"/>
                </a:ext>
              </a:extLst>
            </p:cNvPr>
            <p:cNvSpPr/>
            <p:nvPr/>
          </p:nvSpPr>
          <p:spPr>
            <a:xfrm>
              <a:off x="2047021" y="2076450"/>
              <a:ext cx="262889" cy="144236"/>
            </a:xfrm>
            <a:prstGeom prst="rect">
              <a:avLst/>
            </a:prstGeom>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mn-cs"/>
                </a:rPr>
                <a:t>25</a:t>
              </a:r>
              <a:endParaRPr kumimoji="0" lang="en-US" sz="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6" name="Rectangle 35">
              <a:extLst>
                <a:ext uri="{FF2B5EF4-FFF2-40B4-BE49-F238E27FC236}">
                  <a16:creationId xmlns:a16="http://schemas.microsoft.com/office/drawing/2014/main" id="{2C61CEFF-705A-4D51-87BA-55F83E74EE08}"/>
                </a:ext>
              </a:extLst>
            </p:cNvPr>
            <p:cNvSpPr/>
            <p:nvPr/>
          </p:nvSpPr>
          <p:spPr>
            <a:xfrm>
              <a:off x="1628193" y="2075907"/>
              <a:ext cx="260695" cy="144779"/>
            </a:xfrm>
            <a:prstGeom prst="rect">
              <a:avLst/>
            </a:prstGeom>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mn-cs"/>
                </a:rPr>
                <a:t>23</a:t>
              </a:r>
              <a:endParaRPr kumimoji="0" lang="en-US" sz="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7" name="Rectangle 36">
              <a:extLst>
                <a:ext uri="{FF2B5EF4-FFF2-40B4-BE49-F238E27FC236}">
                  <a16:creationId xmlns:a16="http://schemas.microsoft.com/office/drawing/2014/main" id="{791D5DE6-F433-4E0A-910C-41CFBC7C20AC}"/>
                </a:ext>
              </a:extLst>
            </p:cNvPr>
            <p:cNvSpPr/>
            <p:nvPr/>
          </p:nvSpPr>
          <p:spPr>
            <a:xfrm>
              <a:off x="1836420" y="2075634"/>
              <a:ext cx="262889" cy="144780"/>
            </a:xfrm>
            <a:prstGeom prst="rect">
              <a:avLst/>
            </a:prstGeom>
            <a:solidFill>
              <a:schemeClr val="bg2"/>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mn-cs"/>
                </a:rPr>
                <a:t>2</a:t>
              </a:r>
              <a:endParaRPr kumimoji="0" lang="en-US" sz="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9" name="Rectangle 38">
              <a:extLst>
                <a:ext uri="{FF2B5EF4-FFF2-40B4-BE49-F238E27FC236}">
                  <a16:creationId xmlns:a16="http://schemas.microsoft.com/office/drawing/2014/main" id="{0E8A4414-9DD1-4EFF-8D80-EDF2F1F1B484}"/>
                </a:ext>
              </a:extLst>
            </p:cNvPr>
            <p:cNvSpPr/>
            <p:nvPr/>
          </p:nvSpPr>
          <p:spPr>
            <a:xfrm>
              <a:off x="1628193" y="2220686"/>
              <a:ext cx="681717" cy="144236"/>
            </a:xfrm>
            <a:prstGeom prst="rect">
              <a:avLst/>
            </a:prstGeom>
            <a:solidFill>
              <a:schemeClr val="bg2"/>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prstClr val="black"/>
                  </a:solidFill>
                  <a:effectLst/>
                  <a:uLnTx/>
                  <a:uFillTx/>
                  <a:latin typeface="Calibri" panose="020F0502020204030204"/>
                  <a:ea typeface="+mn-ea"/>
                  <a:cs typeface="+mn-cs"/>
                </a:rPr>
                <a:t>0.4.2.1</a:t>
              </a:r>
            </a:p>
          </p:txBody>
        </p:sp>
        <p:sp>
          <p:nvSpPr>
            <p:cNvPr id="40" name="Rectangle 39">
              <a:extLst>
                <a:ext uri="{FF2B5EF4-FFF2-40B4-BE49-F238E27FC236}">
                  <a16:creationId xmlns:a16="http://schemas.microsoft.com/office/drawing/2014/main" id="{5E0AF09D-AFA4-4FD1-A5DB-6278A5BF6ED9}"/>
                </a:ext>
              </a:extLst>
            </p:cNvPr>
            <p:cNvSpPr/>
            <p:nvPr/>
          </p:nvSpPr>
          <p:spPr>
            <a:xfrm>
              <a:off x="2026239" y="2364922"/>
              <a:ext cx="283671" cy="142604"/>
            </a:xfrm>
            <a:prstGeom prst="rect">
              <a:avLst/>
            </a:prstGeom>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500" b="0" i="0" u="none" strike="noStrike" kern="1200" cap="none" spc="0" normalizeH="0" baseline="0" noProof="0" dirty="0">
                  <a:ln>
                    <a:noFill/>
                  </a:ln>
                  <a:solidFill>
                    <a:prstClr val="black"/>
                  </a:solidFill>
                  <a:effectLst/>
                  <a:uLnTx/>
                  <a:uFillTx/>
                  <a:latin typeface="Calibri" panose="020F0502020204030204"/>
                  <a:ea typeface="+mn-ea"/>
                  <a:cs typeface="+mn-cs"/>
                </a:rPr>
                <a:t>29</a:t>
              </a:r>
              <a:endParaRPr kumimoji="0" lang="en-US" sz="5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1" name="Rectangle 40">
              <a:extLst>
                <a:ext uri="{FF2B5EF4-FFF2-40B4-BE49-F238E27FC236}">
                  <a16:creationId xmlns:a16="http://schemas.microsoft.com/office/drawing/2014/main" id="{D4B759DB-B601-4C0C-93D4-ED7F284F976F}"/>
                </a:ext>
              </a:extLst>
            </p:cNvPr>
            <p:cNvSpPr/>
            <p:nvPr/>
          </p:nvSpPr>
          <p:spPr>
            <a:xfrm>
              <a:off x="1827757" y="2364378"/>
              <a:ext cx="270897" cy="144236"/>
            </a:xfrm>
            <a:prstGeom prst="rect">
              <a:avLst/>
            </a:prstGeom>
            <a:solidFill>
              <a:schemeClr val="bg2"/>
            </a:solidFill>
            <a:ln w="63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mn-cs"/>
                </a:rPr>
                <a:t>4</a:t>
              </a:r>
              <a:endParaRPr kumimoji="0" lang="en-US" sz="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43" name="Group 42">
            <a:extLst>
              <a:ext uri="{FF2B5EF4-FFF2-40B4-BE49-F238E27FC236}">
                <a16:creationId xmlns:a16="http://schemas.microsoft.com/office/drawing/2014/main" id="{71F6DA4E-87EB-4E56-9EB1-38559C98C68C}"/>
              </a:ext>
            </a:extLst>
          </p:cNvPr>
          <p:cNvGrpSpPr/>
          <p:nvPr/>
        </p:nvGrpSpPr>
        <p:grpSpPr>
          <a:xfrm>
            <a:off x="3605288" y="5117357"/>
            <a:ext cx="685801" cy="433524"/>
            <a:chOff x="1624109" y="2075634"/>
            <a:chExt cx="685801" cy="433524"/>
          </a:xfrm>
        </p:grpSpPr>
        <p:sp>
          <p:nvSpPr>
            <p:cNvPr id="50" name="Rectangle 49">
              <a:extLst>
                <a:ext uri="{FF2B5EF4-FFF2-40B4-BE49-F238E27FC236}">
                  <a16:creationId xmlns:a16="http://schemas.microsoft.com/office/drawing/2014/main" id="{C40496C5-8539-49D7-940D-B897BB1B6959}"/>
                </a:ext>
              </a:extLst>
            </p:cNvPr>
            <p:cNvSpPr/>
            <p:nvPr/>
          </p:nvSpPr>
          <p:spPr>
            <a:xfrm>
              <a:off x="1624109" y="2363834"/>
              <a:ext cx="263957" cy="144236"/>
            </a:xfrm>
            <a:prstGeom prst="rect">
              <a:avLst/>
            </a:prstGeom>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mn-cs"/>
                </a:rPr>
                <a:t>95</a:t>
              </a:r>
              <a:endParaRPr kumimoji="0" lang="en-US" sz="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6" name="Rectangle 45">
              <a:extLst>
                <a:ext uri="{FF2B5EF4-FFF2-40B4-BE49-F238E27FC236}">
                  <a16:creationId xmlns:a16="http://schemas.microsoft.com/office/drawing/2014/main" id="{1FEADF71-7613-4299-9722-EE830C1D9498}"/>
                </a:ext>
              </a:extLst>
            </p:cNvPr>
            <p:cNvSpPr/>
            <p:nvPr/>
          </p:nvSpPr>
          <p:spPr>
            <a:xfrm>
              <a:off x="2045953" y="2076450"/>
              <a:ext cx="263957" cy="144236"/>
            </a:xfrm>
            <a:prstGeom prst="rect">
              <a:avLst/>
            </a:prstGeom>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mn-cs"/>
                </a:rPr>
                <a:t>25</a:t>
              </a:r>
              <a:endParaRPr kumimoji="0" lang="en-US" sz="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4" name="Rectangle 43">
              <a:extLst>
                <a:ext uri="{FF2B5EF4-FFF2-40B4-BE49-F238E27FC236}">
                  <a16:creationId xmlns:a16="http://schemas.microsoft.com/office/drawing/2014/main" id="{5B36824F-3AF5-4CD8-8A11-1CBF0A52FAAD}"/>
                </a:ext>
              </a:extLst>
            </p:cNvPr>
            <p:cNvSpPr/>
            <p:nvPr/>
          </p:nvSpPr>
          <p:spPr>
            <a:xfrm>
              <a:off x="1628193" y="2075907"/>
              <a:ext cx="262299" cy="144779"/>
            </a:xfrm>
            <a:prstGeom prst="rect">
              <a:avLst/>
            </a:prstGeom>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mn-cs"/>
                </a:rPr>
                <a:t>23</a:t>
              </a:r>
              <a:endParaRPr kumimoji="0" lang="en-US" sz="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5" name="Rectangle 44">
              <a:extLst>
                <a:ext uri="{FF2B5EF4-FFF2-40B4-BE49-F238E27FC236}">
                  <a16:creationId xmlns:a16="http://schemas.microsoft.com/office/drawing/2014/main" id="{584FEB0B-49A2-46DA-8A66-45F7662177D3}"/>
                </a:ext>
              </a:extLst>
            </p:cNvPr>
            <p:cNvSpPr/>
            <p:nvPr/>
          </p:nvSpPr>
          <p:spPr>
            <a:xfrm>
              <a:off x="1836420" y="2075634"/>
              <a:ext cx="262889" cy="144780"/>
            </a:xfrm>
            <a:prstGeom prst="rect">
              <a:avLst/>
            </a:prstGeom>
            <a:solidFill>
              <a:schemeClr val="bg2"/>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mn-cs"/>
                </a:rPr>
                <a:t>2</a:t>
              </a:r>
              <a:endParaRPr kumimoji="0" lang="en-US" sz="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7" name="Rectangle 46">
              <a:extLst>
                <a:ext uri="{FF2B5EF4-FFF2-40B4-BE49-F238E27FC236}">
                  <a16:creationId xmlns:a16="http://schemas.microsoft.com/office/drawing/2014/main" id="{4BA60E6D-A417-4941-8D1F-65F1ECBDA3CB}"/>
                </a:ext>
              </a:extLst>
            </p:cNvPr>
            <p:cNvSpPr/>
            <p:nvPr/>
          </p:nvSpPr>
          <p:spPr>
            <a:xfrm>
              <a:off x="1628193" y="2220686"/>
              <a:ext cx="681717" cy="144236"/>
            </a:xfrm>
            <a:prstGeom prst="rect">
              <a:avLst/>
            </a:prstGeom>
            <a:solidFill>
              <a:schemeClr val="bg2"/>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prstClr val="black"/>
                  </a:solidFill>
                  <a:effectLst/>
                  <a:uLnTx/>
                  <a:uFillTx/>
                  <a:latin typeface="Calibri" panose="020F0502020204030204"/>
                  <a:ea typeface="+mn-ea"/>
                  <a:cs typeface="+mn-cs"/>
                </a:rPr>
                <a:t>0.5.1.2</a:t>
              </a:r>
            </a:p>
          </p:txBody>
        </p:sp>
        <p:sp>
          <p:nvSpPr>
            <p:cNvPr id="48" name="Rectangle 47">
              <a:extLst>
                <a:ext uri="{FF2B5EF4-FFF2-40B4-BE49-F238E27FC236}">
                  <a16:creationId xmlns:a16="http://schemas.microsoft.com/office/drawing/2014/main" id="{18B64590-435C-4890-8156-10A1E0890030}"/>
                </a:ext>
              </a:extLst>
            </p:cNvPr>
            <p:cNvSpPr/>
            <p:nvPr/>
          </p:nvSpPr>
          <p:spPr>
            <a:xfrm>
              <a:off x="2045953" y="2364922"/>
              <a:ext cx="263957" cy="144236"/>
            </a:xfrm>
            <a:prstGeom prst="rect">
              <a:avLst/>
            </a:prstGeom>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mn-cs"/>
                </a:rPr>
                <a:t>97</a:t>
              </a:r>
              <a:endParaRPr kumimoji="0" lang="en-US" sz="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9" name="Rectangle 48">
              <a:extLst>
                <a:ext uri="{FF2B5EF4-FFF2-40B4-BE49-F238E27FC236}">
                  <a16:creationId xmlns:a16="http://schemas.microsoft.com/office/drawing/2014/main" id="{9717B3CF-04DB-4344-9D70-8359F42ECF20}"/>
                </a:ext>
              </a:extLst>
            </p:cNvPr>
            <p:cNvSpPr/>
            <p:nvPr/>
          </p:nvSpPr>
          <p:spPr>
            <a:xfrm>
              <a:off x="1836419" y="2364378"/>
              <a:ext cx="262299" cy="144236"/>
            </a:xfrm>
            <a:prstGeom prst="rect">
              <a:avLst/>
            </a:prstGeom>
            <a:solidFill>
              <a:schemeClr val="bg2"/>
            </a:solidFill>
            <a:ln w="63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mn-cs"/>
                </a:rPr>
                <a:t>72</a:t>
              </a:r>
              <a:endParaRPr kumimoji="0" lang="en-US" sz="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51" name="Group 50">
            <a:extLst>
              <a:ext uri="{FF2B5EF4-FFF2-40B4-BE49-F238E27FC236}">
                <a16:creationId xmlns:a16="http://schemas.microsoft.com/office/drawing/2014/main" id="{C8786859-19EB-41D9-AE0B-BD0CED4BF7F1}"/>
              </a:ext>
            </a:extLst>
          </p:cNvPr>
          <p:cNvGrpSpPr/>
          <p:nvPr/>
        </p:nvGrpSpPr>
        <p:grpSpPr>
          <a:xfrm>
            <a:off x="3613951" y="2537460"/>
            <a:ext cx="685800" cy="433524"/>
            <a:chOff x="1624110" y="2075634"/>
            <a:chExt cx="685800" cy="433524"/>
          </a:xfrm>
        </p:grpSpPr>
        <p:sp>
          <p:nvSpPr>
            <p:cNvPr id="54" name="Rectangle 53">
              <a:extLst>
                <a:ext uri="{FF2B5EF4-FFF2-40B4-BE49-F238E27FC236}">
                  <a16:creationId xmlns:a16="http://schemas.microsoft.com/office/drawing/2014/main" id="{18D08E3F-7171-4734-8849-E49E00ACEA55}"/>
                </a:ext>
              </a:extLst>
            </p:cNvPr>
            <p:cNvSpPr/>
            <p:nvPr/>
          </p:nvSpPr>
          <p:spPr>
            <a:xfrm>
              <a:off x="2047021" y="2076450"/>
              <a:ext cx="262889" cy="144236"/>
            </a:xfrm>
            <a:prstGeom prst="rect">
              <a:avLst/>
            </a:prstGeom>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mn-cs"/>
                </a:rPr>
                <a:t>26</a:t>
              </a:r>
              <a:endParaRPr kumimoji="0" lang="en-US" sz="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2" name="Rectangle 51">
              <a:extLst>
                <a:ext uri="{FF2B5EF4-FFF2-40B4-BE49-F238E27FC236}">
                  <a16:creationId xmlns:a16="http://schemas.microsoft.com/office/drawing/2014/main" id="{DEFB8FA6-44B7-472A-91B9-33709F0C8135}"/>
                </a:ext>
              </a:extLst>
            </p:cNvPr>
            <p:cNvSpPr/>
            <p:nvPr/>
          </p:nvSpPr>
          <p:spPr>
            <a:xfrm>
              <a:off x="1628193" y="2075907"/>
              <a:ext cx="260695" cy="144779"/>
            </a:xfrm>
            <a:prstGeom prst="rect">
              <a:avLst/>
            </a:prstGeom>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mn-cs"/>
                </a:rPr>
                <a:t>23</a:t>
              </a:r>
              <a:endParaRPr kumimoji="0" lang="en-US" sz="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3" name="Rectangle 52">
              <a:extLst>
                <a:ext uri="{FF2B5EF4-FFF2-40B4-BE49-F238E27FC236}">
                  <a16:creationId xmlns:a16="http://schemas.microsoft.com/office/drawing/2014/main" id="{8712F4C4-476F-4249-A1EC-96F432608FC9}"/>
                </a:ext>
              </a:extLst>
            </p:cNvPr>
            <p:cNvSpPr/>
            <p:nvPr/>
          </p:nvSpPr>
          <p:spPr>
            <a:xfrm>
              <a:off x="1836420" y="2075634"/>
              <a:ext cx="262889" cy="144780"/>
            </a:xfrm>
            <a:prstGeom prst="rect">
              <a:avLst/>
            </a:prstGeom>
            <a:solidFill>
              <a:schemeClr val="bg2"/>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mn-cs"/>
                </a:rPr>
                <a:t>3</a:t>
              </a:r>
              <a:endParaRPr kumimoji="0" lang="en-US" sz="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5" name="Rectangle 54">
              <a:extLst>
                <a:ext uri="{FF2B5EF4-FFF2-40B4-BE49-F238E27FC236}">
                  <a16:creationId xmlns:a16="http://schemas.microsoft.com/office/drawing/2014/main" id="{A33278B5-F24B-48DD-9BFD-F09AEEA48B62}"/>
                </a:ext>
              </a:extLst>
            </p:cNvPr>
            <p:cNvSpPr/>
            <p:nvPr/>
          </p:nvSpPr>
          <p:spPr>
            <a:xfrm>
              <a:off x="1628193" y="2220686"/>
              <a:ext cx="681717" cy="144236"/>
            </a:xfrm>
            <a:prstGeom prst="rect">
              <a:avLst/>
            </a:prstGeom>
            <a:solidFill>
              <a:schemeClr val="bg2"/>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prstClr val="black"/>
                  </a:solidFill>
                  <a:effectLst/>
                  <a:uLnTx/>
                  <a:uFillTx/>
                  <a:latin typeface="Calibri" panose="020F0502020204030204"/>
                  <a:ea typeface="+mn-ea"/>
                  <a:cs typeface="+mn-cs"/>
                </a:rPr>
                <a:t>0.4.1.1</a:t>
              </a:r>
            </a:p>
          </p:txBody>
        </p:sp>
        <p:sp>
          <p:nvSpPr>
            <p:cNvPr id="56" name="Rectangle 55">
              <a:extLst>
                <a:ext uri="{FF2B5EF4-FFF2-40B4-BE49-F238E27FC236}">
                  <a16:creationId xmlns:a16="http://schemas.microsoft.com/office/drawing/2014/main" id="{3F0BA44B-F1A8-472B-B875-0826E7D1F88A}"/>
                </a:ext>
              </a:extLst>
            </p:cNvPr>
            <p:cNvSpPr/>
            <p:nvPr/>
          </p:nvSpPr>
          <p:spPr>
            <a:xfrm>
              <a:off x="2047021" y="2364922"/>
              <a:ext cx="262889" cy="144236"/>
            </a:xfrm>
            <a:prstGeom prst="rect">
              <a:avLst/>
            </a:prstGeom>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mn-cs"/>
                </a:rPr>
                <a:t>26</a:t>
              </a:r>
              <a:endParaRPr kumimoji="0" lang="en-US" sz="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7" name="Rectangle 56">
              <a:extLst>
                <a:ext uri="{FF2B5EF4-FFF2-40B4-BE49-F238E27FC236}">
                  <a16:creationId xmlns:a16="http://schemas.microsoft.com/office/drawing/2014/main" id="{8B9BA391-1BBF-4A46-8CB2-C8921444F71E}"/>
                </a:ext>
              </a:extLst>
            </p:cNvPr>
            <p:cNvSpPr/>
            <p:nvPr/>
          </p:nvSpPr>
          <p:spPr>
            <a:xfrm>
              <a:off x="1852710" y="2364378"/>
              <a:ext cx="228600" cy="144236"/>
            </a:xfrm>
            <a:prstGeom prst="rect">
              <a:avLst/>
            </a:prstGeom>
            <a:solidFill>
              <a:schemeClr val="bg2"/>
            </a:solidFill>
            <a:ln w="63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mn-cs"/>
                </a:rPr>
                <a:t>0</a:t>
              </a:r>
              <a:endParaRPr kumimoji="0" lang="en-US" sz="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8" name="Rectangle 57">
              <a:extLst>
                <a:ext uri="{FF2B5EF4-FFF2-40B4-BE49-F238E27FC236}">
                  <a16:creationId xmlns:a16="http://schemas.microsoft.com/office/drawing/2014/main" id="{325445AB-6330-4F1C-9EE8-289D203F7DD1}"/>
                </a:ext>
              </a:extLst>
            </p:cNvPr>
            <p:cNvSpPr/>
            <p:nvPr/>
          </p:nvSpPr>
          <p:spPr>
            <a:xfrm>
              <a:off x="1624110" y="2363834"/>
              <a:ext cx="247990" cy="144236"/>
            </a:xfrm>
            <a:prstGeom prst="rect">
              <a:avLst/>
            </a:prstGeom>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500" b="0" i="0" u="none" strike="noStrike" kern="1200" cap="none" spc="0" normalizeH="0" baseline="0" noProof="0" dirty="0">
                  <a:ln>
                    <a:noFill/>
                  </a:ln>
                  <a:solidFill>
                    <a:prstClr val="black"/>
                  </a:solidFill>
                  <a:effectLst/>
                  <a:uLnTx/>
                  <a:uFillTx/>
                  <a:latin typeface="Calibri" panose="020F0502020204030204"/>
                  <a:ea typeface="+mn-ea"/>
                  <a:cs typeface="+mn-cs"/>
                </a:rPr>
                <a:t>23</a:t>
              </a:r>
              <a:endParaRPr kumimoji="0" lang="en-US" sz="5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59" name="Group 58">
            <a:extLst>
              <a:ext uri="{FF2B5EF4-FFF2-40B4-BE49-F238E27FC236}">
                <a16:creationId xmlns:a16="http://schemas.microsoft.com/office/drawing/2014/main" id="{B82605ED-5E41-4AC8-8DF6-3F7B69236327}"/>
              </a:ext>
            </a:extLst>
          </p:cNvPr>
          <p:cNvGrpSpPr/>
          <p:nvPr/>
        </p:nvGrpSpPr>
        <p:grpSpPr>
          <a:xfrm>
            <a:off x="3594969" y="4502976"/>
            <a:ext cx="685801" cy="433524"/>
            <a:chOff x="1624110" y="2075634"/>
            <a:chExt cx="685801" cy="433524"/>
          </a:xfrm>
        </p:grpSpPr>
        <p:sp>
          <p:nvSpPr>
            <p:cNvPr id="66" name="Rectangle 65">
              <a:extLst>
                <a:ext uri="{FF2B5EF4-FFF2-40B4-BE49-F238E27FC236}">
                  <a16:creationId xmlns:a16="http://schemas.microsoft.com/office/drawing/2014/main" id="{DA4FB8A8-CCA2-478F-BFF2-EE3E96C7312D}"/>
                </a:ext>
              </a:extLst>
            </p:cNvPr>
            <p:cNvSpPr/>
            <p:nvPr/>
          </p:nvSpPr>
          <p:spPr>
            <a:xfrm>
              <a:off x="1624110" y="2363834"/>
              <a:ext cx="281916" cy="144236"/>
            </a:xfrm>
            <a:prstGeom prst="rect">
              <a:avLst/>
            </a:prstGeom>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500" b="0" i="0" u="none" strike="noStrike" kern="1200" cap="none" spc="0" normalizeH="0" baseline="0" noProof="0" dirty="0">
                  <a:ln>
                    <a:noFill/>
                  </a:ln>
                  <a:solidFill>
                    <a:prstClr val="black"/>
                  </a:solidFill>
                  <a:effectLst/>
                  <a:uLnTx/>
                  <a:uFillTx/>
                  <a:latin typeface="Calibri" panose="020F0502020204030204"/>
                  <a:ea typeface="+mn-ea"/>
                  <a:cs typeface="+mn-cs"/>
                </a:rPr>
                <a:t>102</a:t>
              </a:r>
              <a:endParaRPr kumimoji="0" lang="en-US" sz="5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2" name="Rectangle 61">
              <a:extLst>
                <a:ext uri="{FF2B5EF4-FFF2-40B4-BE49-F238E27FC236}">
                  <a16:creationId xmlns:a16="http://schemas.microsoft.com/office/drawing/2014/main" id="{FB0D53AA-7C09-4124-B096-0E75146CA5DE}"/>
                </a:ext>
              </a:extLst>
            </p:cNvPr>
            <p:cNvSpPr/>
            <p:nvPr/>
          </p:nvSpPr>
          <p:spPr>
            <a:xfrm>
              <a:off x="2037725" y="2076450"/>
              <a:ext cx="272186" cy="144236"/>
            </a:xfrm>
            <a:prstGeom prst="rect">
              <a:avLst/>
            </a:prstGeom>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mn-cs"/>
                </a:rPr>
                <a:t>24</a:t>
              </a:r>
              <a:endParaRPr kumimoji="0" lang="en-US" sz="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0" name="Rectangle 59">
              <a:extLst>
                <a:ext uri="{FF2B5EF4-FFF2-40B4-BE49-F238E27FC236}">
                  <a16:creationId xmlns:a16="http://schemas.microsoft.com/office/drawing/2014/main" id="{963F801A-3C0D-468B-A82C-EA433DB25BB7}"/>
                </a:ext>
              </a:extLst>
            </p:cNvPr>
            <p:cNvSpPr/>
            <p:nvPr/>
          </p:nvSpPr>
          <p:spPr>
            <a:xfrm>
              <a:off x="1628193" y="2075907"/>
              <a:ext cx="262889" cy="144779"/>
            </a:xfrm>
            <a:prstGeom prst="rect">
              <a:avLst/>
            </a:prstGeom>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mn-cs"/>
                </a:rPr>
                <a:t>23</a:t>
              </a:r>
              <a:endParaRPr kumimoji="0" lang="en-US" sz="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1" name="Rectangle 60">
              <a:extLst>
                <a:ext uri="{FF2B5EF4-FFF2-40B4-BE49-F238E27FC236}">
                  <a16:creationId xmlns:a16="http://schemas.microsoft.com/office/drawing/2014/main" id="{833F9130-4C2D-440B-AA3A-79E0E86349AD}"/>
                </a:ext>
              </a:extLst>
            </p:cNvPr>
            <p:cNvSpPr/>
            <p:nvPr/>
          </p:nvSpPr>
          <p:spPr>
            <a:xfrm>
              <a:off x="1836420" y="2075634"/>
              <a:ext cx="262889" cy="144780"/>
            </a:xfrm>
            <a:prstGeom prst="rect">
              <a:avLst/>
            </a:prstGeom>
            <a:solidFill>
              <a:schemeClr val="bg2"/>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mn-cs"/>
                </a:rPr>
                <a:t>1</a:t>
              </a:r>
              <a:endParaRPr kumimoji="0" lang="en-US" sz="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3" name="Rectangle 62">
              <a:extLst>
                <a:ext uri="{FF2B5EF4-FFF2-40B4-BE49-F238E27FC236}">
                  <a16:creationId xmlns:a16="http://schemas.microsoft.com/office/drawing/2014/main" id="{76EBE926-AE3F-4758-9790-2C6912CE0C76}"/>
                </a:ext>
              </a:extLst>
            </p:cNvPr>
            <p:cNvSpPr/>
            <p:nvPr/>
          </p:nvSpPr>
          <p:spPr>
            <a:xfrm>
              <a:off x="1628193" y="2220686"/>
              <a:ext cx="681717" cy="144236"/>
            </a:xfrm>
            <a:prstGeom prst="rect">
              <a:avLst/>
            </a:prstGeom>
            <a:solidFill>
              <a:schemeClr val="bg2"/>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prstClr val="black"/>
                  </a:solidFill>
                  <a:effectLst/>
                  <a:uLnTx/>
                  <a:uFillTx/>
                  <a:latin typeface="Calibri" panose="020F0502020204030204"/>
                  <a:ea typeface="+mn-ea"/>
                  <a:cs typeface="+mn-cs"/>
                </a:rPr>
                <a:t>0.5.1.1</a:t>
              </a:r>
            </a:p>
          </p:txBody>
        </p:sp>
        <p:sp>
          <p:nvSpPr>
            <p:cNvPr id="64" name="Rectangle 63">
              <a:extLst>
                <a:ext uri="{FF2B5EF4-FFF2-40B4-BE49-F238E27FC236}">
                  <a16:creationId xmlns:a16="http://schemas.microsoft.com/office/drawing/2014/main" id="{C2FCDB64-BB7D-4C21-9E8E-2A2F30052371}"/>
                </a:ext>
              </a:extLst>
            </p:cNvPr>
            <p:cNvSpPr/>
            <p:nvPr/>
          </p:nvSpPr>
          <p:spPr>
            <a:xfrm>
              <a:off x="2027716" y="2364922"/>
              <a:ext cx="282194" cy="144236"/>
            </a:xfrm>
            <a:prstGeom prst="rect">
              <a:avLst/>
            </a:prstGeom>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500" b="0" i="0" u="none" strike="noStrike" kern="1200" cap="none" spc="0" normalizeH="0" baseline="0" noProof="0" dirty="0">
                  <a:ln>
                    <a:noFill/>
                  </a:ln>
                  <a:solidFill>
                    <a:prstClr val="black"/>
                  </a:solidFill>
                  <a:effectLst/>
                  <a:uLnTx/>
                  <a:uFillTx/>
                  <a:latin typeface="Calibri" panose="020F0502020204030204"/>
                  <a:ea typeface="+mn-ea"/>
                  <a:cs typeface="+mn-cs"/>
                </a:rPr>
                <a:t>103</a:t>
              </a:r>
              <a:endParaRPr kumimoji="0" lang="en-US" sz="5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5" name="Rectangle 64">
              <a:extLst>
                <a:ext uri="{FF2B5EF4-FFF2-40B4-BE49-F238E27FC236}">
                  <a16:creationId xmlns:a16="http://schemas.microsoft.com/office/drawing/2014/main" id="{6C6F1F52-CAD6-473A-B29B-C15672A491CF}"/>
                </a:ext>
              </a:extLst>
            </p:cNvPr>
            <p:cNvSpPr/>
            <p:nvPr/>
          </p:nvSpPr>
          <p:spPr>
            <a:xfrm>
              <a:off x="1837421" y="2364378"/>
              <a:ext cx="261888" cy="144236"/>
            </a:xfrm>
            <a:prstGeom prst="rect">
              <a:avLst/>
            </a:prstGeom>
            <a:solidFill>
              <a:schemeClr val="bg2"/>
            </a:solidFill>
            <a:ln w="63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mn-cs"/>
                </a:rPr>
                <a:t>79</a:t>
              </a:r>
              <a:endParaRPr kumimoji="0" lang="en-US" sz="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cxnSp>
        <p:nvCxnSpPr>
          <p:cNvPr id="68" name="Straight Arrow Connector 67">
            <a:extLst>
              <a:ext uri="{FF2B5EF4-FFF2-40B4-BE49-F238E27FC236}">
                <a16:creationId xmlns:a16="http://schemas.microsoft.com/office/drawing/2014/main" id="{DDEC8F27-7E9C-4FF3-A5A9-2CBD7C77D77F}"/>
              </a:ext>
            </a:extLst>
          </p:cNvPr>
          <p:cNvCxnSpPr>
            <a:stCxn id="21" idx="3"/>
            <a:endCxn id="31" idx="1"/>
          </p:cNvCxnSpPr>
          <p:nvPr/>
        </p:nvCxnSpPr>
        <p:spPr>
          <a:xfrm flipV="1">
            <a:off x="2745599" y="4048651"/>
            <a:ext cx="881182" cy="18133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D5D49712-5661-4F60-94BB-742AADC7D846}"/>
              </a:ext>
            </a:extLst>
          </p:cNvPr>
          <p:cNvCxnSpPr>
            <a:stCxn id="21" idx="3"/>
            <a:endCxn id="39" idx="1"/>
          </p:cNvCxnSpPr>
          <p:nvPr/>
        </p:nvCxnSpPr>
        <p:spPr>
          <a:xfrm flipV="1">
            <a:off x="2745599" y="3435085"/>
            <a:ext cx="872435" cy="24269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EF159D55-14E9-488A-8420-FB910BBC865B}"/>
              </a:ext>
            </a:extLst>
          </p:cNvPr>
          <p:cNvCxnSpPr>
            <a:stCxn id="21" idx="3"/>
            <a:endCxn id="63" idx="1"/>
          </p:cNvCxnSpPr>
          <p:nvPr/>
        </p:nvCxnSpPr>
        <p:spPr>
          <a:xfrm flipV="1">
            <a:off x="2745599" y="4720146"/>
            <a:ext cx="853453" cy="11418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id="{9654F979-4429-4F6F-A827-94A231D91238}"/>
              </a:ext>
            </a:extLst>
          </p:cNvPr>
          <p:cNvCxnSpPr>
            <a:cxnSpLocks/>
            <a:stCxn id="20" idx="3"/>
            <a:endCxn id="55" idx="1"/>
          </p:cNvCxnSpPr>
          <p:nvPr/>
        </p:nvCxnSpPr>
        <p:spPr>
          <a:xfrm flipV="1">
            <a:off x="2745599" y="2754630"/>
            <a:ext cx="872435" cy="2963155"/>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76" name="Straight Arrow Connector 75">
            <a:extLst>
              <a:ext uri="{FF2B5EF4-FFF2-40B4-BE49-F238E27FC236}">
                <a16:creationId xmlns:a16="http://schemas.microsoft.com/office/drawing/2014/main" id="{14A9539A-FCDF-4347-B286-3ADA7621FD88}"/>
              </a:ext>
            </a:extLst>
          </p:cNvPr>
          <p:cNvCxnSpPr>
            <a:cxnSpLocks/>
            <a:stCxn id="22" idx="3"/>
            <a:endCxn id="47" idx="1"/>
          </p:cNvCxnSpPr>
          <p:nvPr/>
        </p:nvCxnSpPr>
        <p:spPr>
          <a:xfrm flipV="1">
            <a:off x="2745599" y="5334527"/>
            <a:ext cx="863773" cy="6717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77" name="Group 76">
            <a:extLst>
              <a:ext uri="{FF2B5EF4-FFF2-40B4-BE49-F238E27FC236}">
                <a16:creationId xmlns:a16="http://schemas.microsoft.com/office/drawing/2014/main" id="{1CD2FA63-B16D-4883-BC35-FE1118548643}"/>
              </a:ext>
            </a:extLst>
          </p:cNvPr>
          <p:cNvGrpSpPr/>
          <p:nvPr/>
        </p:nvGrpSpPr>
        <p:grpSpPr>
          <a:xfrm>
            <a:off x="4586711" y="2248293"/>
            <a:ext cx="685800" cy="433524"/>
            <a:chOff x="1624110" y="2075634"/>
            <a:chExt cx="685800" cy="433524"/>
          </a:xfrm>
        </p:grpSpPr>
        <p:sp>
          <p:nvSpPr>
            <p:cNvPr id="84" name="Rectangle 83">
              <a:extLst>
                <a:ext uri="{FF2B5EF4-FFF2-40B4-BE49-F238E27FC236}">
                  <a16:creationId xmlns:a16="http://schemas.microsoft.com/office/drawing/2014/main" id="{3333538E-F823-42DF-8E9E-5DA92B306DA4}"/>
                </a:ext>
              </a:extLst>
            </p:cNvPr>
            <p:cNvSpPr/>
            <p:nvPr/>
          </p:nvSpPr>
          <p:spPr>
            <a:xfrm>
              <a:off x="1624110" y="2363834"/>
              <a:ext cx="264778" cy="144236"/>
            </a:xfrm>
            <a:prstGeom prst="rect">
              <a:avLst/>
            </a:prstGeom>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mn-cs"/>
                </a:rPr>
                <a:t>26</a:t>
              </a:r>
              <a:endParaRPr kumimoji="0" lang="en-US" sz="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0" name="Rectangle 79">
              <a:extLst>
                <a:ext uri="{FF2B5EF4-FFF2-40B4-BE49-F238E27FC236}">
                  <a16:creationId xmlns:a16="http://schemas.microsoft.com/office/drawing/2014/main" id="{AE798999-365B-4B44-BEB0-C4598570C397}"/>
                </a:ext>
              </a:extLst>
            </p:cNvPr>
            <p:cNvSpPr/>
            <p:nvPr/>
          </p:nvSpPr>
          <p:spPr>
            <a:xfrm>
              <a:off x="2047021" y="2076450"/>
              <a:ext cx="262889" cy="144236"/>
            </a:xfrm>
            <a:prstGeom prst="rect">
              <a:avLst/>
            </a:prstGeom>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mn-cs"/>
                </a:rPr>
                <a:t>29</a:t>
              </a:r>
              <a:endParaRPr kumimoji="0" lang="en-US" sz="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8" name="Rectangle 77">
              <a:extLst>
                <a:ext uri="{FF2B5EF4-FFF2-40B4-BE49-F238E27FC236}">
                  <a16:creationId xmlns:a16="http://schemas.microsoft.com/office/drawing/2014/main" id="{F89DFEDF-2440-4329-8020-5A7DD70738F5}"/>
                </a:ext>
              </a:extLst>
            </p:cNvPr>
            <p:cNvSpPr/>
            <p:nvPr/>
          </p:nvSpPr>
          <p:spPr>
            <a:xfrm>
              <a:off x="1628193" y="2075907"/>
              <a:ext cx="262889" cy="144779"/>
            </a:xfrm>
            <a:prstGeom prst="rect">
              <a:avLst/>
            </a:prstGeom>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mn-cs"/>
                </a:rPr>
                <a:t>26</a:t>
              </a:r>
              <a:endParaRPr kumimoji="0" lang="en-US" sz="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9" name="Rectangle 78">
              <a:extLst>
                <a:ext uri="{FF2B5EF4-FFF2-40B4-BE49-F238E27FC236}">
                  <a16:creationId xmlns:a16="http://schemas.microsoft.com/office/drawing/2014/main" id="{8597966D-21CB-4D45-8A6D-123A7B7DE4BB}"/>
                </a:ext>
              </a:extLst>
            </p:cNvPr>
            <p:cNvSpPr/>
            <p:nvPr/>
          </p:nvSpPr>
          <p:spPr>
            <a:xfrm>
              <a:off x="1836420" y="2075634"/>
              <a:ext cx="262889" cy="144780"/>
            </a:xfrm>
            <a:prstGeom prst="rect">
              <a:avLst/>
            </a:prstGeom>
            <a:solidFill>
              <a:schemeClr val="bg2"/>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mn-cs"/>
                </a:rPr>
                <a:t>3</a:t>
              </a:r>
              <a:endParaRPr kumimoji="0" lang="en-US" sz="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1" name="Rectangle 80">
              <a:extLst>
                <a:ext uri="{FF2B5EF4-FFF2-40B4-BE49-F238E27FC236}">
                  <a16:creationId xmlns:a16="http://schemas.microsoft.com/office/drawing/2014/main" id="{B6B9BF20-A384-409B-85F7-B339772F36FE}"/>
                </a:ext>
              </a:extLst>
            </p:cNvPr>
            <p:cNvSpPr/>
            <p:nvPr/>
          </p:nvSpPr>
          <p:spPr>
            <a:xfrm>
              <a:off x="1628193" y="2220686"/>
              <a:ext cx="681717" cy="144236"/>
            </a:xfrm>
            <a:prstGeom prst="rect">
              <a:avLst/>
            </a:prstGeom>
            <a:solidFill>
              <a:schemeClr val="bg2"/>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prstClr val="black"/>
                  </a:solidFill>
                  <a:effectLst/>
                  <a:uLnTx/>
                  <a:uFillTx/>
                  <a:latin typeface="Calibri" panose="020F0502020204030204"/>
                  <a:ea typeface="+mn-ea"/>
                  <a:cs typeface="+mn-cs"/>
                </a:rPr>
                <a:t>0.4.1.2</a:t>
              </a:r>
            </a:p>
          </p:txBody>
        </p:sp>
        <p:sp>
          <p:nvSpPr>
            <p:cNvPr id="82" name="Rectangle 81">
              <a:extLst>
                <a:ext uri="{FF2B5EF4-FFF2-40B4-BE49-F238E27FC236}">
                  <a16:creationId xmlns:a16="http://schemas.microsoft.com/office/drawing/2014/main" id="{C412947E-704F-40A6-BC56-1483A3C0DCA9}"/>
                </a:ext>
              </a:extLst>
            </p:cNvPr>
            <p:cNvSpPr/>
            <p:nvPr/>
          </p:nvSpPr>
          <p:spPr>
            <a:xfrm>
              <a:off x="2047021" y="2364922"/>
              <a:ext cx="262889" cy="144236"/>
            </a:xfrm>
            <a:prstGeom prst="rect">
              <a:avLst/>
            </a:prstGeom>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mn-cs"/>
                </a:rPr>
                <a:t>29</a:t>
              </a:r>
              <a:endParaRPr kumimoji="0" lang="en-US" sz="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3" name="Rectangle 82">
              <a:extLst>
                <a:ext uri="{FF2B5EF4-FFF2-40B4-BE49-F238E27FC236}">
                  <a16:creationId xmlns:a16="http://schemas.microsoft.com/office/drawing/2014/main" id="{4257D87F-4CAE-47E4-9244-2319F510FC05}"/>
                </a:ext>
              </a:extLst>
            </p:cNvPr>
            <p:cNvSpPr/>
            <p:nvPr/>
          </p:nvSpPr>
          <p:spPr>
            <a:xfrm>
              <a:off x="1852710" y="2364378"/>
              <a:ext cx="228600" cy="144236"/>
            </a:xfrm>
            <a:prstGeom prst="rect">
              <a:avLst/>
            </a:prstGeom>
            <a:solidFill>
              <a:schemeClr val="bg2"/>
            </a:solidFill>
            <a:ln w="63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mn-cs"/>
                </a:rPr>
                <a:t>0</a:t>
              </a:r>
              <a:endParaRPr kumimoji="0" lang="en-US" sz="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85" name="Group 84">
            <a:extLst>
              <a:ext uri="{FF2B5EF4-FFF2-40B4-BE49-F238E27FC236}">
                <a16:creationId xmlns:a16="http://schemas.microsoft.com/office/drawing/2014/main" id="{A2DE31F2-4386-4174-ACDD-76EF7A910081}"/>
              </a:ext>
            </a:extLst>
          </p:cNvPr>
          <p:cNvGrpSpPr/>
          <p:nvPr/>
        </p:nvGrpSpPr>
        <p:grpSpPr>
          <a:xfrm>
            <a:off x="4689277" y="3777025"/>
            <a:ext cx="685800" cy="433524"/>
            <a:chOff x="1624110" y="2075634"/>
            <a:chExt cx="685800" cy="433524"/>
          </a:xfrm>
        </p:grpSpPr>
        <p:sp>
          <p:nvSpPr>
            <p:cNvPr id="92" name="Rectangle 91">
              <a:extLst>
                <a:ext uri="{FF2B5EF4-FFF2-40B4-BE49-F238E27FC236}">
                  <a16:creationId xmlns:a16="http://schemas.microsoft.com/office/drawing/2014/main" id="{127CF83C-A4E0-416C-A838-1B064358D244}"/>
                </a:ext>
              </a:extLst>
            </p:cNvPr>
            <p:cNvSpPr/>
            <p:nvPr/>
          </p:nvSpPr>
          <p:spPr>
            <a:xfrm>
              <a:off x="1624110" y="2363834"/>
              <a:ext cx="288836" cy="144236"/>
            </a:xfrm>
            <a:prstGeom prst="rect">
              <a:avLst/>
            </a:prstGeom>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500" b="0" i="0" u="none" strike="noStrike" kern="1200" cap="none" spc="0" normalizeH="0" baseline="0" noProof="0" dirty="0">
                  <a:ln>
                    <a:noFill/>
                  </a:ln>
                  <a:solidFill>
                    <a:prstClr val="black"/>
                  </a:solidFill>
                  <a:effectLst/>
                  <a:uLnTx/>
                  <a:uFillTx/>
                  <a:latin typeface="Calibri" panose="020F0502020204030204"/>
                  <a:ea typeface="+mn-ea"/>
                  <a:cs typeface="+mn-cs"/>
                </a:rPr>
                <a:t>103</a:t>
              </a:r>
              <a:endParaRPr kumimoji="0" lang="en-US" sz="5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8" name="Rectangle 87">
              <a:extLst>
                <a:ext uri="{FF2B5EF4-FFF2-40B4-BE49-F238E27FC236}">
                  <a16:creationId xmlns:a16="http://schemas.microsoft.com/office/drawing/2014/main" id="{33E8BCEE-014E-4F6B-8779-97E532DF1833}"/>
                </a:ext>
              </a:extLst>
            </p:cNvPr>
            <p:cNvSpPr/>
            <p:nvPr/>
          </p:nvSpPr>
          <p:spPr>
            <a:xfrm>
              <a:off x="2044307" y="2076450"/>
              <a:ext cx="265603" cy="144236"/>
            </a:xfrm>
            <a:prstGeom prst="rect">
              <a:avLst/>
            </a:prstGeom>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mn-cs"/>
                </a:rPr>
                <a:t>26</a:t>
              </a:r>
              <a:endParaRPr kumimoji="0" lang="en-US" sz="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6" name="Rectangle 85">
              <a:extLst>
                <a:ext uri="{FF2B5EF4-FFF2-40B4-BE49-F238E27FC236}">
                  <a16:creationId xmlns:a16="http://schemas.microsoft.com/office/drawing/2014/main" id="{E9D88047-886B-4C6C-8CC7-3A630648855E}"/>
                </a:ext>
              </a:extLst>
            </p:cNvPr>
            <p:cNvSpPr/>
            <p:nvPr/>
          </p:nvSpPr>
          <p:spPr>
            <a:xfrm>
              <a:off x="1628193" y="2075907"/>
              <a:ext cx="265603" cy="144779"/>
            </a:xfrm>
            <a:prstGeom prst="rect">
              <a:avLst/>
            </a:prstGeom>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mn-cs"/>
                </a:rPr>
                <a:t>24</a:t>
              </a:r>
              <a:endParaRPr kumimoji="0" lang="en-US" sz="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7" name="Rectangle 86">
              <a:extLst>
                <a:ext uri="{FF2B5EF4-FFF2-40B4-BE49-F238E27FC236}">
                  <a16:creationId xmlns:a16="http://schemas.microsoft.com/office/drawing/2014/main" id="{13DE2CD0-88D2-4B1F-8AE3-B13C437DD3B9}"/>
                </a:ext>
              </a:extLst>
            </p:cNvPr>
            <p:cNvSpPr/>
            <p:nvPr/>
          </p:nvSpPr>
          <p:spPr>
            <a:xfrm>
              <a:off x="1836420" y="2075634"/>
              <a:ext cx="262889" cy="144780"/>
            </a:xfrm>
            <a:prstGeom prst="rect">
              <a:avLst/>
            </a:prstGeom>
            <a:solidFill>
              <a:schemeClr val="bg2"/>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mn-cs"/>
                </a:rPr>
                <a:t>2</a:t>
              </a:r>
              <a:endParaRPr kumimoji="0" lang="en-US" sz="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9" name="Rectangle 88">
              <a:extLst>
                <a:ext uri="{FF2B5EF4-FFF2-40B4-BE49-F238E27FC236}">
                  <a16:creationId xmlns:a16="http://schemas.microsoft.com/office/drawing/2014/main" id="{F8BC7159-0E7C-4F11-AB3E-6C157AB6C116}"/>
                </a:ext>
              </a:extLst>
            </p:cNvPr>
            <p:cNvSpPr/>
            <p:nvPr/>
          </p:nvSpPr>
          <p:spPr>
            <a:xfrm>
              <a:off x="1628193" y="2220686"/>
              <a:ext cx="681717" cy="144236"/>
            </a:xfrm>
            <a:prstGeom prst="rect">
              <a:avLst/>
            </a:prstGeom>
            <a:solidFill>
              <a:schemeClr val="bg2"/>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prstClr val="black"/>
                  </a:solidFill>
                  <a:effectLst/>
                  <a:uLnTx/>
                  <a:uFillTx/>
                  <a:latin typeface="Calibri" panose="020F0502020204030204"/>
                  <a:ea typeface="+mn-ea"/>
                  <a:cs typeface="+mn-cs"/>
                </a:rPr>
                <a:t>0.2.1.1</a:t>
              </a:r>
            </a:p>
          </p:txBody>
        </p:sp>
        <p:sp>
          <p:nvSpPr>
            <p:cNvPr id="90" name="Rectangle 89">
              <a:extLst>
                <a:ext uri="{FF2B5EF4-FFF2-40B4-BE49-F238E27FC236}">
                  <a16:creationId xmlns:a16="http://schemas.microsoft.com/office/drawing/2014/main" id="{B4B3F699-8643-402F-8340-1B4B89D29AB3}"/>
                </a:ext>
              </a:extLst>
            </p:cNvPr>
            <p:cNvSpPr/>
            <p:nvPr/>
          </p:nvSpPr>
          <p:spPr>
            <a:xfrm>
              <a:off x="2027484" y="2364922"/>
              <a:ext cx="282426" cy="144236"/>
            </a:xfrm>
            <a:prstGeom prst="rect">
              <a:avLst/>
            </a:prstGeom>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500" b="0" i="0" u="none" strike="noStrike" kern="1200" cap="none" spc="0" normalizeH="0" baseline="0" noProof="0" dirty="0">
                  <a:ln>
                    <a:noFill/>
                  </a:ln>
                  <a:solidFill>
                    <a:prstClr val="black"/>
                  </a:solidFill>
                  <a:effectLst/>
                  <a:uLnTx/>
                  <a:uFillTx/>
                  <a:latin typeface="Calibri" panose="020F0502020204030204"/>
                  <a:ea typeface="+mn-ea"/>
                  <a:cs typeface="+mn-cs"/>
                </a:rPr>
                <a:t>105</a:t>
              </a:r>
              <a:endParaRPr kumimoji="0" lang="en-US" sz="5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1" name="Rectangle 90">
              <a:extLst>
                <a:ext uri="{FF2B5EF4-FFF2-40B4-BE49-F238E27FC236}">
                  <a16:creationId xmlns:a16="http://schemas.microsoft.com/office/drawing/2014/main" id="{BBDE8729-63FF-4C2E-BDEE-9C7E091D89C3}"/>
                </a:ext>
              </a:extLst>
            </p:cNvPr>
            <p:cNvSpPr/>
            <p:nvPr/>
          </p:nvSpPr>
          <p:spPr>
            <a:xfrm>
              <a:off x="1836337" y="2364378"/>
              <a:ext cx="260518" cy="144236"/>
            </a:xfrm>
            <a:prstGeom prst="rect">
              <a:avLst/>
            </a:prstGeom>
            <a:solidFill>
              <a:schemeClr val="bg2"/>
            </a:solidFill>
            <a:ln w="63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mn-cs"/>
                </a:rPr>
                <a:t>79</a:t>
              </a:r>
              <a:endParaRPr kumimoji="0" lang="en-US" sz="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cxnSp>
        <p:nvCxnSpPr>
          <p:cNvPr id="94" name="Straight Arrow Connector 93">
            <a:extLst>
              <a:ext uri="{FF2B5EF4-FFF2-40B4-BE49-F238E27FC236}">
                <a16:creationId xmlns:a16="http://schemas.microsoft.com/office/drawing/2014/main" id="{6D3AB90D-34BE-4753-A6D9-9AD819DE574F}"/>
              </a:ext>
            </a:extLst>
          </p:cNvPr>
          <p:cNvCxnSpPr>
            <a:stCxn id="63" idx="3"/>
            <a:endCxn id="89" idx="1"/>
          </p:cNvCxnSpPr>
          <p:nvPr/>
        </p:nvCxnSpPr>
        <p:spPr>
          <a:xfrm flipV="1">
            <a:off x="4280769" y="3994195"/>
            <a:ext cx="412591" cy="7259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99" name="Group 98">
            <a:extLst>
              <a:ext uri="{FF2B5EF4-FFF2-40B4-BE49-F238E27FC236}">
                <a16:creationId xmlns:a16="http://schemas.microsoft.com/office/drawing/2014/main" id="{465E18E4-66F5-4C58-AF07-72478F1587F5}"/>
              </a:ext>
            </a:extLst>
          </p:cNvPr>
          <p:cNvGrpSpPr/>
          <p:nvPr/>
        </p:nvGrpSpPr>
        <p:grpSpPr>
          <a:xfrm>
            <a:off x="4680834" y="4372929"/>
            <a:ext cx="685800" cy="433524"/>
            <a:chOff x="1624110" y="2075634"/>
            <a:chExt cx="685800" cy="433524"/>
          </a:xfrm>
        </p:grpSpPr>
        <p:sp>
          <p:nvSpPr>
            <p:cNvPr id="106" name="Rectangle 105">
              <a:extLst>
                <a:ext uri="{FF2B5EF4-FFF2-40B4-BE49-F238E27FC236}">
                  <a16:creationId xmlns:a16="http://schemas.microsoft.com/office/drawing/2014/main" id="{61CA80D6-8B11-486F-B126-138DE019F737}"/>
                </a:ext>
              </a:extLst>
            </p:cNvPr>
            <p:cNvSpPr/>
            <p:nvPr/>
          </p:nvSpPr>
          <p:spPr>
            <a:xfrm>
              <a:off x="1624110" y="2363834"/>
              <a:ext cx="260980" cy="144236"/>
            </a:xfrm>
            <a:prstGeom prst="rect">
              <a:avLst/>
            </a:prstGeom>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mn-cs"/>
                </a:rPr>
                <a:t>97</a:t>
              </a:r>
              <a:endParaRPr kumimoji="0" lang="en-US" sz="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2" name="Rectangle 101">
              <a:extLst>
                <a:ext uri="{FF2B5EF4-FFF2-40B4-BE49-F238E27FC236}">
                  <a16:creationId xmlns:a16="http://schemas.microsoft.com/office/drawing/2014/main" id="{1EDA0F33-7905-4484-A5B4-57B01789CD92}"/>
                </a:ext>
              </a:extLst>
            </p:cNvPr>
            <p:cNvSpPr/>
            <p:nvPr/>
          </p:nvSpPr>
          <p:spPr>
            <a:xfrm>
              <a:off x="2047021" y="2076450"/>
              <a:ext cx="262889" cy="144236"/>
            </a:xfrm>
            <a:prstGeom prst="rect">
              <a:avLst/>
            </a:prstGeom>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mn-cs"/>
                </a:rPr>
                <a:t>30</a:t>
              </a:r>
              <a:endParaRPr kumimoji="0" lang="en-US" sz="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0" name="Rectangle 99">
              <a:extLst>
                <a:ext uri="{FF2B5EF4-FFF2-40B4-BE49-F238E27FC236}">
                  <a16:creationId xmlns:a16="http://schemas.microsoft.com/office/drawing/2014/main" id="{2434EAEC-3339-40B3-9446-91706024BFFD}"/>
                </a:ext>
              </a:extLst>
            </p:cNvPr>
            <p:cNvSpPr/>
            <p:nvPr/>
          </p:nvSpPr>
          <p:spPr>
            <a:xfrm>
              <a:off x="1628193" y="2075907"/>
              <a:ext cx="265603" cy="144779"/>
            </a:xfrm>
            <a:prstGeom prst="rect">
              <a:avLst/>
            </a:prstGeom>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mn-cs"/>
                </a:rPr>
                <a:t>25</a:t>
              </a:r>
              <a:endParaRPr kumimoji="0" lang="en-US" sz="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1" name="Rectangle 100">
              <a:extLst>
                <a:ext uri="{FF2B5EF4-FFF2-40B4-BE49-F238E27FC236}">
                  <a16:creationId xmlns:a16="http://schemas.microsoft.com/office/drawing/2014/main" id="{0F48DA5D-3C6F-4099-BB70-82C5DA36D7CE}"/>
                </a:ext>
              </a:extLst>
            </p:cNvPr>
            <p:cNvSpPr/>
            <p:nvPr/>
          </p:nvSpPr>
          <p:spPr>
            <a:xfrm>
              <a:off x="1836420" y="2075634"/>
              <a:ext cx="262889" cy="144780"/>
            </a:xfrm>
            <a:prstGeom prst="rect">
              <a:avLst/>
            </a:prstGeom>
            <a:solidFill>
              <a:schemeClr val="bg2"/>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mn-cs"/>
                </a:rPr>
                <a:t>5</a:t>
              </a:r>
              <a:endParaRPr kumimoji="0" lang="en-US" sz="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3" name="Rectangle 102">
              <a:extLst>
                <a:ext uri="{FF2B5EF4-FFF2-40B4-BE49-F238E27FC236}">
                  <a16:creationId xmlns:a16="http://schemas.microsoft.com/office/drawing/2014/main" id="{ED236BCB-2135-4A64-A20C-CB0CCD4871F5}"/>
                </a:ext>
              </a:extLst>
            </p:cNvPr>
            <p:cNvSpPr/>
            <p:nvPr/>
          </p:nvSpPr>
          <p:spPr>
            <a:xfrm>
              <a:off x="1628193" y="2220686"/>
              <a:ext cx="681717" cy="144236"/>
            </a:xfrm>
            <a:prstGeom prst="rect">
              <a:avLst/>
            </a:prstGeom>
            <a:solidFill>
              <a:schemeClr val="bg2"/>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prstClr val="black"/>
                  </a:solidFill>
                  <a:effectLst/>
                  <a:uLnTx/>
                  <a:uFillTx/>
                  <a:latin typeface="Calibri" panose="020F0502020204030204"/>
                  <a:ea typeface="+mn-ea"/>
                  <a:cs typeface="+mn-cs"/>
                </a:rPr>
                <a:t>0.3.1.1</a:t>
              </a:r>
            </a:p>
          </p:txBody>
        </p:sp>
        <p:sp>
          <p:nvSpPr>
            <p:cNvPr id="104" name="Rectangle 103">
              <a:extLst>
                <a:ext uri="{FF2B5EF4-FFF2-40B4-BE49-F238E27FC236}">
                  <a16:creationId xmlns:a16="http://schemas.microsoft.com/office/drawing/2014/main" id="{6CDB56A1-CDD9-4FA9-B606-EEC64740A22D}"/>
                </a:ext>
              </a:extLst>
            </p:cNvPr>
            <p:cNvSpPr/>
            <p:nvPr/>
          </p:nvSpPr>
          <p:spPr>
            <a:xfrm>
              <a:off x="2027716" y="2364922"/>
              <a:ext cx="282194" cy="144236"/>
            </a:xfrm>
            <a:prstGeom prst="rect">
              <a:avLst/>
            </a:prstGeom>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500" b="0" i="0" u="none" strike="noStrike" kern="1200" cap="none" spc="0" normalizeH="0" baseline="0" noProof="0" dirty="0">
                  <a:ln>
                    <a:noFill/>
                  </a:ln>
                  <a:solidFill>
                    <a:prstClr val="black"/>
                  </a:solidFill>
                  <a:effectLst/>
                  <a:uLnTx/>
                  <a:uFillTx/>
                  <a:latin typeface="Calibri" panose="020F0502020204030204"/>
                  <a:ea typeface="+mn-ea"/>
                  <a:cs typeface="+mn-cs"/>
                </a:rPr>
                <a:t>102</a:t>
              </a:r>
              <a:endParaRPr kumimoji="0" lang="en-US" sz="5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5" name="Rectangle 104">
              <a:extLst>
                <a:ext uri="{FF2B5EF4-FFF2-40B4-BE49-F238E27FC236}">
                  <a16:creationId xmlns:a16="http://schemas.microsoft.com/office/drawing/2014/main" id="{97B3E854-2637-4A09-B71E-9D278A5C64C7}"/>
                </a:ext>
              </a:extLst>
            </p:cNvPr>
            <p:cNvSpPr/>
            <p:nvPr/>
          </p:nvSpPr>
          <p:spPr>
            <a:xfrm>
              <a:off x="1836421" y="2364378"/>
              <a:ext cx="260980" cy="144236"/>
            </a:xfrm>
            <a:prstGeom prst="rect">
              <a:avLst/>
            </a:prstGeom>
            <a:solidFill>
              <a:schemeClr val="bg2"/>
            </a:solidFill>
            <a:ln w="63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mn-cs"/>
                </a:rPr>
                <a:t>72</a:t>
              </a:r>
              <a:endParaRPr kumimoji="0" lang="en-US" sz="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107" name="Group 106">
            <a:extLst>
              <a:ext uri="{FF2B5EF4-FFF2-40B4-BE49-F238E27FC236}">
                <a16:creationId xmlns:a16="http://schemas.microsoft.com/office/drawing/2014/main" id="{D33EE2CC-C2D6-494F-A41A-7D247A4DAFE5}"/>
              </a:ext>
            </a:extLst>
          </p:cNvPr>
          <p:cNvGrpSpPr/>
          <p:nvPr/>
        </p:nvGrpSpPr>
        <p:grpSpPr>
          <a:xfrm>
            <a:off x="5753100" y="4372929"/>
            <a:ext cx="685800" cy="433524"/>
            <a:chOff x="1624110" y="2075634"/>
            <a:chExt cx="685800" cy="433524"/>
          </a:xfrm>
        </p:grpSpPr>
        <p:sp>
          <p:nvSpPr>
            <p:cNvPr id="114" name="Rectangle 113">
              <a:extLst>
                <a:ext uri="{FF2B5EF4-FFF2-40B4-BE49-F238E27FC236}">
                  <a16:creationId xmlns:a16="http://schemas.microsoft.com/office/drawing/2014/main" id="{F3C88E55-0CC2-4E2D-8EEA-750E272F91F5}"/>
                </a:ext>
              </a:extLst>
            </p:cNvPr>
            <p:cNvSpPr/>
            <p:nvPr/>
          </p:nvSpPr>
          <p:spPr>
            <a:xfrm>
              <a:off x="1624110" y="2363833"/>
              <a:ext cx="282194" cy="145319"/>
            </a:xfrm>
            <a:prstGeom prst="rect">
              <a:avLst/>
            </a:prstGeom>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500" b="0" i="0" u="none" strike="noStrike" kern="1200" cap="none" spc="0" normalizeH="0" baseline="0" noProof="0" dirty="0">
                  <a:ln>
                    <a:noFill/>
                  </a:ln>
                  <a:solidFill>
                    <a:prstClr val="black"/>
                  </a:solidFill>
                  <a:effectLst/>
                  <a:uLnTx/>
                  <a:uFillTx/>
                  <a:latin typeface="Calibri" panose="020F0502020204030204"/>
                  <a:ea typeface="+mn-ea"/>
                  <a:cs typeface="+mn-cs"/>
                </a:rPr>
                <a:t>102</a:t>
              </a:r>
              <a:endParaRPr kumimoji="0" lang="en-US" sz="5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0" name="Rectangle 109">
              <a:extLst>
                <a:ext uri="{FF2B5EF4-FFF2-40B4-BE49-F238E27FC236}">
                  <a16:creationId xmlns:a16="http://schemas.microsoft.com/office/drawing/2014/main" id="{05C6D783-8BD0-4715-BA03-5AD5A52EAB28}"/>
                </a:ext>
              </a:extLst>
            </p:cNvPr>
            <p:cNvSpPr/>
            <p:nvPr/>
          </p:nvSpPr>
          <p:spPr>
            <a:xfrm>
              <a:off x="2040553" y="2076450"/>
              <a:ext cx="269357" cy="144236"/>
            </a:xfrm>
            <a:prstGeom prst="rect">
              <a:avLst/>
            </a:prstGeom>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mn-cs"/>
                </a:rPr>
                <a:t>32</a:t>
              </a:r>
              <a:endParaRPr kumimoji="0" lang="en-US" sz="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8" name="Rectangle 107">
              <a:extLst>
                <a:ext uri="{FF2B5EF4-FFF2-40B4-BE49-F238E27FC236}">
                  <a16:creationId xmlns:a16="http://schemas.microsoft.com/office/drawing/2014/main" id="{926630AF-D37F-407D-89CA-604D930C6E11}"/>
                </a:ext>
              </a:extLst>
            </p:cNvPr>
            <p:cNvSpPr/>
            <p:nvPr/>
          </p:nvSpPr>
          <p:spPr>
            <a:xfrm>
              <a:off x="1628193" y="2075907"/>
              <a:ext cx="271483" cy="144779"/>
            </a:xfrm>
            <a:prstGeom prst="rect">
              <a:avLst/>
            </a:prstGeom>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mn-cs"/>
                </a:rPr>
                <a:t>30</a:t>
              </a:r>
              <a:endParaRPr kumimoji="0" lang="en-US" sz="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9" name="Rectangle 108">
              <a:extLst>
                <a:ext uri="{FF2B5EF4-FFF2-40B4-BE49-F238E27FC236}">
                  <a16:creationId xmlns:a16="http://schemas.microsoft.com/office/drawing/2014/main" id="{6F3F2C8A-FBFC-485D-848A-51CCC309FC3F}"/>
                </a:ext>
              </a:extLst>
            </p:cNvPr>
            <p:cNvSpPr/>
            <p:nvPr/>
          </p:nvSpPr>
          <p:spPr>
            <a:xfrm>
              <a:off x="1836420" y="2075634"/>
              <a:ext cx="262889" cy="144780"/>
            </a:xfrm>
            <a:prstGeom prst="rect">
              <a:avLst/>
            </a:prstGeom>
            <a:solidFill>
              <a:schemeClr val="bg2"/>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mn-cs"/>
                </a:rPr>
                <a:t>2</a:t>
              </a:r>
              <a:endParaRPr kumimoji="0" lang="en-US" sz="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1" name="Rectangle 110">
              <a:extLst>
                <a:ext uri="{FF2B5EF4-FFF2-40B4-BE49-F238E27FC236}">
                  <a16:creationId xmlns:a16="http://schemas.microsoft.com/office/drawing/2014/main" id="{500DFEDE-6893-4DFE-B5E9-EB94CE09C0FB}"/>
                </a:ext>
              </a:extLst>
            </p:cNvPr>
            <p:cNvSpPr/>
            <p:nvPr/>
          </p:nvSpPr>
          <p:spPr>
            <a:xfrm>
              <a:off x="1628193" y="2220686"/>
              <a:ext cx="681717" cy="144236"/>
            </a:xfrm>
            <a:prstGeom prst="rect">
              <a:avLst/>
            </a:prstGeom>
            <a:solidFill>
              <a:schemeClr val="bg2"/>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prstClr val="black"/>
                  </a:solidFill>
                  <a:effectLst/>
                  <a:uLnTx/>
                  <a:uFillTx/>
                  <a:latin typeface="Calibri" panose="020F0502020204030204"/>
                  <a:ea typeface="+mn-ea"/>
                  <a:cs typeface="+mn-cs"/>
                </a:rPr>
                <a:t>0.3.1.2</a:t>
              </a:r>
            </a:p>
          </p:txBody>
        </p:sp>
        <p:sp>
          <p:nvSpPr>
            <p:cNvPr id="112" name="Rectangle 111">
              <a:extLst>
                <a:ext uri="{FF2B5EF4-FFF2-40B4-BE49-F238E27FC236}">
                  <a16:creationId xmlns:a16="http://schemas.microsoft.com/office/drawing/2014/main" id="{6C0AF261-72C4-4D06-B6D6-EF1B8A16AE9D}"/>
                </a:ext>
              </a:extLst>
            </p:cNvPr>
            <p:cNvSpPr/>
            <p:nvPr/>
          </p:nvSpPr>
          <p:spPr>
            <a:xfrm>
              <a:off x="2027716" y="2364922"/>
              <a:ext cx="282194" cy="144236"/>
            </a:xfrm>
            <a:prstGeom prst="rect">
              <a:avLst/>
            </a:prstGeom>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500" b="0" i="0" u="none" strike="noStrike" kern="1200" cap="none" spc="0" normalizeH="0" baseline="0" noProof="0" dirty="0">
                  <a:ln>
                    <a:noFill/>
                  </a:ln>
                  <a:solidFill>
                    <a:prstClr val="black"/>
                  </a:solidFill>
                  <a:effectLst/>
                  <a:uLnTx/>
                  <a:uFillTx/>
                  <a:latin typeface="Calibri" panose="020F0502020204030204"/>
                  <a:ea typeface="+mn-ea"/>
                  <a:cs typeface="+mn-cs"/>
                </a:rPr>
                <a:t>104</a:t>
              </a:r>
              <a:endParaRPr kumimoji="0" lang="en-US" sz="5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3" name="Rectangle 112">
              <a:extLst>
                <a:ext uri="{FF2B5EF4-FFF2-40B4-BE49-F238E27FC236}">
                  <a16:creationId xmlns:a16="http://schemas.microsoft.com/office/drawing/2014/main" id="{083F4EA3-49A0-4263-8609-411E078D734E}"/>
                </a:ext>
              </a:extLst>
            </p:cNvPr>
            <p:cNvSpPr/>
            <p:nvPr/>
          </p:nvSpPr>
          <p:spPr>
            <a:xfrm>
              <a:off x="1832821" y="2364378"/>
              <a:ext cx="263548" cy="144236"/>
            </a:xfrm>
            <a:prstGeom prst="rect">
              <a:avLst/>
            </a:prstGeom>
            <a:solidFill>
              <a:schemeClr val="bg2"/>
            </a:solidFill>
            <a:ln w="63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mn-cs"/>
                </a:rPr>
                <a:t>72</a:t>
              </a:r>
              <a:endParaRPr kumimoji="0" lang="en-US" sz="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cxnSp>
        <p:nvCxnSpPr>
          <p:cNvPr id="116" name="Straight Arrow Connector 115">
            <a:extLst>
              <a:ext uri="{FF2B5EF4-FFF2-40B4-BE49-F238E27FC236}">
                <a16:creationId xmlns:a16="http://schemas.microsoft.com/office/drawing/2014/main" id="{566872BB-EE11-4304-AA48-57BD89215DB4}"/>
              </a:ext>
            </a:extLst>
          </p:cNvPr>
          <p:cNvCxnSpPr>
            <a:stCxn id="47" idx="3"/>
            <a:endCxn id="103" idx="1"/>
          </p:cNvCxnSpPr>
          <p:nvPr/>
        </p:nvCxnSpPr>
        <p:spPr>
          <a:xfrm flipV="1">
            <a:off x="4291089" y="4590099"/>
            <a:ext cx="393828" cy="7444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8" name="Straight Arrow Connector 117">
            <a:extLst>
              <a:ext uri="{FF2B5EF4-FFF2-40B4-BE49-F238E27FC236}">
                <a16:creationId xmlns:a16="http://schemas.microsoft.com/office/drawing/2014/main" id="{AFCFC298-57E9-44F5-B3A7-31F325E6274A}"/>
              </a:ext>
            </a:extLst>
          </p:cNvPr>
          <p:cNvCxnSpPr>
            <a:stCxn id="103" idx="3"/>
            <a:endCxn id="111" idx="1"/>
          </p:cNvCxnSpPr>
          <p:nvPr/>
        </p:nvCxnSpPr>
        <p:spPr>
          <a:xfrm>
            <a:off x="5366634" y="4590099"/>
            <a:ext cx="39054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0" name="Straight Arrow Connector 119">
            <a:extLst>
              <a:ext uri="{FF2B5EF4-FFF2-40B4-BE49-F238E27FC236}">
                <a16:creationId xmlns:a16="http://schemas.microsoft.com/office/drawing/2014/main" id="{620DF199-B093-41E5-B764-3990A9CB4211}"/>
              </a:ext>
            </a:extLst>
          </p:cNvPr>
          <p:cNvCxnSpPr>
            <a:stCxn id="55" idx="3"/>
            <a:endCxn id="81" idx="1"/>
          </p:cNvCxnSpPr>
          <p:nvPr/>
        </p:nvCxnSpPr>
        <p:spPr>
          <a:xfrm flipV="1">
            <a:off x="4299751" y="2465463"/>
            <a:ext cx="291043" cy="2891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21" name="Group 120">
            <a:extLst>
              <a:ext uri="{FF2B5EF4-FFF2-40B4-BE49-F238E27FC236}">
                <a16:creationId xmlns:a16="http://schemas.microsoft.com/office/drawing/2014/main" id="{DDCC01B1-5BD3-4AE7-856A-3880D4A97606}"/>
              </a:ext>
            </a:extLst>
          </p:cNvPr>
          <p:cNvGrpSpPr/>
          <p:nvPr/>
        </p:nvGrpSpPr>
        <p:grpSpPr>
          <a:xfrm>
            <a:off x="5819751" y="3777025"/>
            <a:ext cx="685800" cy="433524"/>
            <a:chOff x="1624110" y="2075634"/>
            <a:chExt cx="685800" cy="433524"/>
          </a:xfrm>
        </p:grpSpPr>
        <p:sp>
          <p:nvSpPr>
            <p:cNvPr id="128" name="Rectangle 127">
              <a:extLst>
                <a:ext uri="{FF2B5EF4-FFF2-40B4-BE49-F238E27FC236}">
                  <a16:creationId xmlns:a16="http://schemas.microsoft.com/office/drawing/2014/main" id="{F4E948C3-7027-4118-B377-E64439994745}"/>
                </a:ext>
              </a:extLst>
            </p:cNvPr>
            <p:cNvSpPr/>
            <p:nvPr/>
          </p:nvSpPr>
          <p:spPr>
            <a:xfrm>
              <a:off x="1624110" y="2363834"/>
              <a:ext cx="279220" cy="144236"/>
            </a:xfrm>
            <a:prstGeom prst="rect">
              <a:avLst/>
            </a:prstGeom>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500" b="0" i="0" u="none" strike="noStrike" kern="1200" cap="none" spc="0" normalizeH="0" baseline="0" noProof="0" dirty="0">
                  <a:ln>
                    <a:noFill/>
                  </a:ln>
                  <a:solidFill>
                    <a:prstClr val="black"/>
                  </a:solidFill>
                  <a:effectLst/>
                  <a:uLnTx/>
                  <a:uFillTx/>
                  <a:latin typeface="Calibri" panose="020F0502020204030204"/>
                  <a:ea typeface="+mn-ea"/>
                  <a:cs typeface="+mn-cs"/>
                </a:rPr>
                <a:t>105</a:t>
              </a:r>
              <a:endParaRPr kumimoji="0" lang="en-US" sz="5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24" name="Rectangle 123">
              <a:extLst>
                <a:ext uri="{FF2B5EF4-FFF2-40B4-BE49-F238E27FC236}">
                  <a16:creationId xmlns:a16="http://schemas.microsoft.com/office/drawing/2014/main" id="{F1B04628-FE6E-4CC6-A7F2-A40EB895EB83}"/>
                </a:ext>
              </a:extLst>
            </p:cNvPr>
            <p:cNvSpPr/>
            <p:nvPr/>
          </p:nvSpPr>
          <p:spPr>
            <a:xfrm>
              <a:off x="2032658" y="2076450"/>
              <a:ext cx="277252" cy="144236"/>
            </a:xfrm>
            <a:prstGeom prst="rect">
              <a:avLst/>
            </a:prstGeom>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mn-cs"/>
                </a:rPr>
                <a:t>29</a:t>
              </a:r>
              <a:endParaRPr kumimoji="0" lang="en-US" sz="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22" name="Rectangle 121">
              <a:extLst>
                <a:ext uri="{FF2B5EF4-FFF2-40B4-BE49-F238E27FC236}">
                  <a16:creationId xmlns:a16="http://schemas.microsoft.com/office/drawing/2014/main" id="{8923953A-07AD-4659-9EB6-BFFCA5FFEA20}"/>
                </a:ext>
              </a:extLst>
            </p:cNvPr>
            <p:cNvSpPr/>
            <p:nvPr/>
          </p:nvSpPr>
          <p:spPr>
            <a:xfrm>
              <a:off x="1628194" y="2075907"/>
              <a:ext cx="259834" cy="144779"/>
            </a:xfrm>
            <a:prstGeom prst="rect">
              <a:avLst/>
            </a:prstGeom>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mn-cs"/>
                </a:rPr>
                <a:t>26</a:t>
              </a:r>
              <a:endParaRPr kumimoji="0" lang="en-US" sz="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23" name="Rectangle 122">
              <a:extLst>
                <a:ext uri="{FF2B5EF4-FFF2-40B4-BE49-F238E27FC236}">
                  <a16:creationId xmlns:a16="http://schemas.microsoft.com/office/drawing/2014/main" id="{4E25D683-3457-4276-9DF3-B8BB80F4A41B}"/>
                </a:ext>
              </a:extLst>
            </p:cNvPr>
            <p:cNvSpPr/>
            <p:nvPr/>
          </p:nvSpPr>
          <p:spPr>
            <a:xfrm>
              <a:off x="1836420" y="2075634"/>
              <a:ext cx="262889" cy="144780"/>
            </a:xfrm>
            <a:prstGeom prst="rect">
              <a:avLst/>
            </a:prstGeom>
            <a:solidFill>
              <a:schemeClr val="bg2"/>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mn-cs"/>
                </a:rPr>
                <a:t>3</a:t>
              </a:r>
              <a:endParaRPr kumimoji="0" lang="en-US" sz="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25" name="Rectangle 124">
              <a:extLst>
                <a:ext uri="{FF2B5EF4-FFF2-40B4-BE49-F238E27FC236}">
                  <a16:creationId xmlns:a16="http://schemas.microsoft.com/office/drawing/2014/main" id="{BAFC2679-08AF-45DB-927D-72D76228EA39}"/>
                </a:ext>
              </a:extLst>
            </p:cNvPr>
            <p:cNvSpPr/>
            <p:nvPr/>
          </p:nvSpPr>
          <p:spPr>
            <a:xfrm>
              <a:off x="1628193" y="2220686"/>
              <a:ext cx="681717" cy="144236"/>
            </a:xfrm>
            <a:prstGeom prst="rect">
              <a:avLst/>
            </a:prstGeom>
            <a:solidFill>
              <a:schemeClr val="bg2"/>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prstClr val="black"/>
                  </a:solidFill>
                  <a:effectLst/>
                  <a:uLnTx/>
                  <a:uFillTx/>
                  <a:latin typeface="Calibri" panose="020F0502020204030204"/>
                  <a:ea typeface="+mn-ea"/>
                  <a:cs typeface="+mn-cs"/>
                </a:rPr>
                <a:t>0.2.2.2</a:t>
              </a:r>
            </a:p>
          </p:txBody>
        </p:sp>
        <p:sp>
          <p:nvSpPr>
            <p:cNvPr id="126" name="Rectangle 125">
              <a:extLst>
                <a:ext uri="{FF2B5EF4-FFF2-40B4-BE49-F238E27FC236}">
                  <a16:creationId xmlns:a16="http://schemas.microsoft.com/office/drawing/2014/main" id="{65A9524C-3655-4D05-8B8C-829FD5F16EAA}"/>
                </a:ext>
              </a:extLst>
            </p:cNvPr>
            <p:cNvSpPr/>
            <p:nvPr/>
          </p:nvSpPr>
          <p:spPr>
            <a:xfrm>
              <a:off x="2028789" y="2364922"/>
              <a:ext cx="281121" cy="144236"/>
            </a:xfrm>
            <a:prstGeom prst="rect">
              <a:avLst/>
            </a:prstGeom>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500" b="0" i="0" u="none" strike="noStrike" kern="1200" cap="none" spc="0" normalizeH="0" baseline="0" noProof="0" dirty="0">
                  <a:ln>
                    <a:noFill/>
                  </a:ln>
                  <a:solidFill>
                    <a:prstClr val="black"/>
                  </a:solidFill>
                  <a:effectLst/>
                  <a:uLnTx/>
                  <a:uFillTx/>
                  <a:latin typeface="Calibri" panose="020F0502020204030204"/>
                  <a:ea typeface="+mn-ea"/>
                  <a:cs typeface="+mn-cs"/>
                </a:rPr>
                <a:t>108</a:t>
              </a:r>
              <a:endParaRPr kumimoji="0" lang="en-US" sz="5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27" name="Rectangle 126">
              <a:extLst>
                <a:ext uri="{FF2B5EF4-FFF2-40B4-BE49-F238E27FC236}">
                  <a16:creationId xmlns:a16="http://schemas.microsoft.com/office/drawing/2014/main" id="{4366C606-DA3A-4B3D-95C7-CA144DEA1922}"/>
                </a:ext>
              </a:extLst>
            </p:cNvPr>
            <p:cNvSpPr/>
            <p:nvPr/>
          </p:nvSpPr>
          <p:spPr>
            <a:xfrm>
              <a:off x="1836420" y="2364378"/>
              <a:ext cx="262888" cy="144236"/>
            </a:xfrm>
            <a:prstGeom prst="rect">
              <a:avLst/>
            </a:prstGeom>
            <a:solidFill>
              <a:schemeClr val="bg2"/>
            </a:solidFill>
            <a:ln w="63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mn-cs"/>
                </a:rPr>
                <a:t>79</a:t>
              </a:r>
              <a:endParaRPr kumimoji="0" lang="en-US" sz="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cxnSp>
        <p:nvCxnSpPr>
          <p:cNvPr id="130" name="Straight Arrow Connector 129">
            <a:extLst>
              <a:ext uri="{FF2B5EF4-FFF2-40B4-BE49-F238E27FC236}">
                <a16:creationId xmlns:a16="http://schemas.microsoft.com/office/drawing/2014/main" id="{74BEB246-A892-46AD-90E3-3878F6480110}"/>
              </a:ext>
            </a:extLst>
          </p:cNvPr>
          <p:cNvCxnSpPr>
            <a:stCxn id="89" idx="3"/>
            <a:endCxn id="125" idx="1"/>
          </p:cNvCxnSpPr>
          <p:nvPr/>
        </p:nvCxnSpPr>
        <p:spPr>
          <a:xfrm>
            <a:off x="5375077" y="3994195"/>
            <a:ext cx="44875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31" name="Group 130">
            <a:extLst>
              <a:ext uri="{FF2B5EF4-FFF2-40B4-BE49-F238E27FC236}">
                <a16:creationId xmlns:a16="http://schemas.microsoft.com/office/drawing/2014/main" id="{B2E924DE-0667-486D-A70A-98FE3805AB04}"/>
              </a:ext>
            </a:extLst>
          </p:cNvPr>
          <p:cNvGrpSpPr/>
          <p:nvPr/>
        </p:nvGrpSpPr>
        <p:grpSpPr>
          <a:xfrm>
            <a:off x="4777242" y="3163480"/>
            <a:ext cx="681717" cy="433524"/>
            <a:chOff x="1628193" y="2075634"/>
            <a:chExt cx="681717" cy="433524"/>
          </a:xfrm>
        </p:grpSpPr>
        <p:sp>
          <p:nvSpPr>
            <p:cNvPr id="138" name="Rectangle 137">
              <a:extLst>
                <a:ext uri="{FF2B5EF4-FFF2-40B4-BE49-F238E27FC236}">
                  <a16:creationId xmlns:a16="http://schemas.microsoft.com/office/drawing/2014/main" id="{7DAD6DFE-71C9-4131-8910-E46A55832038}"/>
                </a:ext>
              </a:extLst>
            </p:cNvPr>
            <p:cNvSpPr/>
            <p:nvPr/>
          </p:nvSpPr>
          <p:spPr>
            <a:xfrm>
              <a:off x="1628737" y="2362062"/>
              <a:ext cx="283127" cy="144236"/>
            </a:xfrm>
            <a:prstGeom prst="rect">
              <a:avLst/>
            </a:prstGeom>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500" b="0" i="0" u="none" strike="noStrike" kern="1200" cap="none" spc="0" normalizeH="0" baseline="0" noProof="0" dirty="0">
                  <a:ln>
                    <a:noFill/>
                  </a:ln>
                  <a:solidFill>
                    <a:prstClr val="black"/>
                  </a:solidFill>
                  <a:effectLst/>
                  <a:uLnTx/>
                  <a:uFillTx/>
                  <a:latin typeface="Calibri" panose="020F0502020204030204"/>
                  <a:ea typeface="+mn-ea"/>
                  <a:cs typeface="+mn-cs"/>
                </a:rPr>
                <a:t>109</a:t>
              </a:r>
              <a:endParaRPr kumimoji="0" lang="en-US" sz="5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34" name="Rectangle 133">
              <a:extLst>
                <a:ext uri="{FF2B5EF4-FFF2-40B4-BE49-F238E27FC236}">
                  <a16:creationId xmlns:a16="http://schemas.microsoft.com/office/drawing/2014/main" id="{1FCDB1CE-B489-4699-9B68-168DD8D89841}"/>
                </a:ext>
              </a:extLst>
            </p:cNvPr>
            <p:cNvSpPr/>
            <p:nvPr/>
          </p:nvSpPr>
          <p:spPr>
            <a:xfrm>
              <a:off x="2046260" y="2076450"/>
              <a:ext cx="263650" cy="144236"/>
            </a:xfrm>
            <a:prstGeom prst="rect">
              <a:avLst/>
            </a:prstGeom>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mn-cs"/>
                </a:rPr>
                <a:t>25</a:t>
              </a:r>
              <a:endParaRPr kumimoji="0" lang="en-US" sz="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32" name="Rectangle 131">
              <a:extLst>
                <a:ext uri="{FF2B5EF4-FFF2-40B4-BE49-F238E27FC236}">
                  <a16:creationId xmlns:a16="http://schemas.microsoft.com/office/drawing/2014/main" id="{66BD5DFD-1045-4209-8BA3-4C67CF3015FC}"/>
                </a:ext>
              </a:extLst>
            </p:cNvPr>
            <p:cNvSpPr/>
            <p:nvPr/>
          </p:nvSpPr>
          <p:spPr>
            <a:xfrm>
              <a:off x="1628193" y="2075907"/>
              <a:ext cx="271483" cy="144779"/>
            </a:xfrm>
            <a:prstGeom prst="rect">
              <a:avLst/>
            </a:prstGeom>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black"/>
                  </a:solidFill>
                  <a:effectLst/>
                  <a:uLnTx/>
                  <a:uFillTx/>
                  <a:latin typeface="Calibri" panose="020F0502020204030204"/>
                  <a:ea typeface="+mn-ea"/>
                  <a:cs typeface="+mn-cs"/>
                </a:rPr>
                <a:t>24</a:t>
              </a:r>
            </a:p>
          </p:txBody>
        </p:sp>
        <p:sp>
          <p:nvSpPr>
            <p:cNvPr id="133" name="Rectangle 132">
              <a:extLst>
                <a:ext uri="{FF2B5EF4-FFF2-40B4-BE49-F238E27FC236}">
                  <a16:creationId xmlns:a16="http://schemas.microsoft.com/office/drawing/2014/main" id="{0E3C915C-8B5B-4EDC-905D-0A0DED5267E1}"/>
                </a:ext>
              </a:extLst>
            </p:cNvPr>
            <p:cNvSpPr/>
            <p:nvPr/>
          </p:nvSpPr>
          <p:spPr>
            <a:xfrm>
              <a:off x="1836420" y="2075634"/>
              <a:ext cx="262889" cy="144780"/>
            </a:xfrm>
            <a:prstGeom prst="rect">
              <a:avLst/>
            </a:prstGeom>
            <a:solidFill>
              <a:schemeClr val="bg2"/>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mn-cs"/>
                </a:rPr>
                <a:t>1</a:t>
              </a:r>
              <a:endParaRPr kumimoji="0" lang="en-US" sz="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35" name="Rectangle 134">
              <a:extLst>
                <a:ext uri="{FF2B5EF4-FFF2-40B4-BE49-F238E27FC236}">
                  <a16:creationId xmlns:a16="http://schemas.microsoft.com/office/drawing/2014/main" id="{6268212F-F613-466F-BA24-62885C6CAC02}"/>
                </a:ext>
              </a:extLst>
            </p:cNvPr>
            <p:cNvSpPr/>
            <p:nvPr/>
          </p:nvSpPr>
          <p:spPr>
            <a:xfrm>
              <a:off x="1628193" y="2220686"/>
              <a:ext cx="681717" cy="144236"/>
            </a:xfrm>
            <a:prstGeom prst="rect">
              <a:avLst/>
            </a:prstGeom>
            <a:solidFill>
              <a:schemeClr val="bg2"/>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prstClr val="black"/>
                  </a:solidFill>
                  <a:effectLst/>
                  <a:uLnTx/>
                  <a:uFillTx/>
                  <a:latin typeface="Calibri" panose="020F0502020204030204"/>
                  <a:ea typeface="+mn-ea"/>
                  <a:cs typeface="+mn-cs"/>
                </a:rPr>
                <a:t>0.2.1.2</a:t>
              </a:r>
            </a:p>
          </p:txBody>
        </p:sp>
        <p:sp>
          <p:nvSpPr>
            <p:cNvPr id="136" name="Rectangle 135">
              <a:extLst>
                <a:ext uri="{FF2B5EF4-FFF2-40B4-BE49-F238E27FC236}">
                  <a16:creationId xmlns:a16="http://schemas.microsoft.com/office/drawing/2014/main" id="{4E38D5B3-AB37-495B-BBFF-19CB2B1564FE}"/>
                </a:ext>
              </a:extLst>
            </p:cNvPr>
            <p:cNvSpPr/>
            <p:nvPr/>
          </p:nvSpPr>
          <p:spPr>
            <a:xfrm>
              <a:off x="2028260" y="2364922"/>
              <a:ext cx="281650" cy="144236"/>
            </a:xfrm>
            <a:prstGeom prst="rect">
              <a:avLst/>
            </a:prstGeom>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500" b="0" i="0" u="none" strike="noStrike" kern="1200" cap="none" spc="0" normalizeH="0" baseline="0" noProof="0" dirty="0">
                  <a:ln>
                    <a:noFill/>
                  </a:ln>
                  <a:solidFill>
                    <a:prstClr val="black"/>
                  </a:solidFill>
                  <a:effectLst/>
                  <a:uLnTx/>
                  <a:uFillTx/>
                  <a:latin typeface="Calibri" panose="020F0502020204030204"/>
                  <a:ea typeface="+mn-ea"/>
                  <a:cs typeface="+mn-cs"/>
                </a:rPr>
                <a:t>110</a:t>
              </a:r>
              <a:endParaRPr kumimoji="0" lang="en-US" sz="5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37" name="Rectangle 136">
              <a:extLst>
                <a:ext uri="{FF2B5EF4-FFF2-40B4-BE49-F238E27FC236}">
                  <a16:creationId xmlns:a16="http://schemas.microsoft.com/office/drawing/2014/main" id="{CF3EDC1D-A437-4A6A-B9D5-7BFB58333476}"/>
                </a:ext>
              </a:extLst>
            </p:cNvPr>
            <p:cNvSpPr/>
            <p:nvPr/>
          </p:nvSpPr>
          <p:spPr>
            <a:xfrm>
              <a:off x="1836420" y="2364378"/>
              <a:ext cx="262234" cy="144236"/>
            </a:xfrm>
            <a:prstGeom prst="rect">
              <a:avLst/>
            </a:prstGeom>
            <a:solidFill>
              <a:schemeClr val="bg2"/>
            </a:solidFill>
            <a:ln w="63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mn-cs"/>
                </a:rPr>
                <a:t>85</a:t>
              </a:r>
              <a:endParaRPr kumimoji="0" lang="en-US" sz="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cxnSp>
        <p:nvCxnSpPr>
          <p:cNvPr id="150" name="Straight Arrow Connector 149">
            <a:extLst>
              <a:ext uri="{FF2B5EF4-FFF2-40B4-BE49-F238E27FC236}">
                <a16:creationId xmlns:a16="http://schemas.microsoft.com/office/drawing/2014/main" id="{21B43C79-1F1F-4CD9-87B2-C1FCD32CFE9E}"/>
              </a:ext>
            </a:extLst>
          </p:cNvPr>
          <p:cNvCxnSpPr>
            <a:stCxn id="111" idx="3"/>
            <a:endCxn id="145" idx="1"/>
          </p:cNvCxnSpPr>
          <p:nvPr/>
        </p:nvCxnSpPr>
        <p:spPr>
          <a:xfrm>
            <a:off x="6438900" y="4590099"/>
            <a:ext cx="37688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51" name="Group 150">
            <a:extLst>
              <a:ext uri="{FF2B5EF4-FFF2-40B4-BE49-F238E27FC236}">
                <a16:creationId xmlns:a16="http://schemas.microsoft.com/office/drawing/2014/main" id="{C5573F01-545C-4433-BD76-5AA1F8C6DFD4}"/>
              </a:ext>
            </a:extLst>
          </p:cNvPr>
          <p:cNvGrpSpPr/>
          <p:nvPr/>
        </p:nvGrpSpPr>
        <p:grpSpPr>
          <a:xfrm>
            <a:off x="7911704" y="4367352"/>
            <a:ext cx="688156" cy="433524"/>
            <a:chOff x="1621754" y="2075634"/>
            <a:chExt cx="688156" cy="433524"/>
          </a:xfrm>
        </p:grpSpPr>
        <p:sp>
          <p:nvSpPr>
            <p:cNvPr id="158" name="Rectangle 157">
              <a:extLst>
                <a:ext uri="{FF2B5EF4-FFF2-40B4-BE49-F238E27FC236}">
                  <a16:creationId xmlns:a16="http://schemas.microsoft.com/office/drawing/2014/main" id="{EFEFD78C-43B9-4B0C-B15F-E3C61C99AFAA}"/>
                </a:ext>
              </a:extLst>
            </p:cNvPr>
            <p:cNvSpPr/>
            <p:nvPr/>
          </p:nvSpPr>
          <p:spPr>
            <a:xfrm>
              <a:off x="1621754" y="2363833"/>
              <a:ext cx="282194" cy="144235"/>
            </a:xfrm>
            <a:prstGeom prst="rect">
              <a:avLst/>
            </a:prstGeom>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500" b="0" i="0" u="none" strike="noStrike" kern="1200" cap="none" spc="0" normalizeH="0" baseline="0" noProof="0" dirty="0">
                  <a:ln>
                    <a:noFill/>
                  </a:ln>
                  <a:solidFill>
                    <a:prstClr val="black"/>
                  </a:solidFill>
                  <a:effectLst/>
                  <a:uLnTx/>
                  <a:uFillTx/>
                  <a:latin typeface="Calibri" panose="020F0502020204030204"/>
                  <a:ea typeface="+mn-ea"/>
                  <a:cs typeface="+mn-cs"/>
                </a:rPr>
                <a:t>106</a:t>
              </a:r>
              <a:endParaRPr kumimoji="0" lang="en-US" sz="5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54" name="Rectangle 153">
              <a:extLst>
                <a:ext uri="{FF2B5EF4-FFF2-40B4-BE49-F238E27FC236}">
                  <a16:creationId xmlns:a16="http://schemas.microsoft.com/office/drawing/2014/main" id="{80BFECFC-220B-4CEF-97B1-9DC6956B0610}"/>
                </a:ext>
              </a:extLst>
            </p:cNvPr>
            <p:cNvSpPr/>
            <p:nvPr/>
          </p:nvSpPr>
          <p:spPr>
            <a:xfrm>
              <a:off x="2027716" y="2076450"/>
              <a:ext cx="282194" cy="144236"/>
            </a:xfrm>
            <a:prstGeom prst="rect">
              <a:avLst/>
            </a:prstGeom>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mn-cs"/>
                </a:rPr>
                <a:t>35</a:t>
              </a:r>
              <a:endParaRPr kumimoji="0" lang="en-US" sz="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52" name="Rectangle 151">
              <a:extLst>
                <a:ext uri="{FF2B5EF4-FFF2-40B4-BE49-F238E27FC236}">
                  <a16:creationId xmlns:a16="http://schemas.microsoft.com/office/drawing/2014/main" id="{D3B63D56-4294-46CA-BAC6-A55613D5CCE3}"/>
                </a:ext>
              </a:extLst>
            </p:cNvPr>
            <p:cNvSpPr/>
            <p:nvPr/>
          </p:nvSpPr>
          <p:spPr>
            <a:xfrm>
              <a:off x="1628193" y="2075907"/>
              <a:ext cx="260084" cy="144779"/>
            </a:xfrm>
            <a:prstGeom prst="rect">
              <a:avLst/>
            </a:prstGeom>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mn-cs"/>
                </a:rPr>
                <a:t>34</a:t>
              </a:r>
              <a:endParaRPr kumimoji="0" lang="en-US" sz="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53" name="Rectangle 152">
              <a:extLst>
                <a:ext uri="{FF2B5EF4-FFF2-40B4-BE49-F238E27FC236}">
                  <a16:creationId xmlns:a16="http://schemas.microsoft.com/office/drawing/2014/main" id="{F76D214A-988E-454B-AE69-F7669EED8D07}"/>
                </a:ext>
              </a:extLst>
            </p:cNvPr>
            <p:cNvSpPr/>
            <p:nvPr/>
          </p:nvSpPr>
          <p:spPr>
            <a:xfrm>
              <a:off x="1836420" y="2075634"/>
              <a:ext cx="262889" cy="144780"/>
            </a:xfrm>
            <a:prstGeom prst="rect">
              <a:avLst/>
            </a:prstGeom>
            <a:solidFill>
              <a:schemeClr val="bg2"/>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mn-cs"/>
                </a:rPr>
                <a:t>1</a:t>
              </a:r>
              <a:endParaRPr kumimoji="0" lang="en-US" sz="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55" name="Rectangle 154">
              <a:extLst>
                <a:ext uri="{FF2B5EF4-FFF2-40B4-BE49-F238E27FC236}">
                  <a16:creationId xmlns:a16="http://schemas.microsoft.com/office/drawing/2014/main" id="{56B04A4E-2511-48AB-93BB-77E50B291755}"/>
                </a:ext>
              </a:extLst>
            </p:cNvPr>
            <p:cNvSpPr/>
            <p:nvPr/>
          </p:nvSpPr>
          <p:spPr>
            <a:xfrm>
              <a:off x="1628193" y="2220686"/>
              <a:ext cx="681717" cy="144236"/>
            </a:xfrm>
            <a:prstGeom prst="rect">
              <a:avLst/>
            </a:prstGeom>
            <a:solidFill>
              <a:schemeClr val="bg2"/>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prstClr val="black"/>
                  </a:solidFill>
                  <a:effectLst/>
                  <a:uLnTx/>
                  <a:uFillTx/>
                  <a:latin typeface="Calibri" panose="020F0502020204030204"/>
                  <a:ea typeface="+mn-ea"/>
                  <a:cs typeface="+mn-cs"/>
                </a:rPr>
                <a:t>0.3.2.2</a:t>
              </a:r>
            </a:p>
          </p:txBody>
        </p:sp>
        <p:sp>
          <p:nvSpPr>
            <p:cNvPr id="156" name="Rectangle 155">
              <a:extLst>
                <a:ext uri="{FF2B5EF4-FFF2-40B4-BE49-F238E27FC236}">
                  <a16:creationId xmlns:a16="http://schemas.microsoft.com/office/drawing/2014/main" id="{8F4F9427-458F-49EB-ADC0-537479A5FEF1}"/>
                </a:ext>
              </a:extLst>
            </p:cNvPr>
            <p:cNvSpPr/>
            <p:nvPr/>
          </p:nvSpPr>
          <p:spPr>
            <a:xfrm>
              <a:off x="2027716" y="2364922"/>
              <a:ext cx="282194" cy="144236"/>
            </a:xfrm>
            <a:prstGeom prst="rect">
              <a:avLst/>
            </a:prstGeom>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500" b="0" i="0" u="none" strike="noStrike" kern="1200" cap="none" spc="0" normalizeH="0" baseline="0" noProof="0" dirty="0">
                  <a:ln>
                    <a:noFill/>
                  </a:ln>
                  <a:solidFill>
                    <a:prstClr val="black"/>
                  </a:solidFill>
                  <a:effectLst/>
                  <a:uLnTx/>
                  <a:uFillTx/>
                  <a:latin typeface="Calibri" panose="020F0502020204030204"/>
                  <a:ea typeface="+mn-ea"/>
                  <a:cs typeface="+mn-cs"/>
                </a:rPr>
                <a:t>107</a:t>
              </a:r>
              <a:endParaRPr kumimoji="0" lang="en-US" sz="5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57" name="Rectangle 156">
              <a:extLst>
                <a:ext uri="{FF2B5EF4-FFF2-40B4-BE49-F238E27FC236}">
                  <a16:creationId xmlns:a16="http://schemas.microsoft.com/office/drawing/2014/main" id="{DEB05B1D-A0E8-4BFD-8F22-EC2C9A566ABA}"/>
                </a:ext>
              </a:extLst>
            </p:cNvPr>
            <p:cNvSpPr/>
            <p:nvPr/>
          </p:nvSpPr>
          <p:spPr>
            <a:xfrm>
              <a:off x="1817006" y="2364378"/>
              <a:ext cx="264304" cy="144236"/>
            </a:xfrm>
            <a:prstGeom prst="rect">
              <a:avLst/>
            </a:prstGeom>
            <a:solidFill>
              <a:schemeClr val="bg2"/>
            </a:solidFill>
            <a:ln w="63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mn-cs"/>
                </a:rPr>
                <a:t>72</a:t>
              </a:r>
              <a:endParaRPr kumimoji="0" lang="en-US" sz="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cxnSp>
        <p:nvCxnSpPr>
          <p:cNvPr id="160" name="Straight Arrow Connector 159">
            <a:extLst>
              <a:ext uri="{FF2B5EF4-FFF2-40B4-BE49-F238E27FC236}">
                <a16:creationId xmlns:a16="http://schemas.microsoft.com/office/drawing/2014/main" id="{D46C2DBC-3962-484A-9E2B-0CB87C7B4D64}"/>
              </a:ext>
            </a:extLst>
          </p:cNvPr>
          <p:cNvCxnSpPr>
            <a:stCxn id="145" idx="3"/>
            <a:endCxn id="155" idx="1"/>
          </p:cNvCxnSpPr>
          <p:nvPr/>
        </p:nvCxnSpPr>
        <p:spPr>
          <a:xfrm flipV="1">
            <a:off x="7497500" y="4584522"/>
            <a:ext cx="420643" cy="55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61" name="Group 160">
            <a:extLst>
              <a:ext uri="{FF2B5EF4-FFF2-40B4-BE49-F238E27FC236}">
                <a16:creationId xmlns:a16="http://schemas.microsoft.com/office/drawing/2014/main" id="{36C820BD-4275-4790-AF4B-C22D19865D2D}"/>
              </a:ext>
            </a:extLst>
          </p:cNvPr>
          <p:cNvGrpSpPr/>
          <p:nvPr/>
        </p:nvGrpSpPr>
        <p:grpSpPr>
          <a:xfrm>
            <a:off x="9001180" y="4377512"/>
            <a:ext cx="685800" cy="433524"/>
            <a:chOff x="1624110" y="2075634"/>
            <a:chExt cx="685800" cy="433524"/>
          </a:xfrm>
        </p:grpSpPr>
        <p:sp>
          <p:nvSpPr>
            <p:cNvPr id="168" name="Rectangle 167">
              <a:extLst>
                <a:ext uri="{FF2B5EF4-FFF2-40B4-BE49-F238E27FC236}">
                  <a16:creationId xmlns:a16="http://schemas.microsoft.com/office/drawing/2014/main" id="{0F6D0FC8-130F-4997-AC18-9BCBFFAA1042}"/>
                </a:ext>
              </a:extLst>
            </p:cNvPr>
            <p:cNvSpPr/>
            <p:nvPr/>
          </p:nvSpPr>
          <p:spPr>
            <a:xfrm>
              <a:off x="1624110" y="2363834"/>
              <a:ext cx="288624" cy="144236"/>
            </a:xfrm>
            <a:prstGeom prst="rect">
              <a:avLst/>
            </a:prstGeom>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500" b="0" i="0" u="none" strike="noStrike" kern="1200" cap="none" spc="0" normalizeH="0" baseline="0" noProof="0" dirty="0">
                  <a:ln>
                    <a:noFill/>
                  </a:ln>
                  <a:solidFill>
                    <a:prstClr val="black"/>
                  </a:solidFill>
                  <a:effectLst/>
                  <a:uLnTx/>
                  <a:uFillTx/>
                  <a:latin typeface="Calibri" panose="020F0502020204030204"/>
                  <a:ea typeface="+mn-ea"/>
                  <a:cs typeface="+mn-cs"/>
                </a:rPr>
                <a:t>107</a:t>
              </a:r>
              <a:endParaRPr kumimoji="0" lang="en-US" sz="5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64" name="Rectangle 163">
              <a:extLst>
                <a:ext uri="{FF2B5EF4-FFF2-40B4-BE49-F238E27FC236}">
                  <a16:creationId xmlns:a16="http://schemas.microsoft.com/office/drawing/2014/main" id="{40FFC124-1836-49B8-9CF6-A129BF8D660C}"/>
                </a:ext>
              </a:extLst>
            </p:cNvPr>
            <p:cNvSpPr/>
            <p:nvPr/>
          </p:nvSpPr>
          <p:spPr>
            <a:xfrm>
              <a:off x="2047021" y="2076450"/>
              <a:ext cx="262889" cy="144236"/>
            </a:xfrm>
            <a:prstGeom prst="rect">
              <a:avLst/>
            </a:prstGeom>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mn-cs"/>
                </a:rPr>
                <a:t>37</a:t>
              </a:r>
              <a:endParaRPr kumimoji="0" lang="en-US" sz="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62" name="Rectangle 161">
              <a:extLst>
                <a:ext uri="{FF2B5EF4-FFF2-40B4-BE49-F238E27FC236}">
                  <a16:creationId xmlns:a16="http://schemas.microsoft.com/office/drawing/2014/main" id="{8D982F70-AF69-4AE7-A65C-B0599A4AD870}"/>
                </a:ext>
              </a:extLst>
            </p:cNvPr>
            <p:cNvSpPr/>
            <p:nvPr/>
          </p:nvSpPr>
          <p:spPr>
            <a:xfrm>
              <a:off x="1628193" y="2075907"/>
              <a:ext cx="260043" cy="144779"/>
            </a:xfrm>
            <a:prstGeom prst="rect">
              <a:avLst/>
            </a:prstGeom>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mn-cs"/>
                </a:rPr>
                <a:t>35</a:t>
              </a:r>
              <a:endParaRPr kumimoji="0" lang="en-US" sz="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63" name="Rectangle 162">
              <a:extLst>
                <a:ext uri="{FF2B5EF4-FFF2-40B4-BE49-F238E27FC236}">
                  <a16:creationId xmlns:a16="http://schemas.microsoft.com/office/drawing/2014/main" id="{24A8F97E-DE16-4DC0-89F5-468E4F14D893}"/>
                </a:ext>
              </a:extLst>
            </p:cNvPr>
            <p:cNvSpPr/>
            <p:nvPr/>
          </p:nvSpPr>
          <p:spPr>
            <a:xfrm>
              <a:off x="1836420" y="2075634"/>
              <a:ext cx="262889" cy="144780"/>
            </a:xfrm>
            <a:prstGeom prst="rect">
              <a:avLst/>
            </a:prstGeom>
            <a:solidFill>
              <a:schemeClr val="bg2"/>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mn-cs"/>
                </a:rPr>
                <a:t>2</a:t>
              </a:r>
              <a:endParaRPr kumimoji="0" lang="en-US" sz="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65" name="Rectangle 164">
              <a:extLst>
                <a:ext uri="{FF2B5EF4-FFF2-40B4-BE49-F238E27FC236}">
                  <a16:creationId xmlns:a16="http://schemas.microsoft.com/office/drawing/2014/main" id="{9826A36B-F180-46E5-A3C9-C0CEA15D8955}"/>
                </a:ext>
              </a:extLst>
            </p:cNvPr>
            <p:cNvSpPr/>
            <p:nvPr/>
          </p:nvSpPr>
          <p:spPr>
            <a:xfrm>
              <a:off x="1628193" y="2220686"/>
              <a:ext cx="681717" cy="144236"/>
            </a:xfrm>
            <a:prstGeom prst="rect">
              <a:avLst/>
            </a:prstGeom>
            <a:solidFill>
              <a:schemeClr val="bg2"/>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prstClr val="black"/>
                  </a:solidFill>
                  <a:effectLst/>
                  <a:uLnTx/>
                  <a:uFillTx/>
                  <a:latin typeface="Calibri" panose="020F0502020204030204"/>
                  <a:ea typeface="+mn-ea"/>
                  <a:cs typeface="+mn-cs"/>
                </a:rPr>
                <a:t>0.3.3.2</a:t>
              </a:r>
            </a:p>
          </p:txBody>
        </p:sp>
        <p:sp>
          <p:nvSpPr>
            <p:cNvPr id="166" name="Rectangle 165">
              <a:extLst>
                <a:ext uri="{FF2B5EF4-FFF2-40B4-BE49-F238E27FC236}">
                  <a16:creationId xmlns:a16="http://schemas.microsoft.com/office/drawing/2014/main" id="{F4FBC1B8-AF93-44FA-AAB4-FD72FAA8764F}"/>
                </a:ext>
              </a:extLst>
            </p:cNvPr>
            <p:cNvSpPr/>
            <p:nvPr/>
          </p:nvSpPr>
          <p:spPr>
            <a:xfrm>
              <a:off x="2021286" y="2364922"/>
              <a:ext cx="288624" cy="144236"/>
            </a:xfrm>
            <a:prstGeom prst="rect">
              <a:avLst/>
            </a:prstGeom>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500" b="0" i="0" u="none" strike="noStrike" kern="1200" cap="none" spc="0" normalizeH="0" baseline="0" noProof="0" dirty="0">
                  <a:ln>
                    <a:noFill/>
                  </a:ln>
                  <a:solidFill>
                    <a:prstClr val="black"/>
                  </a:solidFill>
                  <a:effectLst/>
                  <a:uLnTx/>
                  <a:uFillTx/>
                  <a:latin typeface="Calibri" panose="020F0502020204030204"/>
                  <a:ea typeface="+mn-ea"/>
                  <a:cs typeface="+mn-cs"/>
                </a:rPr>
                <a:t>109</a:t>
              </a:r>
              <a:endParaRPr kumimoji="0" lang="en-US" sz="5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67" name="Rectangle 166">
              <a:extLst>
                <a:ext uri="{FF2B5EF4-FFF2-40B4-BE49-F238E27FC236}">
                  <a16:creationId xmlns:a16="http://schemas.microsoft.com/office/drawing/2014/main" id="{A3BBB910-C608-47EE-A0A9-E303B15CDC1E}"/>
                </a:ext>
              </a:extLst>
            </p:cNvPr>
            <p:cNvSpPr/>
            <p:nvPr/>
          </p:nvSpPr>
          <p:spPr>
            <a:xfrm>
              <a:off x="1836420" y="2364378"/>
              <a:ext cx="260130" cy="144236"/>
            </a:xfrm>
            <a:prstGeom prst="rect">
              <a:avLst/>
            </a:prstGeom>
            <a:solidFill>
              <a:schemeClr val="bg2"/>
            </a:solidFill>
            <a:ln w="63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mn-cs"/>
                </a:rPr>
                <a:t>72</a:t>
              </a:r>
              <a:endParaRPr kumimoji="0" lang="en-US" sz="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cxnSp>
        <p:nvCxnSpPr>
          <p:cNvPr id="170" name="Straight Arrow Connector 169">
            <a:extLst>
              <a:ext uri="{FF2B5EF4-FFF2-40B4-BE49-F238E27FC236}">
                <a16:creationId xmlns:a16="http://schemas.microsoft.com/office/drawing/2014/main" id="{57BC9869-0AB5-41A0-9D4F-2CDCD3718B3E}"/>
              </a:ext>
            </a:extLst>
          </p:cNvPr>
          <p:cNvCxnSpPr>
            <a:stCxn id="155" idx="3"/>
            <a:endCxn id="165" idx="1"/>
          </p:cNvCxnSpPr>
          <p:nvPr/>
        </p:nvCxnSpPr>
        <p:spPr>
          <a:xfrm>
            <a:off x="8599860" y="4584522"/>
            <a:ext cx="405403" cy="101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71" name="Group 170">
            <a:extLst>
              <a:ext uri="{FF2B5EF4-FFF2-40B4-BE49-F238E27FC236}">
                <a16:creationId xmlns:a16="http://schemas.microsoft.com/office/drawing/2014/main" id="{F686B699-4C35-4095-A354-F9B6AC3359B1}"/>
              </a:ext>
            </a:extLst>
          </p:cNvPr>
          <p:cNvGrpSpPr/>
          <p:nvPr/>
        </p:nvGrpSpPr>
        <p:grpSpPr>
          <a:xfrm>
            <a:off x="5636248" y="959221"/>
            <a:ext cx="685801" cy="433524"/>
            <a:chOff x="1624109" y="2075634"/>
            <a:chExt cx="685801" cy="433524"/>
          </a:xfrm>
        </p:grpSpPr>
        <p:sp>
          <p:nvSpPr>
            <p:cNvPr id="178" name="Rectangle 177">
              <a:extLst>
                <a:ext uri="{FF2B5EF4-FFF2-40B4-BE49-F238E27FC236}">
                  <a16:creationId xmlns:a16="http://schemas.microsoft.com/office/drawing/2014/main" id="{94AF69FB-EF22-4854-B07E-20E19B7254EF}"/>
                </a:ext>
              </a:extLst>
            </p:cNvPr>
            <p:cNvSpPr/>
            <p:nvPr/>
          </p:nvSpPr>
          <p:spPr>
            <a:xfrm>
              <a:off x="1624109" y="2363834"/>
              <a:ext cx="264889" cy="144236"/>
            </a:xfrm>
            <a:prstGeom prst="rect">
              <a:avLst/>
            </a:prstGeom>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mn-cs"/>
                </a:rPr>
                <a:t>29</a:t>
              </a:r>
              <a:endParaRPr kumimoji="0" lang="en-US" sz="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74" name="Rectangle 173">
              <a:extLst>
                <a:ext uri="{FF2B5EF4-FFF2-40B4-BE49-F238E27FC236}">
                  <a16:creationId xmlns:a16="http://schemas.microsoft.com/office/drawing/2014/main" id="{A91DDA9D-353D-4CDD-AEA2-10F38E54335E}"/>
                </a:ext>
              </a:extLst>
            </p:cNvPr>
            <p:cNvSpPr/>
            <p:nvPr/>
          </p:nvSpPr>
          <p:spPr>
            <a:xfrm>
              <a:off x="2047021" y="2076450"/>
              <a:ext cx="262889" cy="144236"/>
            </a:xfrm>
            <a:prstGeom prst="rect">
              <a:avLst/>
            </a:prstGeom>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mn-cs"/>
                </a:rPr>
                <a:t>77</a:t>
              </a:r>
              <a:endParaRPr kumimoji="0" lang="en-US" sz="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72" name="Rectangle 171">
              <a:extLst>
                <a:ext uri="{FF2B5EF4-FFF2-40B4-BE49-F238E27FC236}">
                  <a16:creationId xmlns:a16="http://schemas.microsoft.com/office/drawing/2014/main" id="{DD826D88-346C-4F84-AE97-1FF0EAC1C480}"/>
                </a:ext>
              </a:extLst>
            </p:cNvPr>
            <p:cNvSpPr/>
            <p:nvPr/>
          </p:nvSpPr>
          <p:spPr>
            <a:xfrm>
              <a:off x="1628193" y="2075907"/>
              <a:ext cx="262889" cy="144779"/>
            </a:xfrm>
            <a:prstGeom prst="rect">
              <a:avLst/>
            </a:prstGeom>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mn-cs"/>
                </a:rPr>
                <a:t>29</a:t>
              </a:r>
              <a:endParaRPr kumimoji="0" lang="en-US" sz="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73" name="Rectangle 172">
              <a:extLst>
                <a:ext uri="{FF2B5EF4-FFF2-40B4-BE49-F238E27FC236}">
                  <a16:creationId xmlns:a16="http://schemas.microsoft.com/office/drawing/2014/main" id="{1C2D9D40-DCAB-4574-9265-D3C8A9CE01DA}"/>
                </a:ext>
              </a:extLst>
            </p:cNvPr>
            <p:cNvSpPr/>
            <p:nvPr/>
          </p:nvSpPr>
          <p:spPr>
            <a:xfrm>
              <a:off x="1836420" y="2075634"/>
              <a:ext cx="262889" cy="144780"/>
            </a:xfrm>
            <a:prstGeom prst="rect">
              <a:avLst/>
            </a:prstGeom>
            <a:solidFill>
              <a:schemeClr val="bg2"/>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mn-cs"/>
                </a:rPr>
                <a:t>48</a:t>
              </a:r>
              <a:endParaRPr kumimoji="0" lang="en-US" sz="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75" name="Rectangle 174">
              <a:extLst>
                <a:ext uri="{FF2B5EF4-FFF2-40B4-BE49-F238E27FC236}">
                  <a16:creationId xmlns:a16="http://schemas.microsoft.com/office/drawing/2014/main" id="{81F4C9C4-D2B9-4E4E-A58A-45B7C6FC6F0D}"/>
                </a:ext>
              </a:extLst>
            </p:cNvPr>
            <p:cNvSpPr/>
            <p:nvPr/>
          </p:nvSpPr>
          <p:spPr>
            <a:xfrm>
              <a:off x="1628193" y="2220686"/>
              <a:ext cx="681717" cy="144236"/>
            </a:xfrm>
            <a:prstGeom prst="rect">
              <a:avLst/>
            </a:prstGeom>
            <a:solidFill>
              <a:schemeClr val="bg2"/>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prstClr val="black"/>
                  </a:solidFill>
                  <a:effectLst/>
                  <a:uLnTx/>
                  <a:uFillTx/>
                  <a:latin typeface="Calibri" panose="020F0502020204030204"/>
                  <a:ea typeface="+mn-ea"/>
                  <a:cs typeface="+mn-cs"/>
                </a:rPr>
                <a:t>0.4.2.2</a:t>
              </a:r>
            </a:p>
          </p:txBody>
        </p:sp>
        <p:sp>
          <p:nvSpPr>
            <p:cNvPr id="176" name="Rectangle 175">
              <a:extLst>
                <a:ext uri="{FF2B5EF4-FFF2-40B4-BE49-F238E27FC236}">
                  <a16:creationId xmlns:a16="http://schemas.microsoft.com/office/drawing/2014/main" id="{14E83A31-D727-4D4E-9FFD-EE3C3A04F439}"/>
                </a:ext>
              </a:extLst>
            </p:cNvPr>
            <p:cNvSpPr/>
            <p:nvPr/>
          </p:nvSpPr>
          <p:spPr>
            <a:xfrm>
              <a:off x="2048392" y="2364922"/>
              <a:ext cx="261518" cy="144236"/>
            </a:xfrm>
            <a:prstGeom prst="rect">
              <a:avLst/>
            </a:prstGeom>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mn-cs"/>
                </a:rPr>
                <a:t>77</a:t>
              </a:r>
              <a:endParaRPr kumimoji="0" lang="en-US" sz="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77" name="Rectangle 176">
              <a:extLst>
                <a:ext uri="{FF2B5EF4-FFF2-40B4-BE49-F238E27FC236}">
                  <a16:creationId xmlns:a16="http://schemas.microsoft.com/office/drawing/2014/main" id="{EEF68275-4F4F-4BEC-8472-9BDCE4EEEBD8}"/>
                </a:ext>
              </a:extLst>
            </p:cNvPr>
            <p:cNvSpPr/>
            <p:nvPr/>
          </p:nvSpPr>
          <p:spPr>
            <a:xfrm>
              <a:off x="1852710" y="2364378"/>
              <a:ext cx="228600" cy="144236"/>
            </a:xfrm>
            <a:prstGeom prst="rect">
              <a:avLst/>
            </a:prstGeom>
            <a:solidFill>
              <a:schemeClr val="bg2"/>
            </a:solidFill>
            <a:ln w="63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mn-cs"/>
                </a:rPr>
                <a:t>0</a:t>
              </a:r>
              <a:endParaRPr kumimoji="0" lang="en-US" sz="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cxnSp>
        <p:nvCxnSpPr>
          <p:cNvPr id="180" name="Straight Arrow Connector 179">
            <a:extLst>
              <a:ext uri="{FF2B5EF4-FFF2-40B4-BE49-F238E27FC236}">
                <a16:creationId xmlns:a16="http://schemas.microsoft.com/office/drawing/2014/main" id="{9CD1265F-2E7D-4AA8-9F96-CDA9F4EBAAB5}"/>
              </a:ext>
            </a:extLst>
          </p:cNvPr>
          <p:cNvCxnSpPr>
            <a:cxnSpLocks/>
            <a:stCxn id="81" idx="3"/>
            <a:endCxn id="175" idx="1"/>
          </p:cNvCxnSpPr>
          <p:nvPr/>
        </p:nvCxnSpPr>
        <p:spPr>
          <a:xfrm flipV="1">
            <a:off x="5272511" y="1176391"/>
            <a:ext cx="367821" cy="12890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3" name="Straight Arrow Connector 182">
            <a:extLst>
              <a:ext uri="{FF2B5EF4-FFF2-40B4-BE49-F238E27FC236}">
                <a16:creationId xmlns:a16="http://schemas.microsoft.com/office/drawing/2014/main" id="{39FE06E2-ABCD-4647-B4AD-989CC5B4A814}"/>
              </a:ext>
            </a:extLst>
          </p:cNvPr>
          <p:cNvCxnSpPr>
            <a:cxnSpLocks/>
            <a:endCxn id="175" idx="1"/>
          </p:cNvCxnSpPr>
          <p:nvPr/>
        </p:nvCxnSpPr>
        <p:spPr>
          <a:xfrm flipV="1">
            <a:off x="4299593" y="1176391"/>
            <a:ext cx="1340739" cy="1501948"/>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86" name="Straight Connector 185">
            <a:extLst>
              <a:ext uri="{FF2B5EF4-FFF2-40B4-BE49-F238E27FC236}">
                <a16:creationId xmlns:a16="http://schemas.microsoft.com/office/drawing/2014/main" id="{A9B7DE80-5F19-4093-AAAC-E59520EFA04F}"/>
              </a:ext>
            </a:extLst>
          </p:cNvPr>
          <p:cNvCxnSpPr>
            <a:cxnSpLocks/>
            <a:stCxn id="39" idx="3"/>
          </p:cNvCxnSpPr>
          <p:nvPr/>
        </p:nvCxnSpPr>
        <p:spPr>
          <a:xfrm flipV="1">
            <a:off x="4299751" y="2791460"/>
            <a:ext cx="952969" cy="643625"/>
          </a:xfrm>
          <a:prstGeom prst="line">
            <a:avLst/>
          </a:prstGeom>
        </p:spPr>
        <p:style>
          <a:lnRef idx="1">
            <a:schemeClr val="accent1"/>
          </a:lnRef>
          <a:fillRef idx="0">
            <a:schemeClr val="accent1"/>
          </a:fillRef>
          <a:effectRef idx="0">
            <a:schemeClr val="accent1"/>
          </a:effectRef>
          <a:fontRef idx="minor">
            <a:schemeClr val="tx1"/>
          </a:fontRef>
        </p:style>
      </p:cxnSp>
      <p:cxnSp>
        <p:nvCxnSpPr>
          <p:cNvPr id="188" name="Straight Arrow Connector 187">
            <a:extLst>
              <a:ext uri="{FF2B5EF4-FFF2-40B4-BE49-F238E27FC236}">
                <a16:creationId xmlns:a16="http://schemas.microsoft.com/office/drawing/2014/main" id="{366D7935-DF33-44C7-B509-07D25FA9BA49}"/>
              </a:ext>
            </a:extLst>
          </p:cNvPr>
          <p:cNvCxnSpPr>
            <a:cxnSpLocks/>
            <a:endCxn id="178" idx="1"/>
          </p:cNvCxnSpPr>
          <p:nvPr/>
        </p:nvCxnSpPr>
        <p:spPr>
          <a:xfrm flipV="1">
            <a:off x="5258739" y="1319539"/>
            <a:ext cx="377509" cy="14760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91" name="Group 190">
            <a:extLst>
              <a:ext uri="{FF2B5EF4-FFF2-40B4-BE49-F238E27FC236}">
                <a16:creationId xmlns:a16="http://schemas.microsoft.com/office/drawing/2014/main" id="{43CE278C-AC23-4E12-9606-021A45D78B08}"/>
              </a:ext>
            </a:extLst>
          </p:cNvPr>
          <p:cNvGrpSpPr/>
          <p:nvPr/>
        </p:nvGrpSpPr>
        <p:grpSpPr>
          <a:xfrm>
            <a:off x="6984356" y="1761930"/>
            <a:ext cx="685801" cy="433524"/>
            <a:chOff x="1624109" y="2075634"/>
            <a:chExt cx="685801" cy="433524"/>
          </a:xfrm>
        </p:grpSpPr>
        <p:sp>
          <p:nvSpPr>
            <p:cNvPr id="198" name="Rectangle 197">
              <a:extLst>
                <a:ext uri="{FF2B5EF4-FFF2-40B4-BE49-F238E27FC236}">
                  <a16:creationId xmlns:a16="http://schemas.microsoft.com/office/drawing/2014/main" id="{226CAE3A-343F-4477-A76A-09F56197DDEF}"/>
                </a:ext>
              </a:extLst>
            </p:cNvPr>
            <p:cNvSpPr/>
            <p:nvPr/>
          </p:nvSpPr>
          <p:spPr>
            <a:xfrm>
              <a:off x="1624109" y="2363834"/>
              <a:ext cx="278371" cy="144236"/>
            </a:xfrm>
            <a:prstGeom prst="rect">
              <a:avLst/>
            </a:prstGeom>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500" b="0" i="0" u="none" strike="noStrike" kern="1200" cap="none" spc="0" normalizeH="0" baseline="0" noProof="0" dirty="0">
                  <a:ln>
                    <a:noFill/>
                  </a:ln>
                  <a:solidFill>
                    <a:prstClr val="black"/>
                  </a:solidFill>
                  <a:effectLst/>
                  <a:uLnTx/>
                  <a:uFillTx/>
                  <a:latin typeface="Calibri" panose="020F0502020204030204"/>
                  <a:ea typeface="+mn-ea"/>
                  <a:cs typeface="+mn-cs"/>
                </a:rPr>
                <a:t>105</a:t>
              </a:r>
              <a:endParaRPr kumimoji="0" lang="en-US" sz="5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94" name="Rectangle 193">
              <a:extLst>
                <a:ext uri="{FF2B5EF4-FFF2-40B4-BE49-F238E27FC236}">
                  <a16:creationId xmlns:a16="http://schemas.microsoft.com/office/drawing/2014/main" id="{25ECABBF-AB6F-420D-99CC-F160242A5F61}"/>
                </a:ext>
              </a:extLst>
            </p:cNvPr>
            <p:cNvSpPr/>
            <p:nvPr/>
          </p:nvSpPr>
          <p:spPr>
            <a:xfrm>
              <a:off x="2041523" y="2076450"/>
              <a:ext cx="268387" cy="144236"/>
            </a:xfrm>
            <a:prstGeom prst="rect">
              <a:avLst/>
            </a:prstGeom>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mn-cs"/>
                </a:rPr>
                <a:t>81</a:t>
              </a:r>
              <a:endParaRPr kumimoji="0" lang="en-US" sz="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92" name="Rectangle 191">
              <a:extLst>
                <a:ext uri="{FF2B5EF4-FFF2-40B4-BE49-F238E27FC236}">
                  <a16:creationId xmlns:a16="http://schemas.microsoft.com/office/drawing/2014/main" id="{8B8C5CE8-231B-4942-B831-B61E7A4CCEEF}"/>
                </a:ext>
              </a:extLst>
            </p:cNvPr>
            <p:cNvSpPr/>
            <p:nvPr/>
          </p:nvSpPr>
          <p:spPr>
            <a:xfrm>
              <a:off x="1628193" y="2075907"/>
              <a:ext cx="263299" cy="144779"/>
            </a:xfrm>
            <a:prstGeom prst="rect">
              <a:avLst/>
            </a:prstGeom>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mn-cs"/>
                </a:rPr>
                <a:t>77</a:t>
              </a:r>
              <a:endParaRPr kumimoji="0" lang="en-US" sz="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93" name="Rectangle 192">
              <a:extLst>
                <a:ext uri="{FF2B5EF4-FFF2-40B4-BE49-F238E27FC236}">
                  <a16:creationId xmlns:a16="http://schemas.microsoft.com/office/drawing/2014/main" id="{73F1A5B7-D016-4DE1-B60F-F3326166DE83}"/>
                </a:ext>
              </a:extLst>
            </p:cNvPr>
            <p:cNvSpPr/>
            <p:nvPr/>
          </p:nvSpPr>
          <p:spPr>
            <a:xfrm>
              <a:off x="1836420" y="2075634"/>
              <a:ext cx="262889" cy="144780"/>
            </a:xfrm>
            <a:prstGeom prst="rect">
              <a:avLst/>
            </a:prstGeom>
            <a:solidFill>
              <a:schemeClr val="bg2"/>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mn-cs"/>
                </a:rPr>
                <a:t>4</a:t>
              </a:r>
              <a:endParaRPr kumimoji="0" lang="en-US" sz="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95" name="Rectangle 194">
              <a:extLst>
                <a:ext uri="{FF2B5EF4-FFF2-40B4-BE49-F238E27FC236}">
                  <a16:creationId xmlns:a16="http://schemas.microsoft.com/office/drawing/2014/main" id="{6C3F9DD5-54D8-4BCF-8204-2475D86BD46B}"/>
                </a:ext>
              </a:extLst>
            </p:cNvPr>
            <p:cNvSpPr/>
            <p:nvPr/>
          </p:nvSpPr>
          <p:spPr>
            <a:xfrm>
              <a:off x="1628193" y="2220686"/>
              <a:ext cx="681717" cy="144236"/>
            </a:xfrm>
            <a:prstGeom prst="rect">
              <a:avLst/>
            </a:prstGeom>
            <a:solidFill>
              <a:schemeClr val="bg2"/>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prstClr val="black"/>
                  </a:solidFill>
                  <a:effectLst/>
                  <a:uLnTx/>
                  <a:uFillTx/>
                  <a:latin typeface="Calibri" panose="020F0502020204030204"/>
                  <a:ea typeface="+mn-ea"/>
                  <a:cs typeface="+mn-cs"/>
                </a:rPr>
                <a:t>0.5.2.1</a:t>
              </a:r>
            </a:p>
          </p:txBody>
        </p:sp>
        <p:sp>
          <p:nvSpPr>
            <p:cNvPr id="196" name="Rectangle 195">
              <a:extLst>
                <a:ext uri="{FF2B5EF4-FFF2-40B4-BE49-F238E27FC236}">
                  <a16:creationId xmlns:a16="http://schemas.microsoft.com/office/drawing/2014/main" id="{D847C00B-33F2-4AB4-80D5-631236412749}"/>
                </a:ext>
              </a:extLst>
            </p:cNvPr>
            <p:cNvSpPr/>
            <p:nvPr/>
          </p:nvSpPr>
          <p:spPr>
            <a:xfrm>
              <a:off x="2001200" y="2364922"/>
              <a:ext cx="308710" cy="144236"/>
            </a:xfrm>
            <a:prstGeom prst="rect">
              <a:avLst/>
            </a:prstGeom>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500" b="0" i="0" u="none" strike="noStrike" kern="1200" cap="none" spc="0" normalizeH="0" baseline="0" noProof="0" dirty="0">
                  <a:ln>
                    <a:noFill/>
                  </a:ln>
                  <a:solidFill>
                    <a:prstClr val="black"/>
                  </a:solidFill>
                  <a:effectLst/>
                  <a:uLnTx/>
                  <a:uFillTx/>
                  <a:latin typeface="Calibri" panose="020F0502020204030204"/>
                  <a:ea typeface="+mn-ea"/>
                  <a:cs typeface="+mn-cs"/>
                </a:rPr>
                <a:t>109</a:t>
              </a:r>
              <a:endParaRPr kumimoji="0" lang="en-US" sz="5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97" name="Rectangle 196">
              <a:extLst>
                <a:ext uri="{FF2B5EF4-FFF2-40B4-BE49-F238E27FC236}">
                  <a16:creationId xmlns:a16="http://schemas.microsoft.com/office/drawing/2014/main" id="{B8A1AE85-6243-491F-9824-48807F6BC7BC}"/>
                </a:ext>
              </a:extLst>
            </p:cNvPr>
            <p:cNvSpPr/>
            <p:nvPr/>
          </p:nvSpPr>
          <p:spPr>
            <a:xfrm>
              <a:off x="1815466" y="2364378"/>
              <a:ext cx="265844" cy="144236"/>
            </a:xfrm>
            <a:prstGeom prst="rect">
              <a:avLst/>
            </a:prstGeom>
            <a:solidFill>
              <a:schemeClr val="bg2"/>
            </a:solidFill>
            <a:ln w="63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mn-cs"/>
                </a:rPr>
                <a:t>28</a:t>
              </a:r>
              <a:endParaRPr kumimoji="0" lang="en-US" sz="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199" name="Group 198">
            <a:extLst>
              <a:ext uri="{FF2B5EF4-FFF2-40B4-BE49-F238E27FC236}">
                <a16:creationId xmlns:a16="http://schemas.microsoft.com/office/drawing/2014/main" id="{93FB25D5-8E1A-4A74-8684-624E3B4101BD}"/>
              </a:ext>
            </a:extLst>
          </p:cNvPr>
          <p:cNvGrpSpPr/>
          <p:nvPr/>
        </p:nvGrpSpPr>
        <p:grpSpPr>
          <a:xfrm>
            <a:off x="7027239" y="1104545"/>
            <a:ext cx="685801" cy="432980"/>
            <a:chOff x="1624109" y="2075634"/>
            <a:chExt cx="685801" cy="432980"/>
          </a:xfrm>
        </p:grpSpPr>
        <p:sp>
          <p:nvSpPr>
            <p:cNvPr id="202" name="Rectangle 201">
              <a:extLst>
                <a:ext uri="{FF2B5EF4-FFF2-40B4-BE49-F238E27FC236}">
                  <a16:creationId xmlns:a16="http://schemas.microsoft.com/office/drawing/2014/main" id="{F88EA04A-9373-4668-8324-941D3BB159C0}"/>
                </a:ext>
              </a:extLst>
            </p:cNvPr>
            <p:cNvSpPr/>
            <p:nvPr/>
          </p:nvSpPr>
          <p:spPr>
            <a:xfrm>
              <a:off x="1996878" y="2076450"/>
              <a:ext cx="313032" cy="144236"/>
            </a:xfrm>
            <a:prstGeom prst="rect">
              <a:avLst/>
            </a:prstGeom>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mn-cs"/>
                </a:rPr>
                <a:t>109</a:t>
              </a:r>
              <a:endParaRPr kumimoji="0" lang="en-US" sz="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00" name="Rectangle 199">
              <a:extLst>
                <a:ext uri="{FF2B5EF4-FFF2-40B4-BE49-F238E27FC236}">
                  <a16:creationId xmlns:a16="http://schemas.microsoft.com/office/drawing/2014/main" id="{51F85151-67F2-48C5-9432-238E2C12C53D}"/>
                </a:ext>
              </a:extLst>
            </p:cNvPr>
            <p:cNvSpPr/>
            <p:nvPr/>
          </p:nvSpPr>
          <p:spPr>
            <a:xfrm>
              <a:off x="1628193" y="2075907"/>
              <a:ext cx="262889" cy="144779"/>
            </a:xfrm>
            <a:prstGeom prst="rect">
              <a:avLst/>
            </a:prstGeom>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mn-cs"/>
                </a:rPr>
                <a:t>77</a:t>
              </a:r>
              <a:endParaRPr kumimoji="0" lang="en-US" sz="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01" name="Rectangle 200">
              <a:extLst>
                <a:ext uri="{FF2B5EF4-FFF2-40B4-BE49-F238E27FC236}">
                  <a16:creationId xmlns:a16="http://schemas.microsoft.com/office/drawing/2014/main" id="{AEF987C3-C355-49F1-BD95-2A138E84ACB1}"/>
                </a:ext>
              </a:extLst>
            </p:cNvPr>
            <p:cNvSpPr/>
            <p:nvPr/>
          </p:nvSpPr>
          <p:spPr>
            <a:xfrm>
              <a:off x="1836420" y="2075634"/>
              <a:ext cx="262889" cy="144780"/>
            </a:xfrm>
            <a:prstGeom prst="rect">
              <a:avLst/>
            </a:prstGeom>
            <a:solidFill>
              <a:schemeClr val="bg2"/>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mn-cs"/>
                </a:rPr>
                <a:t>32</a:t>
              </a:r>
              <a:endParaRPr kumimoji="0" lang="en-US" sz="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03" name="Rectangle 202">
              <a:extLst>
                <a:ext uri="{FF2B5EF4-FFF2-40B4-BE49-F238E27FC236}">
                  <a16:creationId xmlns:a16="http://schemas.microsoft.com/office/drawing/2014/main" id="{05E12EE1-D8D3-47B5-9016-C6AEE3378BE5}"/>
                </a:ext>
              </a:extLst>
            </p:cNvPr>
            <p:cNvSpPr/>
            <p:nvPr/>
          </p:nvSpPr>
          <p:spPr>
            <a:xfrm>
              <a:off x="1628193" y="2220686"/>
              <a:ext cx="681717" cy="144236"/>
            </a:xfrm>
            <a:prstGeom prst="rect">
              <a:avLst/>
            </a:prstGeom>
            <a:solidFill>
              <a:schemeClr val="bg2"/>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prstClr val="black"/>
                  </a:solidFill>
                  <a:effectLst/>
                  <a:uLnTx/>
                  <a:uFillTx/>
                  <a:latin typeface="Calibri" panose="020F0502020204030204"/>
                  <a:ea typeface="+mn-ea"/>
                  <a:cs typeface="+mn-cs"/>
                </a:rPr>
                <a:t>0.4.2.3</a:t>
              </a:r>
            </a:p>
          </p:txBody>
        </p:sp>
        <p:sp>
          <p:nvSpPr>
            <p:cNvPr id="204" name="Rectangle 203">
              <a:extLst>
                <a:ext uri="{FF2B5EF4-FFF2-40B4-BE49-F238E27FC236}">
                  <a16:creationId xmlns:a16="http://schemas.microsoft.com/office/drawing/2014/main" id="{EE991E6B-9106-4111-964E-DB5F1E2A902C}"/>
                </a:ext>
              </a:extLst>
            </p:cNvPr>
            <p:cNvSpPr/>
            <p:nvPr/>
          </p:nvSpPr>
          <p:spPr>
            <a:xfrm>
              <a:off x="2017073" y="2364922"/>
              <a:ext cx="292837" cy="143148"/>
            </a:xfrm>
            <a:prstGeom prst="rect">
              <a:avLst/>
            </a:prstGeom>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500" b="0" i="0" u="none" strike="noStrike" kern="1200" cap="none" spc="0" normalizeH="0" baseline="0" noProof="0" dirty="0">
                  <a:ln>
                    <a:noFill/>
                  </a:ln>
                  <a:solidFill>
                    <a:prstClr val="black"/>
                  </a:solidFill>
                  <a:effectLst/>
                  <a:uLnTx/>
                  <a:uFillTx/>
                  <a:latin typeface="Calibri" panose="020F0502020204030204"/>
                  <a:ea typeface="+mn-ea"/>
                  <a:cs typeface="+mn-cs"/>
                </a:rPr>
                <a:t>109</a:t>
              </a:r>
              <a:endParaRPr kumimoji="0" lang="en-US" sz="5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05" name="Rectangle 204">
              <a:extLst>
                <a:ext uri="{FF2B5EF4-FFF2-40B4-BE49-F238E27FC236}">
                  <a16:creationId xmlns:a16="http://schemas.microsoft.com/office/drawing/2014/main" id="{3ABDEEBE-F7F9-43CF-BE86-4F3A125F0EF2}"/>
                </a:ext>
              </a:extLst>
            </p:cNvPr>
            <p:cNvSpPr/>
            <p:nvPr/>
          </p:nvSpPr>
          <p:spPr>
            <a:xfrm>
              <a:off x="1852710" y="2364378"/>
              <a:ext cx="228600" cy="144236"/>
            </a:xfrm>
            <a:prstGeom prst="rect">
              <a:avLst/>
            </a:prstGeom>
            <a:solidFill>
              <a:schemeClr val="bg2"/>
            </a:solidFill>
            <a:ln w="63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mn-cs"/>
                </a:rPr>
                <a:t>0</a:t>
              </a:r>
              <a:endParaRPr kumimoji="0" lang="en-US" sz="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06" name="Rectangle 205">
              <a:extLst>
                <a:ext uri="{FF2B5EF4-FFF2-40B4-BE49-F238E27FC236}">
                  <a16:creationId xmlns:a16="http://schemas.microsoft.com/office/drawing/2014/main" id="{B8034261-9431-4DD8-A7B6-A47D52D54C71}"/>
                </a:ext>
              </a:extLst>
            </p:cNvPr>
            <p:cNvSpPr/>
            <p:nvPr/>
          </p:nvSpPr>
          <p:spPr>
            <a:xfrm>
              <a:off x="1624109" y="2363834"/>
              <a:ext cx="261519" cy="144236"/>
            </a:xfrm>
            <a:prstGeom prst="rect">
              <a:avLst/>
            </a:prstGeom>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mn-cs"/>
                </a:rPr>
                <a:t>77</a:t>
              </a:r>
              <a:endParaRPr kumimoji="0" lang="en-US" sz="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cxnSp>
        <p:nvCxnSpPr>
          <p:cNvPr id="216" name="Straight Arrow Connector 215">
            <a:extLst>
              <a:ext uri="{FF2B5EF4-FFF2-40B4-BE49-F238E27FC236}">
                <a16:creationId xmlns:a16="http://schemas.microsoft.com/office/drawing/2014/main" id="{8DD3A53E-EFD7-4102-87B4-B328D9D01AAE}"/>
              </a:ext>
            </a:extLst>
          </p:cNvPr>
          <p:cNvCxnSpPr>
            <a:stCxn id="175" idx="3"/>
            <a:endCxn id="203" idx="1"/>
          </p:cNvCxnSpPr>
          <p:nvPr/>
        </p:nvCxnSpPr>
        <p:spPr>
          <a:xfrm>
            <a:off x="6322049" y="1176391"/>
            <a:ext cx="709274" cy="145324"/>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218" name="Straight Arrow Connector 217">
            <a:extLst>
              <a:ext uri="{FF2B5EF4-FFF2-40B4-BE49-F238E27FC236}">
                <a16:creationId xmlns:a16="http://schemas.microsoft.com/office/drawing/2014/main" id="{D0D9726C-1355-47CD-8143-7CA7D1AF85B9}"/>
              </a:ext>
            </a:extLst>
          </p:cNvPr>
          <p:cNvCxnSpPr>
            <a:cxnSpLocks/>
            <a:stCxn id="175" idx="3"/>
            <a:endCxn id="225" idx="1"/>
          </p:cNvCxnSpPr>
          <p:nvPr/>
        </p:nvCxnSpPr>
        <p:spPr>
          <a:xfrm flipV="1">
            <a:off x="6322049" y="624314"/>
            <a:ext cx="1887861" cy="5520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0" name="Straight Arrow Connector 219">
            <a:extLst>
              <a:ext uri="{FF2B5EF4-FFF2-40B4-BE49-F238E27FC236}">
                <a16:creationId xmlns:a16="http://schemas.microsoft.com/office/drawing/2014/main" id="{8432349E-F8FB-436C-BC7A-1DA4A375B60F}"/>
              </a:ext>
            </a:extLst>
          </p:cNvPr>
          <p:cNvCxnSpPr>
            <a:stCxn id="175" idx="3"/>
            <a:endCxn id="195" idx="1"/>
          </p:cNvCxnSpPr>
          <p:nvPr/>
        </p:nvCxnSpPr>
        <p:spPr>
          <a:xfrm>
            <a:off x="6322049" y="1176391"/>
            <a:ext cx="666391" cy="8027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221" name="Group 220">
            <a:extLst>
              <a:ext uri="{FF2B5EF4-FFF2-40B4-BE49-F238E27FC236}">
                <a16:creationId xmlns:a16="http://schemas.microsoft.com/office/drawing/2014/main" id="{B476DC3F-5192-414B-878B-49007C98DE10}"/>
              </a:ext>
            </a:extLst>
          </p:cNvPr>
          <p:cNvGrpSpPr/>
          <p:nvPr/>
        </p:nvGrpSpPr>
        <p:grpSpPr>
          <a:xfrm>
            <a:off x="8205827" y="407144"/>
            <a:ext cx="685800" cy="436430"/>
            <a:chOff x="1624110" y="2075634"/>
            <a:chExt cx="685800" cy="436430"/>
          </a:xfrm>
        </p:grpSpPr>
        <p:sp>
          <p:nvSpPr>
            <p:cNvPr id="228" name="Rectangle 227">
              <a:extLst>
                <a:ext uri="{FF2B5EF4-FFF2-40B4-BE49-F238E27FC236}">
                  <a16:creationId xmlns:a16="http://schemas.microsoft.com/office/drawing/2014/main" id="{938381BD-9CD9-4565-A9AF-33B4CD7688B2}"/>
                </a:ext>
              </a:extLst>
            </p:cNvPr>
            <p:cNvSpPr/>
            <p:nvPr/>
          </p:nvSpPr>
          <p:spPr>
            <a:xfrm>
              <a:off x="1624110" y="2363833"/>
              <a:ext cx="281640" cy="148231"/>
            </a:xfrm>
            <a:prstGeom prst="rect">
              <a:avLst/>
            </a:prstGeom>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500" b="0" i="0" u="none" strike="noStrike" kern="1200" cap="none" spc="0" normalizeH="0" baseline="0" noProof="0" dirty="0">
                  <a:ln>
                    <a:noFill/>
                  </a:ln>
                  <a:solidFill>
                    <a:prstClr val="black"/>
                  </a:solidFill>
                  <a:effectLst/>
                  <a:uLnTx/>
                  <a:uFillTx/>
                  <a:latin typeface="Calibri" panose="020F0502020204030204"/>
                  <a:ea typeface="+mn-ea"/>
                  <a:cs typeface="+mn-cs"/>
                </a:rPr>
                <a:t>110</a:t>
              </a:r>
              <a:endParaRPr kumimoji="0" lang="en-US" sz="5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24" name="Rectangle 223">
              <a:extLst>
                <a:ext uri="{FF2B5EF4-FFF2-40B4-BE49-F238E27FC236}">
                  <a16:creationId xmlns:a16="http://schemas.microsoft.com/office/drawing/2014/main" id="{F94B46C2-46E5-4454-8A11-0F0081B4489B}"/>
                </a:ext>
              </a:extLst>
            </p:cNvPr>
            <p:cNvSpPr/>
            <p:nvPr/>
          </p:nvSpPr>
          <p:spPr>
            <a:xfrm>
              <a:off x="2047021" y="2076450"/>
              <a:ext cx="262889" cy="144236"/>
            </a:xfrm>
            <a:prstGeom prst="rect">
              <a:avLst/>
            </a:prstGeom>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mn-cs"/>
                </a:rPr>
                <a:t>79</a:t>
              </a:r>
              <a:endParaRPr kumimoji="0" lang="en-US" sz="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22" name="Rectangle 221">
              <a:extLst>
                <a:ext uri="{FF2B5EF4-FFF2-40B4-BE49-F238E27FC236}">
                  <a16:creationId xmlns:a16="http://schemas.microsoft.com/office/drawing/2014/main" id="{A5BACA41-2C36-472D-8480-255C73508D90}"/>
                </a:ext>
              </a:extLst>
            </p:cNvPr>
            <p:cNvSpPr/>
            <p:nvPr/>
          </p:nvSpPr>
          <p:spPr>
            <a:xfrm>
              <a:off x="1628193" y="2075907"/>
              <a:ext cx="262889" cy="144779"/>
            </a:xfrm>
            <a:prstGeom prst="rect">
              <a:avLst/>
            </a:prstGeom>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mn-cs"/>
                </a:rPr>
                <a:t>77</a:t>
              </a:r>
              <a:endParaRPr kumimoji="0" lang="en-US" sz="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23" name="Rectangle 222">
              <a:extLst>
                <a:ext uri="{FF2B5EF4-FFF2-40B4-BE49-F238E27FC236}">
                  <a16:creationId xmlns:a16="http://schemas.microsoft.com/office/drawing/2014/main" id="{A60A6180-181C-4C32-8805-BAA1F4CDFAEC}"/>
                </a:ext>
              </a:extLst>
            </p:cNvPr>
            <p:cNvSpPr/>
            <p:nvPr/>
          </p:nvSpPr>
          <p:spPr>
            <a:xfrm>
              <a:off x="1836420" y="2075634"/>
              <a:ext cx="262889" cy="144780"/>
            </a:xfrm>
            <a:prstGeom prst="rect">
              <a:avLst/>
            </a:prstGeom>
            <a:solidFill>
              <a:schemeClr val="bg2"/>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mn-cs"/>
                </a:rPr>
                <a:t>2</a:t>
              </a:r>
              <a:endParaRPr kumimoji="0" lang="en-US" sz="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25" name="Rectangle 224">
              <a:extLst>
                <a:ext uri="{FF2B5EF4-FFF2-40B4-BE49-F238E27FC236}">
                  <a16:creationId xmlns:a16="http://schemas.microsoft.com/office/drawing/2014/main" id="{E169238D-077A-4AA4-8996-C6A88D5660D0}"/>
                </a:ext>
              </a:extLst>
            </p:cNvPr>
            <p:cNvSpPr/>
            <p:nvPr/>
          </p:nvSpPr>
          <p:spPr>
            <a:xfrm>
              <a:off x="1628193" y="2220686"/>
              <a:ext cx="681717" cy="144236"/>
            </a:xfrm>
            <a:prstGeom prst="rect">
              <a:avLst/>
            </a:prstGeom>
            <a:solidFill>
              <a:schemeClr val="bg2"/>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dirty="0">
                  <a:ln>
                    <a:noFill/>
                  </a:ln>
                  <a:solidFill>
                    <a:prstClr val="black"/>
                  </a:solidFill>
                  <a:effectLst/>
                  <a:uLnTx/>
                  <a:uFillTx/>
                  <a:latin typeface="Calibri" panose="020F0502020204030204"/>
                  <a:ea typeface="+mn-ea"/>
                  <a:cs typeface="+mn-cs"/>
                </a:rPr>
                <a:t>0.1.2.1</a:t>
              </a:r>
              <a:endParaRPr kumimoji="0" lang="en-US" sz="8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26" name="Rectangle 225">
              <a:extLst>
                <a:ext uri="{FF2B5EF4-FFF2-40B4-BE49-F238E27FC236}">
                  <a16:creationId xmlns:a16="http://schemas.microsoft.com/office/drawing/2014/main" id="{939EA463-4F55-445D-8B8C-76FD43BCE012}"/>
                </a:ext>
              </a:extLst>
            </p:cNvPr>
            <p:cNvSpPr/>
            <p:nvPr/>
          </p:nvSpPr>
          <p:spPr>
            <a:xfrm>
              <a:off x="2020620" y="2364921"/>
              <a:ext cx="289290" cy="147143"/>
            </a:xfrm>
            <a:prstGeom prst="rect">
              <a:avLst/>
            </a:prstGeom>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500" b="0" i="0" u="none" strike="noStrike" kern="1200" cap="none" spc="0" normalizeH="0" baseline="0" noProof="0" dirty="0">
                  <a:ln>
                    <a:noFill/>
                  </a:ln>
                  <a:solidFill>
                    <a:prstClr val="black"/>
                  </a:solidFill>
                  <a:effectLst/>
                  <a:uLnTx/>
                  <a:uFillTx/>
                  <a:latin typeface="Calibri" panose="020F0502020204030204"/>
                  <a:ea typeface="+mn-ea"/>
                  <a:cs typeface="+mn-cs"/>
                </a:rPr>
                <a:t>112</a:t>
              </a:r>
              <a:endParaRPr kumimoji="0" lang="en-US" sz="5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27" name="Rectangle 226">
              <a:extLst>
                <a:ext uri="{FF2B5EF4-FFF2-40B4-BE49-F238E27FC236}">
                  <a16:creationId xmlns:a16="http://schemas.microsoft.com/office/drawing/2014/main" id="{661B0E68-E313-4E63-964D-76D58B1B7ACA}"/>
                </a:ext>
              </a:extLst>
            </p:cNvPr>
            <p:cNvSpPr/>
            <p:nvPr/>
          </p:nvSpPr>
          <p:spPr>
            <a:xfrm>
              <a:off x="1838793" y="2364378"/>
              <a:ext cx="266967" cy="144236"/>
            </a:xfrm>
            <a:prstGeom prst="rect">
              <a:avLst/>
            </a:prstGeom>
            <a:solidFill>
              <a:schemeClr val="bg2"/>
            </a:solidFill>
            <a:ln w="63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mn-cs"/>
                </a:rPr>
                <a:t>33</a:t>
              </a:r>
              <a:endParaRPr kumimoji="0" lang="en-US" sz="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229" name="Group 228">
            <a:extLst>
              <a:ext uri="{FF2B5EF4-FFF2-40B4-BE49-F238E27FC236}">
                <a16:creationId xmlns:a16="http://schemas.microsoft.com/office/drawing/2014/main" id="{55E5BDA5-0996-4038-A55D-6BA853B9D6EC}"/>
              </a:ext>
            </a:extLst>
          </p:cNvPr>
          <p:cNvGrpSpPr/>
          <p:nvPr/>
        </p:nvGrpSpPr>
        <p:grpSpPr>
          <a:xfrm>
            <a:off x="9398356" y="360491"/>
            <a:ext cx="685801" cy="433524"/>
            <a:chOff x="1624109" y="2075634"/>
            <a:chExt cx="685801" cy="433524"/>
          </a:xfrm>
        </p:grpSpPr>
        <p:sp>
          <p:nvSpPr>
            <p:cNvPr id="236" name="Rectangle 235">
              <a:extLst>
                <a:ext uri="{FF2B5EF4-FFF2-40B4-BE49-F238E27FC236}">
                  <a16:creationId xmlns:a16="http://schemas.microsoft.com/office/drawing/2014/main" id="{85A9EBB7-35BE-45D0-A519-14D8EDDAB11E}"/>
                </a:ext>
              </a:extLst>
            </p:cNvPr>
            <p:cNvSpPr/>
            <p:nvPr/>
          </p:nvSpPr>
          <p:spPr>
            <a:xfrm>
              <a:off x="1624109" y="2363834"/>
              <a:ext cx="285465" cy="140718"/>
            </a:xfrm>
            <a:prstGeom prst="rect">
              <a:avLst/>
            </a:prstGeom>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500" b="0" i="0" u="none" strike="noStrike" kern="1200" cap="none" spc="0" normalizeH="0" baseline="0" noProof="0" dirty="0">
                  <a:ln>
                    <a:noFill/>
                  </a:ln>
                  <a:solidFill>
                    <a:prstClr val="black"/>
                  </a:solidFill>
                  <a:effectLst/>
                  <a:uLnTx/>
                  <a:uFillTx/>
                  <a:latin typeface="Calibri" panose="020F0502020204030204"/>
                  <a:ea typeface="+mn-ea"/>
                  <a:cs typeface="+mn-cs"/>
                </a:rPr>
                <a:t>112</a:t>
              </a:r>
              <a:endParaRPr kumimoji="0" lang="en-US" sz="5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32" name="Rectangle 231">
              <a:extLst>
                <a:ext uri="{FF2B5EF4-FFF2-40B4-BE49-F238E27FC236}">
                  <a16:creationId xmlns:a16="http://schemas.microsoft.com/office/drawing/2014/main" id="{AA30DF76-9C72-4F2B-B024-CB5BBDE8182B}"/>
                </a:ext>
              </a:extLst>
            </p:cNvPr>
            <p:cNvSpPr/>
            <p:nvPr/>
          </p:nvSpPr>
          <p:spPr>
            <a:xfrm>
              <a:off x="2047021" y="2076450"/>
              <a:ext cx="262889" cy="144236"/>
            </a:xfrm>
            <a:prstGeom prst="rect">
              <a:avLst/>
            </a:prstGeom>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mn-cs"/>
                </a:rPr>
                <a:t>80</a:t>
              </a:r>
              <a:endParaRPr kumimoji="0" lang="en-US" sz="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30" name="Rectangle 229">
              <a:extLst>
                <a:ext uri="{FF2B5EF4-FFF2-40B4-BE49-F238E27FC236}">
                  <a16:creationId xmlns:a16="http://schemas.microsoft.com/office/drawing/2014/main" id="{B6D744CC-D14E-4C01-9118-FCBAC5AADF33}"/>
                </a:ext>
              </a:extLst>
            </p:cNvPr>
            <p:cNvSpPr/>
            <p:nvPr/>
          </p:nvSpPr>
          <p:spPr>
            <a:xfrm>
              <a:off x="1628193" y="2075907"/>
              <a:ext cx="262889" cy="144779"/>
            </a:xfrm>
            <a:prstGeom prst="rect">
              <a:avLst/>
            </a:prstGeom>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mn-cs"/>
                </a:rPr>
                <a:t>79</a:t>
              </a:r>
              <a:endParaRPr kumimoji="0" lang="en-US" sz="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31" name="Rectangle 230">
              <a:extLst>
                <a:ext uri="{FF2B5EF4-FFF2-40B4-BE49-F238E27FC236}">
                  <a16:creationId xmlns:a16="http://schemas.microsoft.com/office/drawing/2014/main" id="{DB832655-B22B-46B8-86BD-B62EB7889C9B}"/>
                </a:ext>
              </a:extLst>
            </p:cNvPr>
            <p:cNvSpPr/>
            <p:nvPr/>
          </p:nvSpPr>
          <p:spPr>
            <a:xfrm>
              <a:off x="1836420" y="2075634"/>
              <a:ext cx="262889" cy="144780"/>
            </a:xfrm>
            <a:prstGeom prst="rect">
              <a:avLst/>
            </a:prstGeom>
            <a:solidFill>
              <a:schemeClr val="bg2"/>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mn-cs"/>
                </a:rPr>
                <a:t>1</a:t>
              </a:r>
              <a:endParaRPr kumimoji="0" lang="en-US" sz="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33" name="Rectangle 232">
              <a:extLst>
                <a:ext uri="{FF2B5EF4-FFF2-40B4-BE49-F238E27FC236}">
                  <a16:creationId xmlns:a16="http://schemas.microsoft.com/office/drawing/2014/main" id="{7C332184-0798-46D6-9ACE-4F6B2742690F}"/>
                </a:ext>
              </a:extLst>
            </p:cNvPr>
            <p:cNvSpPr/>
            <p:nvPr/>
          </p:nvSpPr>
          <p:spPr>
            <a:xfrm>
              <a:off x="1628193" y="2220686"/>
              <a:ext cx="681717" cy="144236"/>
            </a:xfrm>
            <a:prstGeom prst="rect">
              <a:avLst/>
            </a:prstGeom>
            <a:solidFill>
              <a:schemeClr val="bg2"/>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dirty="0">
                  <a:ln>
                    <a:noFill/>
                  </a:ln>
                  <a:solidFill>
                    <a:prstClr val="black"/>
                  </a:solidFill>
                  <a:effectLst/>
                  <a:uLnTx/>
                  <a:uFillTx/>
                  <a:latin typeface="Calibri" panose="020F0502020204030204"/>
                  <a:ea typeface="+mn-ea"/>
                  <a:cs typeface="+mn-cs"/>
                </a:rPr>
                <a:t>0.1.2.2</a:t>
              </a:r>
              <a:endParaRPr kumimoji="0" lang="en-US" sz="8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34" name="Rectangle 233">
              <a:extLst>
                <a:ext uri="{FF2B5EF4-FFF2-40B4-BE49-F238E27FC236}">
                  <a16:creationId xmlns:a16="http://schemas.microsoft.com/office/drawing/2014/main" id="{7B5FD256-9140-41D0-9EEC-962B2B3EC2B2}"/>
                </a:ext>
              </a:extLst>
            </p:cNvPr>
            <p:cNvSpPr/>
            <p:nvPr/>
          </p:nvSpPr>
          <p:spPr>
            <a:xfrm>
              <a:off x="2024445" y="2364922"/>
              <a:ext cx="285465" cy="144236"/>
            </a:xfrm>
            <a:prstGeom prst="rect">
              <a:avLst/>
            </a:prstGeom>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500" b="0" i="0" u="none" strike="noStrike" kern="1200" cap="none" spc="0" normalizeH="0" baseline="0" noProof="0" dirty="0">
                  <a:ln>
                    <a:noFill/>
                  </a:ln>
                  <a:solidFill>
                    <a:prstClr val="black"/>
                  </a:solidFill>
                  <a:effectLst/>
                  <a:uLnTx/>
                  <a:uFillTx/>
                  <a:latin typeface="Calibri" panose="020F0502020204030204"/>
                  <a:ea typeface="+mn-ea"/>
                  <a:cs typeface="+mn-cs"/>
                </a:rPr>
                <a:t>113</a:t>
              </a:r>
              <a:endParaRPr kumimoji="0" lang="en-US" sz="5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35" name="Rectangle 234">
              <a:extLst>
                <a:ext uri="{FF2B5EF4-FFF2-40B4-BE49-F238E27FC236}">
                  <a16:creationId xmlns:a16="http://schemas.microsoft.com/office/drawing/2014/main" id="{606203AF-3A8E-4EB2-90DF-D9700379E80F}"/>
                </a:ext>
              </a:extLst>
            </p:cNvPr>
            <p:cNvSpPr/>
            <p:nvPr/>
          </p:nvSpPr>
          <p:spPr>
            <a:xfrm>
              <a:off x="1836420" y="2364378"/>
              <a:ext cx="275764" cy="144236"/>
            </a:xfrm>
            <a:prstGeom prst="rect">
              <a:avLst/>
            </a:prstGeom>
            <a:solidFill>
              <a:schemeClr val="bg2"/>
            </a:solidFill>
            <a:ln w="63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mn-cs"/>
                </a:rPr>
                <a:t>33</a:t>
              </a:r>
              <a:endParaRPr kumimoji="0" lang="en-US" sz="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cxnSp>
        <p:nvCxnSpPr>
          <p:cNvPr id="240" name="Straight Arrow Connector 239">
            <a:extLst>
              <a:ext uri="{FF2B5EF4-FFF2-40B4-BE49-F238E27FC236}">
                <a16:creationId xmlns:a16="http://schemas.microsoft.com/office/drawing/2014/main" id="{921EB5E5-A23E-45FC-8040-06884D54BFC9}"/>
              </a:ext>
            </a:extLst>
          </p:cNvPr>
          <p:cNvCxnSpPr>
            <a:stCxn id="225" idx="3"/>
            <a:endCxn id="233" idx="1"/>
          </p:cNvCxnSpPr>
          <p:nvPr/>
        </p:nvCxnSpPr>
        <p:spPr>
          <a:xfrm flipV="1">
            <a:off x="8891627" y="577661"/>
            <a:ext cx="510813" cy="466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241" name="Group 240">
            <a:extLst>
              <a:ext uri="{FF2B5EF4-FFF2-40B4-BE49-F238E27FC236}">
                <a16:creationId xmlns:a16="http://schemas.microsoft.com/office/drawing/2014/main" id="{899F99BA-5A42-4E62-A773-0D36989EEA57}"/>
              </a:ext>
            </a:extLst>
          </p:cNvPr>
          <p:cNvGrpSpPr/>
          <p:nvPr/>
        </p:nvGrpSpPr>
        <p:grpSpPr>
          <a:xfrm>
            <a:off x="9640013" y="2031939"/>
            <a:ext cx="685802" cy="433524"/>
            <a:chOff x="1624109" y="2075634"/>
            <a:chExt cx="685802" cy="433524"/>
          </a:xfrm>
        </p:grpSpPr>
        <p:sp>
          <p:nvSpPr>
            <p:cNvPr id="244" name="Rectangle 243">
              <a:extLst>
                <a:ext uri="{FF2B5EF4-FFF2-40B4-BE49-F238E27FC236}">
                  <a16:creationId xmlns:a16="http://schemas.microsoft.com/office/drawing/2014/main" id="{A7DA0CBD-84C3-478A-A185-6AE472E1A5F5}"/>
                </a:ext>
              </a:extLst>
            </p:cNvPr>
            <p:cNvSpPr/>
            <p:nvPr/>
          </p:nvSpPr>
          <p:spPr>
            <a:xfrm>
              <a:off x="2012016" y="2076450"/>
              <a:ext cx="297894" cy="144236"/>
            </a:xfrm>
            <a:prstGeom prst="rect">
              <a:avLst/>
            </a:prstGeom>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mn-cs"/>
                </a:rPr>
                <a:t>110</a:t>
              </a:r>
              <a:endParaRPr kumimoji="0" lang="en-US" sz="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42" name="Rectangle 241">
              <a:extLst>
                <a:ext uri="{FF2B5EF4-FFF2-40B4-BE49-F238E27FC236}">
                  <a16:creationId xmlns:a16="http://schemas.microsoft.com/office/drawing/2014/main" id="{CAAD4E62-0A96-43AD-9EEA-EF898C4D3784}"/>
                </a:ext>
              </a:extLst>
            </p:cNvPr>
            <p:cNvSpPr/>
            <p:nvPr/>
          </p:nvSpPr>
          <p:spPr>
            <a:xfrm>
              <a:off x="1628193" y="2075907"/>
              <a:ext cx="310258" cy="144779"/>
            </a:xfrm>
            <a:prstGeom prst="rect">
              <a:avLst/>
            </a:prstGeom>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mn-cs"/>
                </a:rPr>
                <a:t>109</a:t>
              </a:r>
              <a:endParaRPr kumimoji="0" lang="en-US" sz="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43" name="Rectangle 242">
              <a:extLst>
                <a:ext uri="{FF2B5EF4-FFF2-40B4-BE49-F238E27FC236}">
                  <a16:creationId xmlns:a16="http://schemas.microsoft.com/office/drawing/2014/main" id="{4697773D-389B-48D6-94D1-DE650A070349}"/>
                </a:ext>
              </a:extLst>
            </p:cNvPr>
            <p:cNvSpPr/>
            <p:nvPr/>
          </p:nvSpPr>
          <p:spPr>
            <a:xfrm>
              <a:off x="1836420" y="2075634"/>
              <a:ext cx="262889" cy="144780"/>
            </a:xfrm>
            <a:prstGeom prst="rect">
              <a:avLst/>
            </a:prstGeom>
            <a:solidFill>
              <a:schemeClr val="bg2"/>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mn-cs"/>
                </a:rPr>
                <a:t>1</a:t>
              </a:r>
              <a:endParaRPr kumimoji="0" lang="en-US" sz="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45" name="Rectangle 244">
              <a:extLst>
                <a:ext uri="{FF2B5EF4-FFF2-40B4-BE49-F238E27FC236}">
                  <a16:creationId xmlns:a16="http://schemas.microsoft.com/office/drawing/2014/main" id="{533DDEB7-995E-4C73-BB1C-AA7DF58F1BDC}"/>
                </a:ext>
              </a:extLst>
            </p:cNvPr>
            <p:cNvSpPr/>
            <p:nvPr/>
          </p:nvSpPr>
          <p:spPr>
            <a:xfrm>
              <a:off x="1628193" y="2220686"/>
              <a:ext cx="681717" cy="144236"/>
            </a:xfrm>
            <a:prstGeom prst="rect">
              <a:avLst/>
            </a:prstGeom>
            <a:solidFill>
              <a:schemeClr val="bg2"/>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prstClr val="black"/>
                  </a:solidFill>
                  <a:effectLst/>
                  <a:uLnTx/>
                  <a:uFillTx/>
                  <a:latin typeface="Calibri" panose="020F0502020204030204"/>
                  <a:ea typeface="+mn-ea"/>
                  <a:cs typeface="+mn-cs"/>
                </a:rPr>
                <a:t>0.3.3.1</a:t>
              </a:r>
            </a:p>
          </p:txBody>
        </p:sp>
        <p:sp>
          <p:nvSpPr>
            <p:cNvPr id="246" name="Rectangle 245">
              <a:extLst>
                <a:ext uri="{FF2B5EF4-FFF2-40B4-BE49-F238E27FC236}">
                  <a16:creationId xmlns:a16="http://schemas.microsoft.com/office/drawing/2014/main" id="{AC64BFDE-2CE2-4D47-8EC6-2A7D7C672AAD}"/>
                </a:ext>
              </a:extLst>
            </p:cNvPr>
            <p:cNvSpPr/>
            <p:nvPr/>
          </p:nvSpPr>
          <p:spPr>
            <a:xfrm>
              <a:off x="2031209" y="2364922"/>
              <a:ext cx="278702" cy="144236"/>
            </a:xfrm>
            <a:prstGeom prst="rect">
              <a:avLst/>
            </a:prstGeom>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500" b="0" i="0" u="none" strike="noStrike" kern="1200" cap="none" spc="0" normalizeH="0" baseline="0" noProof="0" dirty="0">
                  <a:ln>
                    <a:noFill/>
                  </a:ln>
                  <a:solidFill>
                    <a:prstClr val="black"/>
                  </a:solidFill>
                  <a:effectLst/>
                  <a:uLnTx/>
                  <a:uFillTx/>
                  <a:latin typeface="Calibri" panose="020F0502020204030204"/>
                  <a:ea typeface="+mn-ea"/>
                  <a:cs typeface="+mn-cs"/>
                </a:rPr>
                <a:t>110</a:t>
              </a:r>
              <a:endParaRPr kumimoji="0" lang="en-US" sz="5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48" name="Rectangle 247">
              <a:extLst>
                <a:ext uri="{FF2B5EF4-FFF2-40B4-BE49-F238E27FC236}">
                  <a16:creationId xmlns:a16="http://schemas.microsoft.com/office/drawing/2014/main" id="{851041F6-6E79-48FF-8563-DFA1FED13059}"/>
                </a:ext>
              </a:extLst>
            </p:cNvPr>
            <p:cNvSpPr/>
            <p:nvPr/>
          </p:nvSpPr>
          <p:spPr>
            <a:xfrm>
              <a:off x="1624109" y="2363834"/>
              <a:ext cx="278701" cy="144236"/>
            </a:xfrm>
            <a:prstGeom prst="rect">
              <a:avLst/>
            </a:prstGeom>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500" b="0" i="0" u="none" strike="noStrike" kern="1200" cap="none" spc="0" normalizeH="0" baseline="0" noProof="0" dirty="0">
                  <a:ln>
                    <a:noFill/>
                  </a:ln>
                  <a:solidFill>
                    <a:prstClr val="black"/>
                  </a:solidFill>
                  <a:effectLst/>
                  <a:uLnTx/>
                  <a:uFillTx/>
                  <a:latin typeface="Calibri" panose="020F0502020204030204"/>
                  <a:ea typeface="+mn-ea"/>
                  <a:cs typeface="+mn-cs"/>
                </a:rPr>
                <a:t>109</a:t>
              </a:r>
              <a:endParaRPr kumimoji="0" lang="en-US" sz="5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47" name="Rectangle 246">
              <a:extLst>
                <a:ext uri="{FF2B5EF4-FFF2-40B4-BE49-F238E27FC236}">
                  <a16:creationId xmlns:a16="http://schemas.microsoft.com/office/drawing/2014/main" id="{86FBAC7C-4926-420E-8396-83FAE5D8E03F}"/>
                </a:ext>
              </a:extLst>
            </p:cNvPr>
            <p:cNvSpPr/>
            <p:nvPr/>
          </p:nvSpPr>
          <p:spPr>
            <a:xfrm>
              <a:off x="1852710" y="2364378"/>
              <a:ext cx="228600" cy="144236"/>
            </a:xfrm>
            <a:prstGeom prst="rect">
              <a:avLst/>
            </a:prstGeom>
            <a:solidFill>
              <a:schemeClr val="bg2"/>
            </a:solidFill>
            <a:ln w="63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mn-cs"/>
                </a:rPr>
                <a:t>0</a:t>
              </a:r>
              <a:endParaRPr kumimoji="0" lang="en-US" sz="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cxnSp>
        <p:nvCxnSpPr>
          <p:cNvPr id="250" name="Straight Arrow Connector 249">
            <a:extLst>
              <a:ext uri="{FF2B5EF4-FFF2-40B4-BE49-F238E27FC236}">
                <a16:creationId xmlns:a16="http://schemas.microsoft.com/office/drawing/2014/main" id="{1048AF43-DDF2-4AB8-AB46-69B2DA0F859E}"/>
              </a:ext>
            </a:extLst>
          </p:cNvPr>
          <p:cNvCxnSpPr>
            <a:cxnSpLocks/>
            <a:stCxn id="165" idx="3"/>
            <a:endCxn id="245" idx="1"/>
          </p:cNvCxnSpPr>
          <p:nvPr/>
        </p:nvCxnSpPr>
        <p:spPr>
          <a:xfrm flipH="1" flipV="1">
            <a:off x="9644097" y="2249109"/>
            <a:ext cx="42883" cy="23455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3" name="Straight Arrow Connector 252">
            <a:extLst>
              <a:ext uri="{FF2B5EF4-FFF2-40B4-BE49-F238E27FC236}">
                <a16:creationId xmlns:a16="http://schemas.microsoft.com/office/drawing/2014/main" id="{3A516A8A-9123-4782-9FC0-A0694ACE9773}"/>
              </a:ext>
            </a:extLst>
          </p:cNvPr>
          <p:cNvCxnSpPr>
            <a:stCxn id="195" idx="3"/>
            <a:endCxn id="245" idx="1"/>
          </p:cNvCxnSpPr>
          <p:nvPr/>
        </p:nvCxnSpPr>
        <p:spPr>
          <a:xfrm>
            <a:off x="7670157" y="1979100"/>
            <a:ext cx="1973940" cy="2700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5" name="Straight Arrow Connector 254">
            <a:extLst>
              <a:ext uri="{FF2B5EF4-FFF2-40B4-BE49-F238E27FC236}">
                <a16:creationId xmlns:a16="http://schemas.microsoft.com/office/drawing/2014/main" id="{852ADD91-ABCF-4869-8352-9D752F77F37C}"/>
              </a:ext>
            </a:extLst>
          </p:cNvPr>
          <p:cNvCxnSpPr>
            <a:stCxn id="203" idx="3"/>
            <a:endCxn id="245" idx="1"/>
          </p:cNvCxnSpPr>
          <p:nvPr/>
        </p:nvCxnSpPr>
        <p:spPr>
          <a:xfrm>
            <a:off x="7713040" y="1321715"/>
            <a:ext cx="1931057" cy="927394"/>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257" name="Straight Arrow Connector 256">
            <a:extLst>
              <a:ext uri="{FF2B5EF4-FFF2-40B4-BE49-F238E27FC236}">
                <a16:creationId xmlns:a16="http://schemas.microsoft.com/office/drawing/2014/main" id="{2BB9DC24-8A73-42C2-B59A-31B2ABA1E949}"/>
              </a:ext>
            </a:extLst>
          </p:cNvPr>
          <p:cNvCxnSpPr>
            <a:stCxn id="63" idx="3"/>
            <a:endCxn id="135" idx="1"/>
          </p:cNvCxnSpPr>
          <p:nvPr/>
        </p:nvCxnSpPr>
        <p:spPr>
          <a:xfrm flipV="1">
            <a:off x="4280769" y="3380650"/>
            <a:ext cx="496473" cy="13394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258" name="Group 257">
            <a:extLst>
              <a:ext uri="{FF2B5EF4-FFF2-40B4-BE49-F238E27FC236}">
                <a16:creationId xmlns:a16="http://schemas.microsoft.com/office/drawing/2014/main" id="{A519B8D0-E021-4BD8-8D54-5B2A472FD271}"/>
              </a:ext>
            </a:extLst>
          </p:cNvPr>
          <p:cNvGrpSpPr/>
          <p:nvPr/>
        </p:nvGrpSpPr>
        <p:grpSpPr>
          <a:xfrm>
            <a:off x="6886247" y="3777433"/>
            <a:ext cx="685801" cy="433524"/>
            <a:chOff x="1624109" y="2075634"/>
            <a:chExt cx="685801" cy="433524"/>
          </a:xfrm>
        </p:grpSpPr>
        <p:sp>
          <p:nvSpPr>
            <p:cNvPr id="265" name="Rectangle 264">
              <a:extLst>
                <a:ext uri="{FF2B5EF4-FFF2-40B4-BE49-F238E27FC236}">
                  <a16:creationId xmlns:a16="http://schemas.microsoft.com/office/drawing/2014/main" id="{27CF631A-10ED-41FC-B7B4-4E43E763464F}"/>
                </a:ext>
              </a:extLst>
            </p:cNvPr>
            <p:cNvSpPr/>
            <p:nvPr/>
          </p:nvSpPr>
          <p:spPr>
            <a:xfrm>
              <a:off x="1624109" y="2363834"/>
              <a:ext cx="289465" cy="144236"/>
            </a:xfrm>
            <a:prstGeom prst="rect">
              <a:avLst/>
            </a:prstGeom>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500" b="0" i="0" u="none" strike="noStrike" kern="1200" cap="none" spc="0" normalizeH="0" baseline="0" noProof="0" dirty="0">
                  <a:ln>
                    <a:noFill/>
                  </a:ln>
                  <a:solidFill>
                    <a:prstClr val="black"/>
                  </a:solidFill>
                  <a:effectLst/>
                  <a:uLnTx/>
                  <a:uFillTx/>
                  <a:latin typeface="Calibri" panose="020F0502020204030204"/>
                  <a:ea typeface="+mn-ea"/>
                  <a:cs typeface="+mn-cs"/>
                </a:rPr>
                <a:t>108</a:t>
              </a:r>
              <a:endParaRPr kumimoji="0" lang="en-US" sz="5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61" name="Rectangle 260">
              <a:extLst>
                <a:ext uri="{FF2B5EF4-FFF2-40B4-BE49-F238E27FC236}">
                  <a16:creationId xmlns:a16="http://schemas.microsoft.com/office/drawing/2014/main" id="{D5FA366C-F022-4B61-97E1-D4EDCC32C3D7}"/>
                </a:ext>
              </a:extLst>
            </p:cNvPr>
            <p:cNvSpPr/>
            <p:nvPr/>
          </p:nvSpPr>
          <p:spPr>
            <a:xfrm>
              <a:off x="2047020" y="2076450"/>
              <a:ext cx="262889" cy="144236"/>
            </a:xfrm>
            <a:prstGeom prst="rect">
              <a:avLst/>
            </a:prstGeom>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mn-cs"/>
                </a:rPr>
                <a:t>31</a:t>
              </a:r>
              <a:endParaRPr kumimoji="0" lang="en-US" sz="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59" name="Rectangle 258">
              <a:extLst>
                <a:ext uri="{FF2B5EF4-FFF2-40B4-BE49-F238E27FC236}">
                  <a16:creationId xmlns:a16="http://schemas.microsoft.com/office/drawing/2014/main" id="{A540A7AD-A4F7-4BCF-8C82-D969066C2902}"/>
                </a:ext>
              </a:extLst>
            </p:cNvPr>
            <p:cNvSpPr/>
            <p:nvPr/>
          </p:nvSpPr>
          <p:spPr>
            <a:xfrm>
              <a:off x="1628193" y="2075907"/>
              <a:ext cx="262889" cy="144779"/>
            </a:xfrm>
            <a:prstGeom prst="rect">
              <a:avLst/>
            </a:prstGeom>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mn-cs"/>
                </a:rPr>
                <a:t>29</a:t>
              </a:r>
              <a:endParaRPr kumimoji="0" lang="en-US" sz="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60" name="Rectangle 259">
              <a:extLst>
                <a:ext uri="{FF2B5EF4-FFF2-40B4-BE49-F238E27FC236}">
                  <a16:creationId xmlns:a16="http://schemas.microsoft.com/office/drawing/2014/main" id="{C999380F-EBEF-4FA3-BC4C-F34FE5BC693D}"/>
                </a:ext>
              </a:extLst>
            </p:cNvPr>
            <p:cNvSpPr/>
            <p:nvPr/>
          </p:nvSpPr>
          <p:spPr>
            <a:xfrm>
              <a:off x="1836420" y="2075634"/>
              <a:ext cx="262889" cy="144780"/>
            </a:xfrm>
            <a:prstGeom prst="rect">
              <a:avLst/>
            </a:prstGeom>
            <a:solidFill>
              <a:schemeClr val="bg2"/>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mn-cs"/>
                </a:rPr>
                <a:t>2</a:t>
              </a:r>
              <a:endParaRPr kumimoji="0" lang="en-US" sz="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62" name="Rectangle 261">
              <a:extLst>
                <a:ext uri="{FF2B5EF4-FFF2-40B4-BE49-F238E27FC236}">
                  <a16:creationId xmlns:a16="http://schemas.microsoft.com/office/drawing/2014/main" id="{61D06DB5-14E9-44CF-A37D-5BC91C354321}"/>
                </a:ext>
              </a:extLst>
            </p:cNvPr>
            <p:cNvSpPr/>
            <p:nvPr/>
          </p:nvSpPr>
          <p:spPr>
            <a:xfrm>
              <a:off x="1628193" y="2220686"/>
              <a:ext cx="681717" cy="144236"/>
            </a:xfrm>
            <a:prstGeom prst="rect">
              <a:avLst/>
            </a:prstGeom>
            <a:solidFill>
              <a:schemeClr val="bg2"/>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prstClr val="black"/>
                  </a:solidFill>
                  <a:effectLst/>
                  <a:uLnTx/>
                  <a:uFillTx/>
                  <a:latin typeface="Calibri" panose="020F0502020204030204"/>
                  <a:ea typeface="+mn-ea"/>
                  <a:cs typeface="+mn-cs"/>
                </a:rPr>
                <a:t>0.5.2.2</a:t>
              </a:r>
            </a:p>
          </p:txBody>
        </p:sp>
        <p:sp>
          <p:nvSpPr>
            <p:cNvPr id="263" name="Rectangle 262">
              <a:extLst>
                <a:ext uri="{FF2B5EF4-FFF2-40B4-BE49-F238E27FC236}">
                  <a16:creationId xmlns:a16="http://schemas.microsoft.com/office/drawing/2014/main" id="{C59C4CBB-FE98-4BE8-AA31-7D49467C9EBE}"/>
                </a:ext>
              </a:extLst>
            </p:cNvPr>
            <p:cNvSpPr/>
            <p:nvPr/>
          </p:nvSpPr>
          <p:spPr>
            <a:xfrm>
              <a:off x="2020428" y="2364922"/>
              <a:ext cx="289482" cy="144236"/>
            </a:xfrm>
            <a:prstGeom prst="rect">
              <a:avLst/>
            </a:prstGeom>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500" b="0" i="0" u="none" strike="noStrike" kern="1200" cap="none" spc="0" normalizeH="0" baseline="0" noProof="0" dirty="0">
                  <a:ln>
                    <a:noFill/>
                  </a:ln>
                  <a:solidFill>
                    <a:prstClr val="black"/>
                  </a:solidFill>
                  <a:effectLst/>
                  <a:uLnTx/>
                  <a:uFillTx/>
                  <a:latin typeface="Calibri" panose="020F0502020204030204"/>
                  <a:ea typeface="+mn-ea"/>
                  <a:cs typeface="+mn-cs"/>
                </a:rPr>
                <a:t>110</a:t>
              </a:r>
              <a:endParaRPr kumimoji="0" lang="en-US" sz="5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64" name="Rectangle 263">
              <a:extLst>
                <a:ext uri="{FF2B5EF4-FFF2-40B4-BE49-F238E27FC236}">
                  <a16:creationId xmlns:a16="http://schemas.microsoft.com/office/drawing/2014/main" id="{47F39716-1075-4FB7-809F-6E43EFAC538F}"/>
                </a:ext>
              </a:extLst>
            </p:cNvPr>
            <p:cNvSpPr/>
            <p:nvPr/>
          </p:nvSpPr>
          <p:spPr>
            <a:xfrm>
              <a:off x="1836419" y="2364378"/>
              <a:ext cx="262889" cy="144236"/>
            </a:xfrm>
            <a:prstGeom prst="rect">
              <a:avLst/>
            </a:prstGeom>
            <a:solidFill>
              <a:schemeClr val="bg2"/>
            </a:solidFill>
            <a:ln w="63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mn-cs"/>
                </a:rPr>
                <a:t>79</a:t>
              </a:r>
              <a:endParaRPr kumimoji="0" lang="en-US" sz="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266" name="Group 265">
            <a:extLst>
              <a:ext uri="{FF2B5EF4-FFF2-40B4-BE49-F238E27FC236}">
                <a16:creationId xmlns:a16="http://schemas.microsoft.com/office/drawing/2014/main" id="{74B0D837-AD15-4CCA-93E4-25AB36F17933}"/>
              </a:ext>
            </a:extLst>
          </p:cNvPr>
          <p:cNvGrpSpPr/>
          <p:nvPr/>
        </p:nvGrpSpPr>
        <p:grpSpPr>
          <a:xfrm>
            <a:off x="10718159" y="3700709"/>
            <a:ext cx="685801" cy="433524"/>
            <a:chOff x="1624109" y="2075634"/>
            <a:chExt cx="685801" cy="433524"/>
          </a:xfrm>
        </p:grpSpPr>
        <p:sp>
          <p:nvSpPr>
            <p:cNvPr id="269" name="Rectangle 268">
              <a:extLst>
                <a:ext uri="{FF2B5EF4-FFF2-40B4-BE49-F238E27FC236}">
                  <a16:creationId xmlns:a16="http://schemas.microsoft.com/office/drawing/2014/main" id="{1F9EBC71-A3F7-4BE2-AA90-F0533235B66C}"/>
                </a:ext>
              </a:extLst>
            </p:cNvPr>
            <p:cNvSpPr/>
            <p:nvPr/>
          </p:nvSpPr>
          <p:spPr>
            <a:xfrm>
              <a:off x="2017104" y="2076450"/>
              <a:ext cx="292806" cy="144236"/>
            </a:xfrm>
            <a:prstGeom prst="rect">
              <a:avLst/>
            </a:prstGeom>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500" b="0" i="0" u="none" strike="noStrike" kern="1200" cap="none" spc="0" normalizeH="0" baseline="0" noProof="0" dirty="0">
                  <a:ln>
                    <a:noFill/>
                  </a:ln>
                  <a:solidFill>
                    <a:prstClr val="black"/>
                  </a:solidFill>
                  <a:effectLst/>
                  <a:uLnTx/>
                  <a:uFillTx/>
                  <a:latin typeface="Calibri" panose="020F0502020204030204"/>
                  <a:ea typeface="+mn-ea"/>
                  <a:cs typeface="+mn-cs"/>
                </a:rPr>
                <a:t>112</a:t>
              </a:r>
              <a:endParaRPr kumimoji="0" lang="en-US" sz="5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67" name="Rectangle 266">
              <a:extLst>
                <a:ext uri="{FF2B5EF4-FFF2-40B4-BE49-F238E27FC236}">
                  <a16:creationId xmlns:a16="http://schemas.microsoft.com/office/drawing/2014/main" id="{2567E3F8-543E-489F-8178-B066F1D64B2F}"/>
                </a:ext>
              </a:extLst>
            </p:cNvPr>
            <p:cNvSpPr/>
            <p:nvPr/>
          </p:nvSpPr>
          <p:spPr>
            <a:xfrm>
              <a:off x="1628192" y="2075907"/>
              <a:ext cx="289371" cy="144779"/>
            </a:xfrm>
            <a:prstGeom prst="rect">
              <a:avLst/>
            </a:prstGeom>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500" b="0" i="0" u="none" strike="noStrike" kern="1200" cap="none" spc="0" normalizeH="0" baseline="0" noProof="0" dirty="0">
                  <a:ln>
                    <a:noFill/>
                  </a:ln>
                  <a:solidFill>
                    <a:prstClr val="black"/>
                  </a:solidFill>
                  <a:effectLst/>
                  <a:uLnTx/>
                  <a:uFillTx/>
                  <a:latin typeface="Calibri" panose="020F0502020204030204"/>
                  <a:ea typeface="+mn-ea"/>
                  <a:cs typeface="+mn-cs"/>
                </a:rPr>
                <a:t>110</a:t>
              </a:r>
              <a:endParaRPr kumimoji="0" lang="en-US" sz="5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68" name="Rectangle 267">
              <a:extLst>
                <a:ext uri="{FF2B5EF4-FFF2-40B4-BE49-F238E27FC236}">
                  <a16:creationId xmlns:a16="http://schemas.microsoft.com/office/drawing/2014/main" id="{DCED474D-F72C-4632-92DB-4758912B0326}"/>
                </a:ext>
              </a:extLst>
            </p:cNvPr>
            <p:cNvSpPr/>
            <p:nvPr/>
          </p:nvSpPr>
          <p:spPr>
            <a:xfrm>
              <a:off x="1836420" y="2075634"/>
              <a:ext cx="262889" cy="144780"/>
            </a:xfrm>
            <a:prstGeom prst="rect">
              <a:avLst/>
            </a:prstGeom>
            <a:solidFill>
              <a:schemeClr val="bg2"/>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mn-cs"/>
                </a:rPr>
                <a:t>2</a:t>
              </a:r>
              <a:endParaRPr kumimoji="0" lang="en-US" sz="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70" name="Rectangle 269">
              <a:extLst>
                <a:ext uri="{FF2B5EF4-FFF2-40B4-BE49-F238E27FC236}">
                  <a16:creationId xmlns:a16="http://schemas.microsoft.com/office/drawing/2014/main" id="{52398D5C-0375-43EA-BB18-3579680D01A0}"/>
                </a:ext>
              </a:extLst>
            </p:cNvPr>
            <p:cNvSpPr/>
            <p:nvPr/>
          </p:nvSpPr>
          <p:spPr>
            <a:xfrm>
              <a:off x="1628193" y="2220686"/>
              <a:ext cx="681717" cy="144236"/>
            </a:xfrm>
            <a:prstGeom prst="rect">
              <a:avLst/>
            </a:prstGeom>
            <a:solidFill>
              <a:schemeClr val="bg2"/>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prstClr val="black"/>
                  </a:solidFill>
                  <a:effectLst/>
                  <a:uLnTx/>
                  <a:uFillTx/>
                  <a:latin typeface="Calibri" panose="020F0502020204030204"/>
                  <a:ea typeface="+mn-ea"/>
                  <a:cs typeface="+mn-cs"/>
                </a:rPr>
                <a:t>0.2.2.1</a:t>
              </a:r>
            </a:p>
          </p:txBody>
        </p:sp>
        <p:sp>
          <p:nvSpPr>
            <p:cNvPr id="271" name="Rectangle 270">
              <a:extLst>
                <a:ext uri="{FF2B5EF4-FFF2-40B4-BE49-F238E27FC236}">
                  <a16:creationId xmlns:a16="http://schemas.microsoft.com/office/drawing/2014/main" id="{8600110C-F875-457B-901F-5DBDE4860DF7}"/>
                </a:ext>
              </a:extLst>
            </p:cNvPr>
            <p:cNvSpPr/>
            <p:nvPr/>
          </p:nvSpPr>
          <p:spPr>
            <a:xfrm>
              <a:off x="2006984" y="2364922"/>
              <a:ext cx="302926" cy="144236"/>
            </a:xfrm>
            <a:prstGeom prst="rect">
              <a:avLst/>
            </a:prstGeom>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500" b="0" i="0" u="none" strike="noStrike" kern="1200" cap="none" spc="0" normalizeH="0" baseline="0" noProof="0" dirty="0">
                  <a:ln>
                    <a:noFill/>
                  </a:ln>
                  <a:solidFill>
                    <a:prstClr val="black"/>
                  </a:solidFill>
                  <a:effectLst/>
                  <a:uLnTx/>
                  <a:uFillTx/>
                  <a:latin typeface="Calibri" panose="020F0502020204030204"/>
                  <a:ea typeface="+mn-ea"/>
                  <a:cs typeface="+mn-cs"/>
                </a:rPr>
                <a:t>112</a:t>
              </a:r>
              <a:endParaRPr kumimoji="0" lang="en-US" sz="5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73" name="Rectangle 272">
              <a:extLst>
                <a:ext uri="{FF2B5EF4-FFF2-40B4-BE49-F238E27FC236}">
                  <a16:creationId xmlns:a16="http://schemas.microsoft.com/office/drawing/2014/main" id="{E18F2465-3E72-4DE8-9596-ABF088827F3E}"/>
                </a:ext>
              </a:extLst>
            </p:cNvPr>
            <p:cNvSpPr/>
            <p:nvPr/>
          </p:nvSpPr>
          <p:spPr>
            <a:xfrm>
              <a:off x="1624109" y="2363834"/>
              <a:ext cx="293453" cy="144236"/>
            </a:xfrm>
            <a:prstGeom prst="rect">
              <a:avLst/>
            </a:prstGeom>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500" b="0" i="0" u="none" strike="noStrike" kern="1200" cap="none" spc="0" normalizeH="0" baseline="0" noProof="0" dirty="0">
                  <a:ln>
                    <a:noFill/>
                  </a:ln>
                  <a:solidFill>
                    <a:prstClr val="black"/>
                  </a:solidFill>
                  <a:effectLst/>
                  <a:uLnTx/>
                  <a:uFillTx/>
                  <a:latin typeface="Calibri" panose="020F0502020204030204"/>
                  <a:ea typeface="+mn-ea"/>
                  <a:cs typeface="+mn-cs"/>
                </a:rPr>
                <a:t>110</a:t>
              </a:r>
              <a:endParaRPr kumimoji="0" lang="en-US" sz="5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72" name="Rectangle 271">
              <a:extLst>
                <a:ext uri="{FF2B5EF4-FFF2-40B4-BE49-F238E27FC236}">
                  <a16:creationId xmlns:a16="http://schemas.microsoft.com/office/drawing/2014/main" id="{E6988447-9345-40F7-89EE-46968AB9AD40}"/>
                </a:ext>
              </a:extLst>
            </p:cNvPr>
            <p:cNvSpPr/>
            <p:nvPr/>
          </p:nvSpPr>
          <p:spPr>
            <a:xfrm>
              <a:off x="1852710" y="2364378"/>
              <a:ext cx="228600" cy="144236"/>
            </a:xfrm>
            <a:prstGeom prst="rect">
              <a:avLst/>
            </a:prstGeom>
            <a:solidFill>
              <a:schemeClr val="bg2"/>
            </a:solidFill>
            <a:ln w="63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mn-cs"/>
                </a:rPr>
                <a:t>0</a:t>
              </a:r>
              <a:endParaRPr kumimoji="0" lang="en-US" sz="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cxnSp>
        <p:nvCxnSpPr>
          <p:cNvPr id="277" name="Straight Arrow Connector 276">
            <a:extLst>
              <a:ext uri="{FF2B5EF4-FFF2-40B4-BE49-F238E27FC236}">
                <a16:creationId xmlns:a16="http://schemas.microsoft.com/office/drawing/2014/main" id="{31DE139A-CAAF-488B-98CA-19B89E85C8CC}"/>
              </a:ext>
            </a:extLst>
          </p:cNvPr>
          <p:cNvCxnSpPr>
            <a:stCxn id="262" idx="3"/>
            <a:endCxn id="270" idx="1"/>
          </p:cNvCxnSpPr>
          <p:nvPr/>
        </p:nvCxnSpPr>
        <p:spPr>
          <a:xfrm flipV="1">
            <a:off x="7572048" y="3917879"/>
            <a:ext cx="3150195" cy="767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9" name="Straight Arrow Connector 278">
            <a:extLst>
              <a:ext uri="{FF2B5EF4-FFF2-40B4-BE49-F238E27FC236}">
                <a16:creationId xmlns:a16="http://schemas.microsoft.com/office/drawing/2014/main" id="{87C04EE0-40D5-4C0D-8C93-CD6A29ABBBD5}"/>
              </a:ext>
            </a:extLst>
          </p:cNvPr>
          <p:cNvCxnSpPr>
            <a:stCxn id="125" idx="3"/>
            <a:endCxn id="262" idx="1"/>
          </p:cNvCxnSpPr>
          <p:nvPr/>
        </p:nvCxnSpPr>
        <p:spPr>
          <a:xfrm>
            <a:off x="6505551" y="3994195"/>
            <a:ext cx="384780" cy="4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1" name="Straight Arrow Connector 280">
            <a:extLst>
              <a:ext uri="{FF2B5EF4-FFF2-40B4-BE49-F238E27FC236}">
                <a16:creationId xmlns:a16="http://schemas.microsoft.com/office/drawing/2014/main" id="{332D5429-EA08-4617-A242-B201A7CBACCC}"/>
              </a:ext>
            </a:extLst>
          </p:cNvPr>
          <p:cNvCxnSpPr>
            <a:cxnSpLocks/>
            <a:stCxn id="135" idx="3"/>
            <a:endCxn id="270" idx="1"/>
          </p:cNvCxnSpPr>
          <p:nvPr/>
        </p:nvCxnSpPr>
        <p:spPr>
          <a:xfrm>
            <a:off x="5458959" y="3380650"/>
            <a:ext cx="5263284" cy="5372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4" name="Straight Connector 283">
            <a:extLst>
              <a:ext uri="{FF2B5EF4-FFF2-40B4-BE49-F238E27FC236}">
                <a16:creationId xmlns:a16="http://schemas.microsoft.com/office/drawing/2014/main" id="{72E3C0EE-2D66-4C42-8076-FBAA43EB4916}"/>
              </a:ext>
            </a:extLst>
          </p:cNvPr>
          <p:cNvCxnSpPr>
            <a:cxnSpLocks/>
            <a:stCxn id="31" idx="3"/>
          </p:cNvCxnSpPr>
          <p:nvPr/>
        </p:nvCxnSpPr>
        <p:spPr>
          <a:xfrm flipV="1">
            <a:off x="4308498" y="2950519"/>
            <a:ext cx="466516" cy="1098132"/>
          </a:xfrm>
          <a:prstGeom prst="line">
            <a:avLst/>
          </a:prstGeom>
        </p:spPr>
        <p:style>
          <a:lnRef idx="1">
            <a:schemeClr val="accent1"/>
          </a:lnRef>
          <a:fillRef idx="0">
            <a:schemeClr val="accent1"/>
          </a:fillRef>
          <a:effectRef idx="0">
            <a:schemeClr val="accent1"/>
          </a:effectRef>
          <a:fontRef idx="minor">
            <a:schemeClr val="tx1"/>
          </a:fontRef>
        </p:style>
      </p:cxnSp>
      <p:cxnSp>
        <p:nvCxnSpPr>
          <p:cNvPr id="287" name="Straight Connector 286">
            <a:extLst>
              <a:ext uri="{FF2B5EF4-FFF2-40B4-BE49-F238E27FC236}">
                <a16:creationId xmlns:a16="http://schemas.microsoft.com/office/drawing/2014/main" id="{772866DD-F5A8-472D-9204-6E364C16AA91}"/>
              </a:ext>
            </a:extLst>
          </p:cNvPr>
          <p:cNvCxnSpPr>
            <a:cxnSpLocks/>
          </p:cNvCxnSpPr>
          <p:nvPr/>
        </p:nvCxnSpPr>
        <p:spPr>
          <a:xfrm flipV="1">
            <a:off x="4770867" y="2436133"/>
            <a:ext cx="3355503" cy="518400"/>
          </a:xfrm>
          <a:prstGeom prst="line">
            <a:avLst/>
          </a:prstGeom>
        </p:spPr>
        <p:style>
          <a:lnRef idx="1">
            <a:schemeClr val="accent1"/>
          </a:lnRef>
          <a:fillRef idx="0">
            <a:schemeClr val="accent1"/>
          </a:fillRef>
          <a:effectRef idx="0">
            <a:schemeClr val="accent1"/>
          </a:effectRef>
          <a:fontRef idx="minor">
            <a:schemeClr val="tx1"/>
          </a:fontRef>
        </p:style>
      </p:cxnSp>
      <p:sp>
        <p:nvSpPr>
          <p:cNvPr id="298" name="Oval 297">
            <a:extLst>
              <a:ext uri="{FF2B5EF4-FFF2-40B4-BE49-F238E27FC236}">
                <a16:creationId xmlns:a16="http://schemas.microsoft.com/office/drawing/2014/main" id="{962A7356-DBEF-4B5F-9E1D-0669F16875E2}"/>
              </a:ext>
            </a:extLst>
          </p:cNvPr>
          <p:cNvSpPr/>
          <p:nvPr/>
        </p:nvSpPr>
        <p:spPr>
          <a:xfrm>
            <a:off x="11105783" y="-33961"/>
            <a:ext cx="1088401" cy="440697"/>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white"/>
                </a:solidFill>
                <a:effectLst/>
                <a:uLnTx/>
                <a:uFillTx/>
                <a:latin typeface="Calibri" panose="020F0502020204030204"/>
                <a:ea typeface="+mn-ea"/>
                <a:cs typeface="+mn-cs"/>
              </a:rPr>
              <a:t>Finish </a:t>
            </a:r>
            <a:r>
              <a:rPr kumimoji="0" lang="en-GB" sz="800" b="0" i="0" u="none" strike="noStrike" kern="1200" cap="none" spc="0" normalizeH="0" baseline="0" noProof="0" dirty="0">
                <a:ln>
                  <a:noFill/>
                </a:ln>
                <a:solidFill>
                  <a:prstClr val="white"/>
                </a:solidFill>
                <a:effectLst/>
                <a:uLnTx/>
                <a:uFillTx/>
                <a:latin typeface="Calibri" panose="020F0502020204030204"/>
                <a:ea typeface="+mn-ea"/>
                <a:cs typeface="+mn-cs"/>
              </a:rPr>
              <a:t>113</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300" name="Straight Arrow Connector 299">
            <a:extLst>
              <a:ext uri="{FF2B5EF4-FFF2-40B4-BE49-F238E27FC236}">
                <a16:creationId xmlns:a16="http://schemas.microsoft.com/office/drawing/2014/main" id="{C654EA6A-4BE4-4C53-81F3-6DEB422AA51C}"/>
              </a:ext>
            </a:extLst>
          </p:cNvPr>
          <p:cNvCxnSpPr>
            <a:stCxn id="233" idx="3"/>
            <a:endCxn id="298" idx="2"/>
          </p:cNvCxnSpPr>
          <p:nvPr/>
        </p:nvCxnSpPr>
        <p:spPr>
          <a:xfrm flipV="1">
            <a:off x="10084157" y="186388"/>
            <a:ext cx="1021626" cy="3912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4" name="Straight Arrow Connector 303">
            <a:extLst>
              <a:ext uri="{FF2B5EF4-FFF2-40B4-BE49-F238E27FC236}">
                <a16:creationId xmlns:a16="http://schemas.microsoft.com/office/drawing/2014/main" id="{619CBA01-A767-4DE0-8152-F4F9E2E00BC9}"/>
              </a:ext>
            </a:extLst>
          </p:cNvPr>
          <p:cNvCxnSpPr>
            <a:endCxn id="298" idx="2"/>
          </p:cNvCxnSpPr>
          <p:nvPr/>
        </p:nvCxnSpPr>
        <p:spPr>
          <a:xfrm flipV="1">
            <a:off x="8126370" y="186388"/>
            <a:ext cx="2979413" cy="22417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314" name="Group 313">
            <a:extLst>
              <a:ext uri="{FF2B5EF4-FFF2-40B4-BE49-F238E27FC236}">
                <a16:creationId xmlns:a16="http://schemas.microsoft.com/office/drawing/2014/main" id="{97B16558-DDA9-4679-BC11-B667BC54D72D}"/>
              </a:ext>
            </a:extLst>
          </p:cNvPr>
          <p:cNvGrpSpPr/>
          <p:nvPr/>
        </p:nvGrpSpPr>
        <p:grpSpPr>
          <a:xfrm>
            <a:off x="11443291" y="1959957"/>
            <a:ext cx="685801" cy="433524"/>
            <a:chOff x="1624109" y="2075634"/>
            <a:chExt cx="685801" cy="433524"/>
          </a:xfrm>
        </p:grpSpPr>
        <p:sp>
          <p:nvSpPr>
            <p:cNvPr id="317" name="Rectangle 316">
              <a:extLst>
                <a:ext uri="{FF2B5EF4-FFF2-40B4-BE49-F238E27FC236}">
                  <a16:creationId xmlns:a16="http://schemas.microsoft.com/office/drawing/2014/main" id="{55D36C47-9A90-4297-8299-31E576E24B8D}"/>
                </a:ext>
              </a:extLst>
            </p:cNvPr>
            <p:cNvSpPr/>
            <p:nvPr/>
          </p:nvSpPr>
          <p:spPr>
            <a:xfrm>
              <a:off x="2031208" y="2076450"/>
              <a:ext cx="278702" cy="144236"/>
            </a:xfrm>
            <a:prstGeom prst="rect">
              <a:avLst/>
            </a:prstGeom>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500" b="0" i="0" u="none" strike="noStrike" kern="1200" cap="none" spc="0" normalizeH="0" baseline="0" noProof="0" dirty="0">
                  <a:ln>
                    <a:noFill/>
                  </a:ln>
                  <a:solidFill>
                    <a:prstClr val="black"/>
                  </a:solidFill>
                  <a:effectLst/>
                  <a:uLnTx/>
                  <a:uFillTx/>
                  <a:latin typeface="Calibri" panose="020F0502020204030204"/>
                  <a:ea typeface="+mn-ea"/>
                  <a:cs typeface="+mn-cs"/>
                </a:rPr>
                <a:t>113</a:t>
              </a:r>
              <a:endParaRPr kumimoji="0" lang="en-US" sz="5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15" name="Rectangle 314">
              <a:extLst>
                <a:ext uri="{FF2B5EF4-FFF2-40B4-BE49-F238E27FC236}">
                  <a16:creationId xmlns:a16="http://schemas.microsoft.com/office/drawing/2014/main" id="{332E68C4-E106-49AF-8CDF-DA8562D72FDA}"/>
                </a:ext>
              </a:extLst>
            </p:cNvPr>
            <p:cNvSpPr/>
            <p:nvPr/>
          </p:nvSpPr>
          <p:spPr>
            <a:xfrm>
              <a:off x="1628193" y="2075907"/>
              <a:ext cx="278702" cy="144779"/>
            </a:xfrm>
            <a:prstGeom prst="rect">
              <a:avLst/>
            </a:prstGeom>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500" b="0" i="0" u="none" strike="noStrike" kern="1200" cap="none" spc="0" normalizeH="0" baseline="0" noProof="0" dirty="0">
                  <a:ln>
                    <a:noFill/>
                  </a:ln>
                  <a:solidFill>
                    <a:prstClr val="black"/>
                  </a:solidFill>
                  <a:effectLst/>
                  <a:uLnTx/>
                  <a:uFillTx/>
                  <a:latin typeface="Calibri" panose="020F0502020204030204"/>
                  <a:ea typeface="+mn-ea"/>
                  <a:cs typeface="+mn-cs"/>
                </a:rPr>
                <a:t>112</a:t>
              </a:r>
              <a:endParaRPr kumimoji="0" lang="en-US" sz="5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16" name="Rectangle 315">
              <a:extLst>
                <a:ext uri="{FF2B5EF4-FFF2-40B4-BE49-F238E27FC236}">
                  <a16:creationId xmlns:a16="http://schemas.microsoft.com/office/drawing/2014/main" id="{445F6A77-72BD-4FD9-A572-AC632CBFCBDE}"/>
                </a:ext>
              </a:extLst>
            </p:cNvPr>
            <p:cNvSpPr/>
            <p:nvPr/>
          </p:nvSpPr>
          <p:spPr>
            <a:xfrm>
              <a:off x="1836420" y="2075634"/>
              <a:ext cx="262889" cy="144780"/>
            </a:xfrm>
            <a:prstGeom prst="rect">
              <a:avLst/>
            </a:prstGeom>
            <a:solidFill>
              <a:schemeClr val="bg2"/>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mn-cs"/>
                </a:rPr>
                <a:t>1</a:t>
              </a:r>
              <a:endParaRPr kumimoji="0" lang="en-US" sz="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18" name="Rectangle 317">
              <a:extLst>
                <a:ext uri="{FF2B5EF4-FFF2-40B4-BE49-F238E27FC236}">
                  <a16:creationId xmlns:a16="http://schemas.microsoft.com/office/drawing/2014/main" id="{FFE06A1B-2EBF-4D23-93D2-CBA089FECFD2}"/>
                </a:ext>
              </a:extLst>
            </p:cNvPr>
            <p:cNvSpPr/>
            <p:nvPr/>
          </p:nvSpPr>
          <p:spPr>
            <a:xfrm>
              <a:off x="1628193" y="2220686"/>
              <a:ext cx="681717" cy="144236"/>
            </a:xfrm>
            <a:prstGeom prst="rect">
              <a:avLst/>
            </a:prstGeom>
            <a:solidFill>
              <a:schemeClr val="bg2"/>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prstClr val="black"/>
                  </a:solidFill>
                  <a:effectLst/>
                  <a:uLnTx/>
                  <a:uFillTx/>
                  <a:latin typeface="Calibri" panose="020F0502020204030204"/>
                  <a:ea typeface="+mn-ea"/>
                  <a:cs typeface="+mn-cs"/>
                </a:rPr>
                <a:t>0.2.3.1</a:t>
              </a:r>
            </a:p>
          </p:txBody>
        </p:sp>
        <p:sp>
          <p:nvSpPr>
            <p:cNvPr id="319" name="Rectangle 318">
              <a:extLst>
                <a:ext uri="{FF2B5EF4-FFF2-40B4-BE49-F238E27FC236}">
                  <a16:creationId xmlns:a16="http://schemas.microsoft.com/office/drawing/2014/main" id="{070C4AAF-5288-4211-A83F-35312812B250}"/>
                </a:ext>
              </a:extLst>
            </p:cNvPr>
            <p:cNvSpPr/>
            <p:nvPr/>
          </p:nvSpPr>
          <p:spPr>
            <a:xfrm>
              <a:off x="2031208" y="2364922"/>
              <a:ext cx="278702" cy="144236"/>
            </a:xfrm>
            <a:prstGeom prst="rect">
              <a:avLst/>
            </a:prstGeom>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500" b="0" i="0" u="none" strike="noStrike" kern="1200" cap="none" spc="0" normalizeH="0" baseline="0" noProof="0" dirty="0">
                  <a:ln>
                    <a:noFill/>
                  </a:ln>
                  <a:solidFill>
                    <a:prstClr val="black"/>
                  </a:solidFill>
                  <a:effectLst/>
                  <a:uLnTx/>
                  <a:uFillTx/>
                  <a:latin typeface="Calibri" panose="020F0502020204030204"/>
                  <a:ea typeface="+mn-ea"/>
                  <a:cs typeface="+mn-cs"/>
                </a:rPr>
                <a:t>113</a:t>
              </a:r>
            </a:p>
          </p:txBody>
        </p:sp>
        <p:sp>
          <p:nvSpPr>
            <p:cNvPr id="321" name="Rectangle 320">
              <a:extLst>
                <a:ext uri="{FF2B5EF4-FFF2-40B4-BE49-F238E27FC236}">
                  <a16:creationId xmlns:a16="http://schemas.microsoft.com/office/drawing/2014/main" id="{C407F83A-F2A4-4E93-9ACB-61088F76FF0C}"/>
                </a:ext>
              </a:extLst>
            </p:cNvPr>
            <p:cNvSpPr/>
            <p:nvPr/>
          </p:nvSpPr>
          <p:spPr>
            <a:xfrm>
              <a:off x="1624109" y="2363834"/>
              <a:ext cx="282785" cy="144236"/>
            </a:xfrm>
            <a:prstGeom prst="rect">
              <a:avLst/>
            </a:prstGeom>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500" b="0" i="0" u="none" strike="noStrike" kern="1200" cap="none" spc="0" normalizeH="0" baseline="0" noProof="0" dirty="0">
                  <a:ln>
                    <a:noFill/>
                  </a:ln>
                  <a:solidFill>
                    <a:prstClr val="black"/>
                  </a:solidFill>
                  <a:effectLst/>
                  <a:uLnTx/>
                  <a:uFillTx/>
                  <a:latin typeface="Calibri" panose="020F0502020204030204"/>
                  <a:ea typeface="+mn-ea"/>
                  <a:cs typeface="+mn-cs"/>
                </a:rPr>
                <a:t>112</a:t>
              </a:r>
              <a:endParaRPr kumimoji="0" lang="en-US" sz="5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20" name="Rectangle 319">
              <a:extLst>
                <a:ext uri="{FF2B5EF4-FFF2-40B4-BE49-F238E27FC236}">
                  <a16:creationId xmlns:a16="http://schemas.microsoft.com/office/drawing/2014/main" id="{6E5FECEF-0596-40BC-AFC2-3BDF7117730B}"/>
                </a:ext>
              </a:extLst>
            </p:cNvPr>
            <p:cNvSpPr/>
            <p:nvPr/>
          </p:nvSpPr>
          <p:spPr>
            <a:xfrm>
              <a:off x="1852710" y="2364378"/>
              <a:ext cx="228600" cy="144236"/>
            </a:xfrm>
            <a:prstGeom prst="rect">
              <a:avLst/>
            </a:prstGeom>
            <a:solidFill>
              <a:schemeClr val="bg2"/>
            </a:solidFill>
            <a:ln w="63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mn-cs"/>
                </a:rPr>
                <a:t>0</a:t>
              </a:r>
              <a:endParaRPr kumimoji="0" lang="en-US" sz="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338" name="Group 337">
            <a:extLst>
              <a:ext uri="{FF2B5EF4-FFF2-40B4-BE49-F238E27FC236}">
                <a16:creationId xmlns:a16="http://schemas.microsoft.com/office/drawing/2014/main" id="{D52FE806-C1CB-49FB-BBAF-3E8374109388}"/>
              </a:ext>
            </a:extLst>
          </p:cNvPr>
          <p:cNvGrpSpPr/>
          <p:nvPr/>
        </p:nvGrpSpPr>
        <p:grpSpPr>
          <a:xfrm>
            <a:off x="10635955" y="1378021"/>
            <a:ext cx="685800" cy="433524"/>
            <a:chOff x="1624110" y="2075634"/>
            <a:chExt cx="685800" cy="433524"/>
          </a:xfrm>
        </p:grpSpPr>
        <p:sp>
          <p:nvSpPr>
            <p:cNvPr id="341" name="Rectangle 340">
              <a:extLst>
                <a:ext uri="{FF2B5EF4-FFF2-40B4-BE49-F238E27FC236}">
                  <a16:creationId xmlns:a16="http://schemas.microsoft.com/office/drawing/2014/main" id="{1BB25C2C-BF7F-4762-A3FE-04BD88B3FEB4}"/>
                </a:ext>
              </a:extLst>
            </p:cNvPr>
            <p:cNvSpPr/>
            <p:nvPr/>
          </p:nvSpPr>
          <p:spPr>
            <a:xfrm>
              <a:off x="2019478" y="2076450"/>
              <a:ext cx="290432" cy="144236"/>
            </a:xfrm>
            <a:prstGeom prst="rect">
              <a:avLst/>
            </a:prstGeom>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500" b="0" i="0" u="none" strike="noStrike" kern="1200" cap="none" spc="0" normalizeH="0" baseline="0" noProof="0" dirty="0">
                  <a:ln>
                    <a:noFill/>
                  </a:ln>
                  <a:solidFill>
                    <a:prstClr val="black"/>
                  </a:solidFill>
                  <a:effectLst/>
                  <a:uLnTx/>
                  <a:uFillTx/>
                  <a:latin typeface="Calibri" panose="020F0502020204030204"/>
                  <a:ea typeface="+mn-ea"/>
                  <a:cs typeface="+mn-cs"/>
                </a:rPr>
                <a:t>113</a:t>
              </a:r>
              <a:endParaRPr kumimoji="0" lang="en-US" sz="5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39" name="Rectangle 338">
              <a:extLst>
                <a:ext uri="{FF2B5EF4-FFF2-40B4-BE49-F238E27FC236}">
                  <a16:creationId xmlns:a16="http://schemas.microsoft.com/office/drawing/2014/main" id="{8D400811-E72F-4085-9C20-70E4B60D4128}"/>
                </a:ext>
              </a:extLst>
            </p:cNvPr>
            <p:cNvSpPr/>
            <p:nvPr/>
          </p:nvSpPr>
          <p:spPr>
            <a:xfrm>
              <a:off x="1628193" y="2075907"/>
              <a:ext cx="290432" cy="144779"/>
            </a:xfrm>
            <a:prstGeom prst="rect">
              <a:avLst/>
            </a:prstGeom>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500" b="0" i="0" u="none" strike="noStrike" kern="1200" cap="none" spc="0" normalizeH="0" baseline="0" noProof="0" dirty="0">
                  <a:ln>
                    <a:noFill/>
                  </a:ln>
                  <a:solidFill>
                    <a:prstClr val="black"/>
                  </a:solidFill>
                  <a:effectLst/>
                  <a:uLnTx/>
                  <a:uFillTx/>
                  <a:latin typeface="Calibri" panose="020F0502020204030204"/>
                  <a:ea typeface="+mn-ea"/>
                  <a:cs typeface="+mn-cs"/>
                </a:rPr>
                <a:t>112</a:t>
              </a:r>
              <a:endParaRPr kumimoji="0" lang="en-US" sz="5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40" name="Rectangle 339">
              <a:extLst>
                <a:ext uri="{FF2B5EF4-FFF2-40B4-BE49-F238E27FC236}">
                  <a16:creationId xmlns:a16="http://schemas.microsoft.com/office/drawing/2014/main" id="{7D54132C-A437-4815-BC03-CB566E0AC4C1}"/>
                </a:ext>
              </a:extLst>
            </p:cNvPr>
            <p:cNvSpPr/>
            <p:nvPr/>
          </p:nvSpPr>
          <p:spPr>
            <a:xfrm>
              <a:off x="1836420" y="2075634"/>
              <a:ext cx="262889" cy="144780"/>
            </a:xfrm>
            <a:prstGeom prst="rect">
              <a:avLst/>
            </a:prstGeom>
            <a:solidFill>
              <a:schemeClr val="bg2"/>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mn-cs"/>
                </a:rPr>
                <a:t>1</a:t>
              </a:r>
              <a:endParaRPr kumimoji="0" lang="en-US" sz="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42" name="Rectangle 341">
              <a:extLst>
                <a:ext uri="{FF2B5EF4-FFF2-40B4-BE49-F238E27FC236}">
                  <a16:creationId xmlns:a16="http://schemas.microsoft.com/office/drawing/2014/main" id="{4DFE0741-9408-4764-926D-BA4D5355D8A3}"/>
                </a:ext>
              </a:extLst>
            </p:cNvPr>
            <p:cNvSpPr/>
            <p:nvPr/>
          </p:nvSpPr>
          <p:spPr>
            <a:xfrm>
              <a:off x="1628193" y="2220686"/>
              <a:ext cx="681717" cy="144236"/>
            </a:xfrm>
            <a:prstGeom prst="rect">
              <a:avLst/>
            </a:prstGeom>
            <a:solidFill>
              <a:schemeClr val="bg2"/>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prstClr val="black"/>
                  </a:solidFill>
                  <a:effectLst/>
                  <a:uLnTx/>
                  <a:uFillTx/>
                  <a:latin typeface="Calibri" panose="020F0502020204030204"/>
                  <a:ea typeface="+mn-ea"/>
                  <a:cs typeface="+mn-cs"/>
                </a:rPr>
                <a:t>0.2.3.2</a:t>
              </a:r>
            </a:p>
          </p:txBody>
        </p:sp>
        <p:sp>
          <p:nvSpPr>
            <p:cNvPr id="343" name="Rectangle 342">
              <a:extLst>
                <a:ext uri="{FF2B5EF4-FFF2-40B4-BE49-F238E27FC236}">
                  <a16:creationId xmlns:a16="http://schemas.microsoft.com/office/drawing/2014/main" id="{D7C5E1F9-26D6-442B-9CC0-2574FA76F719}"/>
                </a:ext>
              </a:extLst>
            </p:cNvPr>
            <p:cNvSpPr/>
            <p:nvPr/>
          </p:nvSpPr>
          <p:spPr>
            <a:xfrm>
              <a:off x="2031208" y="2364922"/>
              <a:ext cx="278702" cy="144236"/>
            </a:xfrm>
            <a:prstGeom prst="rect">
              <a:avLst/>
            </a:prstGeom>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500" b="0" i="0" u="none" strike="noStrike" kern="1200" cap="none" spc="0" normalizeH="0" baseline="0" noProof="0" dirty="0">
                  <a:ln>
                    <a:noFill/>
                  </a:ln>
                  <a:solidFill>
                    <a:prstClr val="black"/>
                  </a:solidFill>
                  <a:effectLst/>
                  <a:uLnTx/>
                  <a:uFillTx/>
                  <a:latin typeface="Calibri" panose="020F0502020204030204"/>
                  <a:ea typeface="+mn-ea"/>
                  <a:cs typeface="+mn-cs"/>
                </a:rPr>
                <a:t>113</a:t>
              </a:r>
              <a:endParaRPr kumimoji="0" lang="en-US" sz="5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45" name="Rectangle 344">
              <a:extLst>
                <a:ext uri="{FF2B5EF4-FFF2-40B4-BE49-F238E27FC236}">
                  <a16:creationId xmlns:a16="http://schemas.microsoft.com/office/drawing/2014/main" id="{EA42AB82-7BF8-46B7-9E03-86452AAA8187}"/>
                </a:ext>
              </a:extLst>
            </p:cNvPr>
            <p:cNvSpPr/>
            <p:nvPr/>
          </p:nvSpPr>
          <p:spPr>
            <a:xfrm>
              <a:off x="1624110" y="2363834"/>
              <a:ext cx="290432" cy="144236"/>
            </a:xfrm>
            <a:prstGeom prst="rect">
              <a:avLst/>
            </a:prstGeom>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500" b="0" i="0" u="none" strike="noStrike" kern="1200" cap="none" spc="0" normalizeH="0" baseline="0" noProof="0" dirty="0">
                  <a:ln>
                    <a:noFill/>
                  </a:ln>
                  <a:solidFill>
                    <a:prstClr val="black"/>
                  </a:solidFill>
                  <a:effectLst/>
                  <a:uLnTx/>
                  <a:uFillTx/>
                  <a:latin typeface="Calibri" panose="020F0502020204030204"/>
                  <a:ea typeface="+mn-ea"/>
                  <a:cs typeface="+mn-cs"/>
                </a:rPr>
                <a:t>112</a:t>
              </a:r>
              <a:endParaRPr kumimoji="0" lang="en-US" sz="5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44" name="Rectangle 343">
              <a:extLst>
                <a:ext uri="{FF2B5EF4-FFF2-40B4-BE49-F238E27FC236}">
                  <a16:creationId xmlns:a16="http://schemas.microsoft.com/office/drawing/2014/main" id="{B0EC9489-B77A-404D-A3EA-F105A889B9DF}"/>
                </a:ext>
              </a:extLst>
            </p:cNvPr>
            <p:cNvSpPr/>
            <p:nvPr/>
          </p:nvSpPr>
          <p:spPr>
            <a:xfrm>
              <a:off x="1852710" y="2364378"/>
              <a:ext cx="228600" cy="144236"/>
            </a:xfrm>
            <a:prstGeom prst="rect">
              <a:avLst/>
            </a:prstGeom>
            <a:solidFill>
              <a:schemeClr val="bg2"/>
            </a:solidFill>
            <a:ln w="63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dirty="0">
                  <a:ln>
                    <a:noFill/>
                  </a:ln>
                  <a:solidFill>
                    <a:prstClr val="black"/>
                  </a:solidFill>
                  <a:effectLst/>
                  <a:uLnTx/>
                  <a:uFillTx/>
                  <a:latin typeface="Calibri" panose="020F0502020204030204"/>
                  <a:ea typeface="+mn-ea"/>
                  <a:cs typeface="+mn-cs"/>
                </a:rPr>
                <a:t>0</a:t>
              </a:r>
              <a:endParaRPr kumimoji="0" lang="en-US" sz="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cxnSp>
        <p:nvCxnSpPr>
          <p:cNvPr id="347" name="Straight Arrow Connector 346">
            <a:extLst>
              <a:ext uri="{FF2B5EF4-FFF2-40B4-BE49-F238E27FC236}">
                <a16:creationId xmlns:a16="http://schemas.microsoft.com/office/drawing/2014/main" id="{1AFC25DD-866D-4C41-B736-A2E496A99174}"/>
              </a:ext>
            </a:extLst>
          </p:cNvPr>
          <p:cNvCxnSpPr>
            <a:cxnSpLocks/>
          </p:cNvCxnSpPr>
          <p:nvPr/>
        </p:nvCxnSpPr>
        <p:spPr>
          <a:xfrm flipV="1">
            <a:off x="11257557" y="2392801"/>
            <a:ext cx="528635" cy="1308588"/>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349" name="Straight Arrow Connector 348">
            <a:extLst>
              <a:ext uri="{FF2B5EF4-FFF2-40B4-BE49-F238E27FC236}">
                <a16:creationId xmlns:a16="http://schemas.microsoft.com/office/drawing/2014/main" id="{12F2B539-251F-457E-AD5C-CECEBADF278E}"/>
              </a:ext>
            </a:extLst>
          </p:cNvPr>
          <p:cNvCxnSpPr>
            <a:cxnSpLocks/>
            <a:stCxn id="269" idx="0"/>
            <a:endCxn id="344" idx="2"/>
          </p:cNvCxnSpPr>
          <p:nvPr/>
        </p:nvCxnSpPr>
        <p:spPr>
          <a:xfrm flipH="1" flipV="1">
            <a:off x="10978855" y="1811001"/>
            <a:ext cx="278702" cy="1890524"/>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351" name="Straight Arrow Connector 350">
            <a:extLst>
              <a:ext uri="{FF2B5EF4-FFF2-40B4-BE49-F238E27FC236}">
                <a16:creationId xmlns:a16="http://schemas.microsoft.com/office/drawing/2014/main" id="{F9D0C638-7B1B-440F-ABBE-0C6272D61542}"/>
              </a:ext>
            </a:extLst>
          </p:cNvPr>
          <p:cNvCxnSpPr>
            <a:stCxn id="340" idx="0"/>
            <a:endCxn id="298" idx="3"/>
          </p:cNvCxnSpPr>
          <p:nvPr/>
        </p:nvCxnSpPr>
        <p:spPr>
          <a:xfrm flipV="1">
            <a:off x="10979710" y="342197"/>
            <a:ext cx="285466" cy="1035824"/>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353" name="Straight Arrow Connector 352">
            <a:extLst>
              <a:ext uri="{FF2B5EF4-FFF2-40B4-BE49-F238E27FC236}">
                <a16:creationId xmlns:a16="http://schemas.microsoft.com/office/drawing/2014/main" id="{AC43677D-58CD-4AA9-AA72-AA035C94F2A5}"/>
              </a:ext>
            </a:extLst>
          </p:cNvPr>
          <p:cNvCxnSpPr>
            <a:cxnSpLocks/>
          </p:cNvCxnSpPr>
          <p:nvPr/>
        </p:nvCxnSpPr>
        <p:spPr>
          <a:xfrm flipH="1" flipV="1">
            <a:off x="11649983" y="406736"/>
            <a:ext cx="137063" cy="1553221"/>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355" name="Straight Arrow Connector 354">
            <a:extLst>
              <a:ext uri="{FF2B5EF4-FFF2-40B4-BE49-F238E27FC236}">
                <a16:creationId xmlns:a16="http://schemas.microsoft.com/office/drawing/2014/main" id="{BCB4A81B-6CF6-4453-8006-450DFA941761}"/>
              </a:ext>
            </a:extLst>
          </p:cNvPr>
          <p:cNvCxnSpPr>
            <a:stCxn id="247" idx="2"/>
          </p:cNvCxnSpPr>
          <p:nvPr/>
        </p:nvCxnSpPr>
        <p:spPr>
          <a:xfrm>
            <a:off x="9982914" y="2464919"/>
            <a:ext cx="735246" cy="123579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363" name="TextBox 362">
            <a:extLst>
              <a:ext uri="{FF2B5EF4-FFF2-40B4-BE49-F238E27FC236}">
                <a16:creationId xmlns:a16="http://schemas.microsoft.com/office/drawing/2014/main" id="{FCF76F30-81E9-472B-86F8-87D0343A5A59}"/>
              </a:ext>
            </a:extLst>
          </p:cNvPr>
          <p:cNvSpPr txBox="1"/>
          <p:nvPr/>
        </p:nvSpPr>
        <p:spPr>
          <a:xfrm>
            <a:off x="1947395" y="6488668"/>
            <a:ext cx="1041164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CP: </a:t>
            </a:r>
            <a:r>
              <a:rPr kumimoji="0" lang="en-GB" sz="1700" b="0" i="0" u="none" strike="noStrike" kern="1200" cap="none" spc="0" normalizeH="0" baseline="0" noProof="0" dirty="0">
                <a:ln>
                  <a:noFill/>
                </a:ln>
                <a:solidFill>
                  <a:prstClr val="black"/>
                </a:solidFill>
                <a:effectLst/>
                <a:uLnTx/>
                <a:uFillTx/>
                <a:latin typeface="Calibri" panose="020F0502020204030204"/>
                <a:ea typeface="+mn-ea"/>
                <a:cs typeface="+mn-cs"/>
              </a:rPr>
              <a:t>Start -&gt; 0.1.1.1 -&gt; 0.1.1.2 -&gt; 0.4.1.1 -&gt; 0.4.1.2 -&gt; 0.4.2.2 -&gt; 0.4.2.3 -&gt; 0.3.3.1 -&gt; 0.2.2.1 -&gt; 0.2.3.2/0.2.3.1 -&gt; Finish</a:t>
            </a:r>
            <a:endParaRPr kumimoji="0" lang="en-US" sz="17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052825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8078D4A-D203-4898-A495-91D6B0F3B6AE}"/>
              </a:ext>
            </a:extLst>
          </p:cNvPr>
          <p:cNvPicPr>
            <a:picLocks noChangeAspect="1"/>
          </p:cNvPicPr>
          <p:nvPr/>
        </p:nvPicPr>
        <p:blipFill>
          <a:blip r:embed="rId2"/>
          <a:stretch>
            <a:fillRect/>
          </a:stretch>
        </p:blipFill>
        <p:spPr>
          <a:xfrm>
            <a:off x="0" y="131680"/>
            <a:ext cx="1099236" cy="615572"/>
          </a:xfrm>
          <a:prstGeom prst="rect">
            <a:avLst/>
          </a:prstGeom>
        </p:spPr>
      </p:pic>
      <p:pic>
        <p:nvPicPr>
          <p:cNvPr id="5" name="Picture 4">
            <a:extLst>
              <a:ext uri="{FF2B5EF4-FFF2-40B4-BE49-F238E27FC236}">
                <a16:creationId xmlns:a16="http://schemas.microsoft.com/office/drawing/2014/main" id="{5BE3A1F0-B3E3-48AD-9533-89CF85BA8F26}"/>
              </a:ext>
            </a:extLst>
          </p:cNvPr>
          <p:cNvPicPr>
            <a:picLocks noChangeAspect="1"/>
          </p:cNvPicPr>
          <p:nvPr/>
        </p:nvPicPr>
        <p:blipFill>
          <a:blip r:embed="rId3"/>
          <a:stretch>
            <a:fillRect/>
          </a:stretch>
        </p:blipFill>
        <p:spPr>
          <a:xfrm>
            <a:off x="11132263" y="237613"/>
            <a:ext cx="1016073" cy="509639"/>
          </a:xfrm>
          <a:prstGeom prst="rect">
            <a:avLst/>
          </a:prstGeom>
        </p:spPr>
      </p:pic>
      <p:pic>
        <p:nvPicPr>
          <p:cNvPr id="2" name="Picture 1">
            <a:extLst>
              <a:ext uri="{FF2B5EF4-FFF2-40B4-BE49-F238E27FC236}">
                <a16:creationId xmlns:a16="http://schemas.microsoft.com/office/drawing/2014/main" id="{06182DA9-1BA2-4239-8E6B-215E03678026}"/>
              </a:ext>
            </a:extLst>
          </p:cNvPr>
          <p:cNvPicPr>
            <a:picLocks noChangeAspect="1"/>
          </p:cNvPicPr>
          <p:nvPr/>
        </p:nvPicPr>
        <p:blipFill rotWithShape="1">
          <a:blip r:embed="rId4"/>
          <a:srcRect l="2097" t="29605" r="31774" b="10907"/>
          <a:stretch/>
        </p:blipFill>
        <p:spPr>
          <a:xfrm>
            <a:off x="12619737" y="1210736"/>
            <a:ext cx="10215508" cy="5169184"/>
          </a:xfrm>
          <a:prstGeom prst="rect">
            <a:avLst/>
          </a:prstGeom>
        </p:spPr>
      </p:pic>
      <p:pic>
        <p:nvPicPr>
          <p:cNvPr id="3" name="Picture 2">
            <a:extLst>
              <a:ext uri="{FF2B5EF4-FFF2-40B4-BE49-F238E27FC236}">
                <a16:creationId xmlns:a16="http://schemas.microsoft.com/office/drawing/2014/main" id="{CB65C887-1F3E-4698-B75F-18030485B1D2}"/>
              </a:ext>
            </a:extLst>
          </p:cNvPr>
          <p:cNvPicPr>
            <a:picLocks noChangeAspect="1"/>
          </p:cNvPicPr>
          <p:nvPr/>
        </p:nvPicPr>
        <p:blipFill rotWithShape="1">
          <a:blip r:embed="rId5"/>
          <a:srcRect l="2143" t="17655" r="9341" b="12088"/>
          <a:stretch/>
        </p:blipFill>
        <p:spPr>
          <a:xfrm>
            <a:off x="307053" y="990456"/>
            <a:ext cx="11577894" cy="5530923"/>
          </a:xfrm>
          <a:prstGeom prst="rect">
            <a:avLst/>
          </a:prstGeom>
        </p:spPr>
      </p:pic>
    </p:spTree>
    <p:extLst>
      <p:ext uri="{BB962C8B-B14F-4D97-AF65-F5344CB8AC3E}">
        <p14:creationId xmlns:p14="http://schemas.microsoft.com/office/powerpoint/2010/main" val="90007708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6447F79-86C0-4A1C-8F7A-4F7A82E3810B}"/>
              </a:ext>
            </a:extLst>
          </p:cNvPr>
          <p:cNvSpPr txBox="1"/>
          <p:nvPr/>
        </p:nvSpPr>
        <p:spPr>
          <a:xfrm>
            <a:off x="2664542" y="2684206"/>
            <a:ext cx="6941574" cy="2408904"/>
          </a:xfrm>
          <a:prstGeom prst="rect">
            <a:avLst/>
          </a:prstGeom>
          <a:noFill/>
        </p:spPr>
        <p:txBody>
          <a:bodyPr wrap="square" rtlCol="0">
            <a:spAutoFit/>
          </a:bodyPr>
          <a:lstStyle/>
          <a:p>
            <a:endParaRPr lang="en-US" dirty="0"/>
          </a:p>
        </p:txBody>
      </p:sp>
      <p:graphicFrame>
        <p:nvGraphicFramePr>
          <p:cNvPr id="7" name="Table 7">
            <a:extLst>
              <a:ext uri="{FF2B5EF4-FFF2-40B4-BE49-F238E27FC236}">
                <a16:creationId xmlns:a16="http://schemas.microsoft.com/office/drawing/2014/main" id="{6FD54672-9DC6-4579-919C-2516DC83BF68}"/>
              </a:ext>
            </a:extLst>
          </p:cNvPr>
          <p:cNvGraphicFramePr>
            <a:graphicFrameLocks noGrp="1"/>
          </p:cNvGraphicFramePr>
          <p:nvPr>
            <p:extLst>
              <p:ext uri="{D42A27DB-BD31-4B8C-83A1-F6EECF244321}">
                <p14:modId xmlns:p14="http://schemas.microsoft.com/office/powerpoint/2010/main" val="3840075019"/>
              </p:ext>
            </p:extLst>
          </p:nvPr>
        </p:nvGraphicFramePr>
        <p:xfrm>
          <a:off x="-1602658" y="3220065"/>
          <a:ext cx="416560" cy="579120"/>
        </p:xfrm>
        <a:graphic>
          <a:graphicData uri="http://schemas.openxmlformats.org/drawingml/2006/table">
            <a:tbl>
              <a:tblPr firstRow="1" bandRow="1">
                <a:tableStyleId>{5C22544A-7EE6-4342-B048-85BDC9FD1C3A}</a:tableStyleId>
              </a:tblPr>
              <a:tblGrid>
                <a:gridCol w="208280">
                  <a:extLst>
                    <a:ext uri="{9D8B030D-6E8A-4147-A177-3AD203B41FA5}">
                      <a16:colId xmlns:a16="http://schemas.microsoft.com/office/drawing/2014/main" val="1385483697"/>
                    </a:ext>
                  </a:extLst>
                </a:gridCol>
                <a:gridCol w="208280">
                  <a:extLst>
                    <a:ext uri="{9D8B030D-6E8A-4147-A177-3AD203B41FA5}">
                      <a16:colId xmlns:a16="http://schemas.microsoft.com/office/drawing/2014/main" val="2668729256"/>
                    </a:ext>
                  </a:extLst>
                </a:gridCol>
              </a:tblGrid>
              <a:tr h="0">
                <a:tc>
                  <a:txBody>
                    <a:bodyPr/>
                    <a:lstStyle/>
                    <a:p>
                      <a:pPr algn="ctr"/>
                      <a:r>
                        <a:rPr lang="en-GB" sz="100" dirty="0"/>
                        <a:t>Name</a:t>
                      </a:r>
                      <a:endParaRPr lang="en-US" sz="100" dirty="0"/>
                    </a:p>
                  </a:txBody>
                  <a:tcPr anchor="ctr"/>
                </a:tc>
                <a:tc>
                  <a:txBody>
                    <a:bodyPr/>
                    <a:lstStyle/>
                    <a:p>
                      <a:pPr algn="ctr"/>
                      <a:r>
                        <a:rPr lang="en-GB" sz="100" dirty="0"/>
                        <a:t> Ahmed Mahmoud Abdelazim Allam</a:t>
                      </a:r>
                      <a:endParaRPr lang="en-US" sz="100" dirty="0"/>
                    </a:p>
                  </a:txBody>
                  <a:tcPr anchor="ctr"/>
                </a:tc>
                <a:extLst>
                  <a:ext uri="{0D108BD9-81ED-4DB2-BD59-A6C34878D82A}">
                    <a16:rowId xmlns:a16="http://schemas.microsoft.com/office/drawing/2014/main" val="191923527"/>
                  </a:ext>
                </a:extLst>
              </a:tr>
              <a:tr h="0">
                <a:tc>
                  <a:txBody>
                    <a:bodyPr/>
                    <a:lstStyle/>
                    <a:p>
                      <a:pPr algn="ctr"/>
                      <a:r>
                        <a:rPr lang="en-GB" sz="100" dirty="0"/>
                        <a:t>Code</a:t>
                      </a:r>
                      <a:endParaRPr lang="en-US" sz="100" dirty="0"/>
                    </a:p>
                  </a:txBody>
                  <a:tcPr anchor="ctr"/>
                </a:tc>
                <a:tc>
                  <a:txBody>
                    <a:bodyPr/>
                    <a:lstStyle/>
                    <a:p>
                      <a:pPr algn="ctr"/>
                      <a:r>
                        <a:rPr lang="en-US" sz="100" dirty="0"/>
                        <a:t>NEXT81_ONL1_ERB8_M1d</a:t>
                      </a:r>
                    </a:p>
                  </a:txBody>
                  <a:tcPr anchor="ctr"/>
                </a:tc>
                <a:extLst>
                  <a:ext uri="{0D108BD9-81ED-4DB2-BD59-A6C34878D82A}">
                    <a16:rowId xmlns:a16="http://schemas.microsoft.com/office/drawing/2014/main" val="1980874712"/>
                  </a:ext>
                </a:extLst>
              </a:tr>
              <a:tr h="0">
                <a:tc>
                  <a:txBody>
                    <a:bodyPr/>
                    <a:lstStyle/>
                    <a:p>
                      <a:pPr algn="ctr"/>
                      <a:r>
                        <a:rPr lang="en-GB" sz="100" dirty="0"/>
                        <a:t>Student ID</a:t>
                      </a:r>
                      <a:endParaRPr lang="en-US" sz="100" dirty="0"/>
                    </a:p>
                  </a:txBody>
                  <a:tcPr anchor="ctr"/>
                </a:tc>
                <a:tc>
                  <a:txBody>
                    <a:bodyPr/>
                    <a:lstStyle/>
                    <a:p>
                      <a:pPr algn="ctr"/>
                      <a:r>
                        <a:rPr lang="en-US" sz="100" b="0" i="0" kern="1200" dirty="0">
                          <a:solidFill>
                            <a:schemeClr val="dk1"/>
                          </a:solidFill>
                          <a:effectLst/>
                          <a:latin typeface="+mn-lt"/>
                          <a:ea typeface="+mn-ea"/>
                          <a:cs typeface="+mn-cs"/>
                        </a:rPr>
                        <a:t>21026939</a:t>
                      </a:r>
                      <a:endParaRPr lang="en-US" sz="100" dirty="0"/>
                    </a:p>
                  </a:txBody>
                  <a:tcPr anchor="ctr"/>
                </a:tc>
                <a:extLst>
                  <a:ext uri="{0D108BD9-81ED-4DB2-BD59-A6C34878D82A}">
                    <a16:rowId xmlns:a16="http://schemas.microsoft.com/office/drawing/2014/main" val="2337623177"/>
                  </a:ext>
                </a:extLst>
              </a:tr>
            </a:tbl>
          </a:graphicData>
        </a:graphic>
      </p:graphicFrame>
      <p:sp>
        <p:nvSpPr>
          <p:cNvPr id="2" name="TextBox 1">
            <a:extLst>
              <a:ext uri="{FF2B5EF4-FFF2-40B4-BE49-F238E27FC236}">
                <a16:creationId xmlns:a16="http://schemas.microsoft.com/office/drawing/2014/main" id="{E4FE43D8-981F-43F6-A036-9B1A09F5D6A3}"/>
              </a:ext>
            </a:extLst>
          </p:cNvPr>
          <p:cNvSpPr txBox="1"/>
          <p:nvPr/>
        </p:nvSpPr>
        <p:spPr>
          <a:xfrm>
            <a:off x="13326286" y="3660686"/>
            <a:ext cx="260939" cy="138499"/>
          </a:xfrm>
          <a:prstGeom prst="rect">
            <a:avLst/>
          </a:prstGeom>
          <a:noFill/>
        </p:spPr>
        <p:txBody>
          <a:bodyPr wrap="square" rtlCol="0">
            <a:spAutoFit/>
          </a:bodyPr>
          <a:lstStyle/>
          <a:p>
            <a:r>
              <a:rPr lang="en-GB" sz="100" dirty="0"/>
              <a:t>0ahmed.m.allam0@gmail.com</a:t>
            </a:r>
            <a:endParaRPr lang="en-US" sz="100" dirty="0"/>
          </a:p>
        </p:txBody>
      </p:sp>
      <p:pic>
        <p:nvPicPr>
          <p:cNvPr id="8" name="Picture 7">
            <a:extLst>
              <a:ext uri="{FF2B5EF4-FFF2-40B4-BE49-F238E27FC236}">
                <a16:creationId xmlns:a16="http://schemas.microsoft.com/office/drawing/2014/main" id="{39A4E1C8-CCD7-4F9E-AFF1-C969BE347C06}"/>
              </a:ext>
            </a:extLst>
          </p:cNvPr>
          <p:cNvPicPr>
            <a:picLocks noChangeAspect="1"/>
          </p:cNvPicPr>
          <p:nvPr/>
        </p:nvPicPr>
        <p:blipFill>
          <a:blip r:embed="rId2"/>
          <a:stretch>
            <a:fillRect/>
          </a:stretch>
        </p:blipFill>
        <p:spPr>
          <a:xfrm>
            <a:off x="0" y="131680"/>
            <a:ext cx="1099236" cy="615572"/>
          </a:xfrm>
          <a:prstGeom prst="rect">
            <a:avLst/>
          </a:prstGeom>
        </p:spPr>
      </p:pic>
      <p:pic>
        <p:nvPicPr>
          <p:cNvPr id="9" name="Picture 8">
            <a:extLst>
              <a:ext uri="{FF2B5EF4-FFF2-40B4-BE49-F238E27FC236}">
                <a16:creationId xmlns:a16="http://schemas.microsoft.com/office/drawing/2014/main" id="{193EF611-7200-4DBB-9C68-F085255F0A93}"/>
              </a:ext>
            </a:extLst>
          </p:cNvPr>
          <p:cNvPicPr>
            <a:picLocks noChangeAspect="1"/>
          </p:cNvPicPr>
          <p:nvPr/>
        </p:nvPicPr>
        <p:blipFill>
          <a:blip r:embed="rId3"/>
          <a:stretch>
            <a:fillRect/>
          </a:stretch>
        </p:blipFill>
        <p:spPr>
          <a:xfrm>
            <a:off x="11132263" y="237613"/>
            <a:ext cx="1016073" cy="509639"/>
          </a:xfrm>
          <a:prstGeom prst="rect">
            <a:avLst/>
          </a:prstGeom>
        </p:spPr>
      </p:pic>
      <p:sp>
        <p:nvSpPr>
          <p:cNvPr id="3" name="TextBox 2">
            <a:extLst>
              <a:ext uri="{FF2B5EF4-FFF2-40B4-BE49-F238E27FC236}">
                <a16:creationId xmlns:a16="http://schemas.microsoft.com/office/drawing/2014/main" id="{DECEAD0B-DA8E-4ED1-BB9A-129A8140727F}"/>
              </a:ext>
            </a:extLst>
          </p:cNvPr>
          <p:cNvSpPr txBox="1"/>
          <p:nvPr/>
        </p:nvSpPr>
        <p:spPr>
          <a:xfrm>
            <a:off x="3657764" y="3186459"/>
            <a:ext cx="1409618" cy="646331"/>
          </a:xfrm>
          <a:prstGeom prst="rect">
            <a:avLst/>
          </a:prstGeom>
          <a:noFill/>
        </p:spPr>
        <p:txBody>
          <a:bodyPr wrap="square" rtlCol="0">
            <a:spAutoFit/>
          </a:bodyPr>
          <a:lstStyle/>
          <a:p>
            <a:r>
              <a:rPr lang="en-GB" sz="3600" b="1" dirty="0">
                <a:solidFill>
                  <a:schemeClr val="tx1">
                    <a:lumMod val="65000"/>
                    <a:lumOff val="35000"/>
                  </a:schemeClr>
                </a:solidFill>
              </a:rPr>
              <a:t>Land</a:t>
            </a:r>
            <a:endParaRPr lang="en-US" sz="3600" b="1" dirty="0">
              <a:solidFill>
                <a:schemeClr val="tx1">
                  <a:lumMod val="65000"/>
                  <a:lumOff val="35000"/>
                </a:schemeClr>
              </a:solidFill>
            </a:endParaRPr>
          </a:p>
        </p:txBody>
      </p:sp>
      <p:sp>
        <p:nvSpPr>
          <p:cNvPr id="10" name="TextBox 9">
            <a:extLst>
              <a:ext uri="{FF2B5EF4-FFF2-40B4-BE49-F238E27FC236}">
                <a16:creationId xmlns:a16="http://schemas.microsoft.com/office/drawing/2014/main" id="{0BDCC3D8-1ACC-4CD8-9E9A-8A3C9852E2DC}"/>
              </a:ext>
            </a:extLst>
          </p:cNvPr>
          <p:cNvSpPr txBox="1"/>
          <p:nvPr/>
        </p:nvSpPr>
        <p:spPr>
          <a:xfrm>
            <a:off x="4796585" y="3152853"/>
            <a:ext cx="2471502" cy="646331"/>
          </a:xfrm>
          <a:prstGeom prst="rect">
            <a:avLst/>
          </a:prstGeom>
          <a:noFill/>
        </p:spPr>
        <p:txBody>
          <a:bodyPr wrap="square" rtlCol="0">
            <a:spAutoFit/>
          </a:bodyPr>
          <a:lstStyle/>
          <a:p>
            <a:r>
              <a:rPr lang="en-GB" sz="3600" b="1" dirty="0">
                <a:solidFill>
                  <a:schemeClr val="tx1">
                    <a:lumMod val="65000"/>
                    <a:lumOff val="35000"/>
                  </a:schemeClr>
                </a:solidFill>
              </a:rPr>
              <a:t>reclamation</a:t>
            </a:r>
            <a:r>
              <a:rPr lang="en-GB" b="1" dirty="0"/>
              <a:t> </a:t>
            </a:r>
            <a:endParaRPr lang="en-US" b="1" dirty="0"/>
          </a:p>
        </p:txBody>
      </p:sp>
      <p:sp>
        <p:nvSpPr>
          <p:cNvPr id="11" name="TextBox 10">
            <a:extLst>
              <a:ext uri="{FF2B5EF4-FFF2-40B4-BE49-F238E27FC236}">
                <a16:creationId xmlns:a16="http://schemas.microsoft.com/office/drawing/2014/main" id="{EE3BBD2E-3D32-4C20-8CC9-ECC75A4C78A5}"/>
              </a:ext>
            </a:extLst>
          </p:cNvPr>
          <p:cNvSpPr txBox="1"/>
          <p:nvPr/>
        </p:nvSpPr>
        <p:spPr>
          <a:xfrm>
            <a:off x="7268087" y="3152853"/>
            <a:ext cx="2303698" cy="646331"/>
          </a:xfrm>
          <a:prstGeom prst="rect">
            <a:avLst/>
          </a:prstGeom>
          <a:noFill/>
        </p:spPr>
        <p:txBody>
          <a:bodyPr wrap="square" rtlCol="0">
            <a:spAutoFit/>
          </a:bodyPr>
          <a:lstStyle/>
          <a:p>
            <a:r>
              <a:rPr lang="en-GB" sz="3600" b="1" dirty="0">
                <a:solidFill>
                  <a:schemeClr val="tx1">
                    <a:lumMod val="65000"/>
                    <a:lumOff val="35000"/>
                  </a:schemeClr>
                </a:solidFill>
              </a:rPr>
              <a:t>project</a:t>
            </a:r>
            <a:endParaRPr lang="en-US" sz="3600" b="1" dirty="0">
              <a:solidFill>
                <a:schemeClr val="tx1">
                  <a:lumMod val="65000"/>
                  <a:lumOff val="35000"/>
                </a:schemeClr>
              </a:solidFill>
            </a:endParaRPr>
          </a:p>
        </p:txBody>
      </p:sp>
    </p:spTree>
    <p:extLst>
      <p:ext uri="{BB962C8B-B14F-4D97-AF65-F5344CB8AC3E}">
        <p14:creationId xmlns:p14="http://schemas.microsoft.com/office/powerpoint/2010/main" val="284969579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8078D4A-D203-4898-A495-91D6B0F3B6AE}"/>
              </a:ext>
            </a:extLst>
          </p:cNvPr>
          <p:cNvPicPr>
            <a:picLocks noChangeAspect="1"/>
          </p:cNvPicPr>
          <p:nvPr/>
        </p:nvPicPr>
        <p:blipFill>
          <a:blip r:embed="rId2"/>
          <a:stretch>
            <a:fillRect/>
          </a:stretch>
        </p:blipFill>
        <p:spPr>
          <a:xfrm>
            <a:off x="0" y="131680"/>
            <a:ext cx="1099236" cy="615572"/>
          </a:xfrm>
          <a:prstGeom prst="rect">
            <a:avLst/>
          </a:prstGeom>
        </p:spPr>
      </p:pic>
      <p:pic>
        <p:nvPicPr>
          <p:cNvPr id="5" name="Picture 4">
            <a:extLst>
              <a:ext uri="{FF2B5EF4-FFF2-40B4-BE49-F238E27FC236}">
                <a16:creationId xmlns:a16="http://schemas.microsoft.com/office/drawing/2014/main" id="{5BE3A1F0-B3E3-48AD-9533-89CF85BA8F26}"/>
              </a:ext>
            </a:extLst>
          </p:cNvPr>
          <p:cNvPicPr>
            <a:picLocks noChangeAspect="1"/>
          </p:cNvPicPr>
          <p:nvPr/>
        </p:nvPicPr>
        <p:blipFill>
          <a:blip r:embed="rId3"/>
          <a:stretch>
            <a:fillRect/>
          </a:stretch>
        </p:blipFill>
        <p:spPr>
          <a:xfrm>
            <a:off x="11132263" y="237613"/>
            <a:ext cx="1016073" cy="509639"/>
          </a:xfrm>
          <a:prstGeom prst="rect">
            <a:avLst/>
          </a:prstGeom>
        </p:spPr>
      </p:pic>
      <p:pic>
        <p:nvPicPr>
          <p:cNvPr id="3" name="Picture 2">
            <a:extLst>
              <a:ext uri="{FF2B5EF4-FFF2-40B4-BE49-F238E27FC236}">
                <a16:creationId xmlns:a16="http://schemas.microsoft.com/office/drawing/2014/main" id="{CB65C887-1F3E-4698-B75F-18030485B1D2}"/>
              </a:ext>
            </a:extLst>
          </p:cNvPr>
          <p:cNvPicPr>
            <a:picLocks noChangeAspect="1"/>
          </p:cNvPicPr>
          <p:nvPr/>
        </p:nvPicPr>
        <p:blipFill rotWithShape="1">
          <a:blip r:embed="rId4"/>
          <a:srcRect l="2143" t="17655" r="9341" b="12088"/>
          <a:stretch/>
        </p:blipFill>
        <p:spPr>
          <a:xfrm>
            <a:off x="447730" y="7160144"/>
            <a:ext cx="11577894" cy="5530923"/>
          </a:xfrm>
          <a:prstGeom prst="rect">
            <a:avLst/>
          </a:prstGeom>
        </p:spPr>
      </p:pic>
      <p:pic>
        <p:nvPicPr>
          <p:cNvPr id="7" name="Picture 6">
            <a:extLst>
              <a:ext uri="{FF2B5EF4-FFF2-40B4-BE49-F238E27FC236}">
                <a16:creationId xmlns:a16="http://schemas.microsoft.com/office/drawing/2014/main" id="{547236D5-F46A-4F4E-863A-80F471D76B03}"/>
              </a:ext>
            </a:extLst>
          </p:cNvPr>
          <p:cNvPicPr>
            <a:picLocks noChangeAspect="1"/>
          </p:cNvPicPr>
          <p:nvPr/>
        </p:nvPicPr>
        <p:blipFill rotWithShape="1">
          <a:blip r:embed="rId5"/>
          <a:srcRect l="2420" t="17491" r="9596" b="42079"/>
          <a:stretch/>
        </p:blipFill>
        <p:spPr>
          <a:xfrm>
            <a:off x="352112" y="1251154"/>
            <a:ext cx="11487776" cy="4355692"/>
          </a:xfrm>
          <a:prstGeom prst="rect">
            <a:avLst/>
          </a:prstGeom>
        </p:spPr>
      </p:pic>
    </p:spTree>
    <p:extLst>
      <p:ext uri="{BB962C8B-B14F-4D97-AF65-F5344CB8AC3E}">
        <p14:creationId xmlns:p14="http://schemas.microsoft.com/office/powerpoint/2010/main" val="313666599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FD5BB74-20E5-4F26-9CD2-3C1B7A48F90E}"/>
              </a:ext>
            </a:extLst>
          </p:cNvPr>
          <p:cNvPicPr>
            <a:picLocks noChangeAspect="1"/>
          </p:cNvPicPr>
          <p:nvPr/>
        </p:nvPicPr>
        <p:blipFill rotWithShape="1">
          <a:blip r:embed="rId2"/>
          <a:srcRect l="1936" t="33119" r="7984" b="11254"/>
          <a:stretch/>
        </p:blipFill>
        <p:spPr>
          <a:xfrm>
            <a:off x="235973" y="2028764"/>
            <a:ext cx="11680723" cy="4057404"/>
          </a:xfrm>
          <a:prstGeom prst="rect">
            <a:avLst/>
          </a:prstGeom>
        </p:spPr>
      </p:pic>
      <p:pic>
        <p:nvPicPr>
          <p:cNvPr id="254" name="Picture 253">
            <a:extLst>
              <a:ext uri="{FF2B5EF4-FFF2-40B4-BE49-F238E27FC236}">
                <a16:creationId xmlns:a16="http://schemas.microsoft.com/office/drawing/2014/main" id="{7E770B60-CF8A-4675-92E7-80E53D545BB2}"/>
              </a:ext>
            </a:extLst>
          </p:cNvPr>
          <p:cNvPicPr>
            <a:picLocks noChangeAspect="1"/>
          </p:cNvPicPr>
          <p:nvPr/>
        </p:nvPicPr>
        <p:blipFill>
          <a:blip r:embed="rId3"/>
          <a:stretch>
            <a:fillRect/>
          </a:stretch>
        </p:blipFill>
        <p:spPr>
          <a:xfrm>
            <a:off x="0" y="131680"/>
            <a:ext cx="1099236" cy="615572"/>
          </a:xfrm>
          <a:prstGeom prst="rect">
            <a:avLst/>
          </a:prstGeom>
        </p:spPr>
      </p:pic>
      <p:pic>
        <p:nvPicPr>
          <p:cNvPr id="256" name="Picture 255">
            <a:extLst>
              <a:ext uri="{FF2B5EF4-FFF2-40B4-BE49-F238E27FC236}">
                <a16:creationId xmlns:a16="http://schemas.microsoft.com/office/drawing/2014/main" id="{4DAEE893-D13D-4467-945B-E094D81D7019}"/>
              </a:ext>
            </a:extLst>
          </p:cNvPr>
          <p:cNvPicPr>
            <a:picLocks noChangeAspect="1"/>
          </p:cNvPicPr>
          <p:nvPr/>
        </p:nvPicPr>
        <p:blipFill>
          <a:blip r:embed="rId4"/>
          <a:stretch>
            <a:fillRect/>
          </a:stretch>
        </p:blipFill>
        <p:spPr>
          <a:xfrm>
            <a:off x="11132263" y="237613"/>
            <a:ext cx="1016073" cy="509639"/>
          </a:xfrm>
          <a:prstGeom prst="rect">
            <a:avLst/>
          </a:prstGeom>
        </p:spPr>
      </p:pic>
    </p:spTree>
    <p:extLst>
      <p:ext uri="{BB962C8B-B14F-4D97-AF65-F5344CB8AC3E}">
        <p14:creationId xmlns:p14="http://schemas.microsoft.com/office/powerpoint/2010/main" val="422835120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Google Shape;700;p25">
            <a:extLst>
              <a:ext uri="{FF2B5EF4-FFF2-40B4-BE49-F238E27FC236}">
                <a16:creationId xmlns:a16="http://schemas.microsoft.com/office/drawing/2014/main" id="{A67F4716-9F0B-AF3E-0A0C-89E4FC6D981F}"/>
              </a:ext>
            </a:extLst>
          </p:cNvPr>
          <p:cNvSpPr/>
          <p:nvPr/>
        </p:nvSpPr>
        <p:spPr>
          <a:xfrm>
            <a:off x="950210" y="3305377"/>
            <a:ext cx="9231221" cy="108166"/>
          </a:xfrm>
          <a:custGeom>
            <a:avLst/>
            <a:gdLst/>
            <a:ahLst/>
            <a:cxnLst/>
            <a:rect l="l" t="t" r="r" b="b"/>
            <a:pathLst>
              <a:path w="170760" h="2811" extrusionOk="0">
                <a:moveTo>
                  <a:pt x="0" y="1"/>
                </a:moveTo>
                <a:lnTo>
                  <a:pt x="0" y="2811"/>
                </a:lnTo>
                <a:lnTo>
                  <a:pt x="170760" y="2811"/>
                </a:lnTo>
                <a:lnTo>
                  <a:pt x="170760" y="1"/>
                </a:lnTo>
                <a:close/>
              </a:path>
            </a:pathLst>
          </a:custGeom>
          <a:solidFill>
            <a:schemeClr val="tx1">
              <a:lumMod val="65000"/>
              <a:lumOff val="3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ora" pitchFamily="2" charset="0"/>
            </a:endParaRPr>
          </a:p>
        </p:txBody>
      </p:sp>
      <p:sp>
        <p:nvSpPr>
          <p:cNvPr id="62" name="Google Shape;701;p25">
            <a:extLst>
              <a:ext uri="{FF2B5EF4-FFF2-40B4-BE49-F238E27FC236}">
                <a16:creationId xmlns:a16="http://schemas.microsoft.com/office/drawing/2014/main" id="{7A78DF9E-9F8F-F219-20D7-7B9BDF831A50}"/>
              </a:ext>
            </a:extLst>
          </p:cNvPr>
          <p:cNvSpPr/>
          <p:nvPr/>
        </p:nvSpPr>
        <p:spPr>
          <a:xfrm>
            <a:off x="9958766" y="2611757"/>
            <a:ext cx="2189570" cy="1502785"/>
          </a:xfrm>
          <a:custGeom>
            <a:avLst/>
            <a:gdLst/>
            <a:ahLst/>
            <a:cxnLst/>
            <a:rect l="l" t="t" r="r" b="b"/>
            <a:pathLst>
              <a:path w="59710" h="39054" extrusionOk="0">
                <a:moveTo>
                  <a:pt x="0" y="1"/>
                </a:moveTo>
                <a:lnTo>
                  <a:pt x="0" y="39053"/>
                </a:lnTo>
                <a:lnTo>
                  <a:pt x="40184" y="39053"/>
                </a:lnTo>
                <a:cubicBezTo>
                  <a:pt x="50959" y="39053"/>
                  <a:pt x="59710" y="30314"/>
                  <a:pt x="59710" y="19527"/>
                </a:cubicBezTo>
                <a:cubicBezTo>
                  <a:pt x="59710" y="8740"/>
                  <a:pt x="50959" y="1"/>
                  <a:pt x="40184" y="1"/>
                </a:cubicBezTo>
                <a:close/>
              </a:path>
            </a:pathLst>
          </a:custGeom>
          <a:solidFill>
            <a:schemeClr val="tx1">
              <a:lumMod val="65000"/>
              <a:lumOff val="35000"/>
            </a:schemeClr>
          </a:soli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b="1" dirty="0">
                <a:solidFill>
                  <a:srgbClr val="FFFFFF"/>
                </a:solidFill>
                <a:latin typeface="Lora" pitchFamily="2" charset="0"/>
                <a:ea typeface="Fira Sans Extra Condensed Medium"/>
                <a:cs typeface="Fira Sans Extra Condensed Medium"/>
                <a:sym typeface="Fira Sans Extra Condensed Medium"/>
              </a:rPr>
              <a:t>Potential Risks</a:t>
            </a:r>
            <a:endParaRPr sz="2000" b="1" dirty="0">
              <a:solidFill>
                <a:srgbClr val="FFFFFF"/>
              </a:solidFill>
              <a:latin typeface="Lora" pitchFamily="2" charset="0"/>
            </a:endParaRPr>
          </a:p>
        </p:txBody>
      </p:sp>
      <p:sp>
        <p:nvSpPr>
          <p:cNvPr id="63" name="Google Shape;702;p25">
            <a:extLst>
              <a:ext uri="{FF2B5EF4-FFF2-40B4-BE49-F238E27FC236}">
                <a16:creationId xmlns:a16="http://schemas.microsoft.com/office/drawing/2014/main" id="{7C04EFF8-AD52-642F-A0B2-9BFB5622634B}"/>
              </a:ext>
            </a:extLst>
          </p:cNvPr>
          <p:cNvSpPr/>
          <p:nvPr/>
        </p:nvSpPr>
        <p:spPr>
          <a:xfrm>
            <a:off x="432619" y="2995111"/>
            <a:ext cx="674343" cy="707745"/>
          </a:xfrm>
          <a:custGeom>
            <a:avLst/>
            <a:gdLst/>
            <a:ahLst/>
            <a:cxnLst/>
            <a:rect l="l" t="t" r="r" b="b"/>
            <a:pathLst>
              <a:path w="27314" h="27314" extrusionOk="0">
                <a:moveTo>
                  <a:pt x="13657" y="0"/>
                </a:moveTo>
                <a:cubicBezTo>
                  <a:pt x="6109" y="0"/>
                  <a:pt x="1" y="6120"/>
                  <a:pt x="1" y="13657"/>
                </a:cubicBezTo>
                <a:cubicBezTo>
                  <a:pt x="1" y="21205"/>
                  <a:pt x="6109" y="27313"/>
                  <a:pt x="13657" y="27313"/>
                </a:cubicBezTo>
                <a:cubicBezTo>
                  <a:pt x="21206" y="27313"/>
                  <a:pt x="27314" y="21205"/>
                  <a:pt x="27314" y="13657"/>
                </a:cubicBezTo>
                <a:cubicBezTo>
                  <a:pt x="27314" y="6120"/>
                  <a:pt x="21206" y="0"/>
                  <a:pt x="13657" y="0"/>
                </a:cubicBezTo>
                <a:close/>
              </a:path>
            </a:pathLst>
          </a:custGeom>
          <a:solidFill>
            <a:schemeClr val="tx1">
              <a:lumMod val="65000"/>
              <a:lumOff val="3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ora" pitchFamily="2" charset="0"/>
            </a:endParaRPr>
          </a:p>
        </p:txBody>
      </p:sp>
      <p:sp>
        <p:nvSpPr>
          <p:cNvPr id="4" name="Google Shape;703;p25">
            <a:extLst>
              <a:ext uri="{FF2B5EF4-FFF2-40B4-BE49-F238E27FC236}">
                <a16:creationId xmlns:a16="http://schemas.microsoft.com/office/drawing/2014/main" id="{09CB93AF-7A9B-6BEB-B695-1FBA7E6AD8CA}"/>
              </a:ext>
            </a:extLst>
          </p:cNvPr>
          <p:cNvSpPr/>
          <p:nvPr/>
        </p:nvSpPr>
        <p:spPr>
          <a:xfrm>
            <a:off x="3715012" y="3199580"/>
            <a:ext cx="125338" cy="132908"/>
          </a:xfrm>
          <a:custGeom>
            <a:avLst/>
            <a:gdLst/>
            <a:ahLst/>
            <a:cxnLst/>
            <a:rect l="l" t="t" r="r" b="b"/>
            <a:pathLst>
              <a:path w="3418" h="3454" extrusionOk="0">
                <a:moveTo>
                  <a:pt x="3418" y="0"/>
                </a:moveTo>
                <a:lnTo>
                  <a:pt x="1" y="989"/>
                </a:lnTo>
                <a:lnTo>
                  <a:pt x="2561" y="3453"/>
                </a:lnTo>
                <a:lnTo>
                  <a:pt x="3418"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ora" pitchFamily="2" charset="0"/>
            </a:endParaRPr>
          </a:p>
        </p:txBody>
      </p:sp>
      <p:sp>
        <p:nvSpPr>
          <p:cNvPr id="5" name="Google Shape;704;p25">
            <a:extLst>
              <a:ext uri="{FF2B5EF4-FFF2-40B4-BE49-F238E27FC236}">
                <a16:creationId xmlns:a16="http://schemas.microsoft.com/office/drawing/2014/main" id="{48323C9A-EE4A-E8C2-A48D-B3BFC9E1D05A}"/>
              </a:ext>
            </a:extLst>
          </p:cNvPr>
          <p:cNvSpPr/>
          <p:nvPr/>
        </p:nvSpPr>
        <p:spPr>
          <a:xfrm>
            <a:off x="3715012" y="3380090"/>
            <a:ext cx="125338" cy="132448"/>
          </a:xfrm>
          <a:custGeom>
            <a:avLst/>
            <a:gdLst/>
            <a:ahLst/>
            <a:cxnLst/>
            <a:rect l="l" t="t" r="r" b="b"/>
            <a:pathLst>
              <a:path w="3418" h="3442" extrusionOk="0">
                <a:moveTo>
                  <a:pt x="2561" y="0"/>
                </a:moveTo>
                <a:lnTo>
                  <a:pt x="1" y="2453"/>
                </a:lnTo>
                <a:lnTo>
                  <a:pt x="3418" y="3441"/>
                </a:lnTo>
                <a:lnTo>
                  <a:pt x="2561"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ora" pitchFamily="2" charset="0"/>
            </a:endParaRPr>
          </a:p>
        </p:txBody>
      </p:sp>
      <p:sp>
        <p:nvSpPr>
          <p:cNvPr id="43" name="Google Shape;706;p25">
            <a:extLst>
              <a:ext uri="{FF2B5EF4-FFF2-40B4-BE49-F238E27FC236}">
                <a16:creationId xmlns:a16="http://schemas.microsoft.com/office/drawing/2014/main" id="{A62E8E8B-EAB5-5F7F-538C-7F13374D3345}"/>
              </a:ext>
            </a:extLst>
          </p:cNvPr>
          <p:cNvSpPr/>
          <p:nvPr/>
        </p:nvSpPr>
        <p:spPr>
          <a:xfrm>
            <a:off x="8987818" y="3205082"/>
            <a:ext cx="124898" cy="132448"/>
          </a:xfrm>
          <a:custGeom>
            <a:avLst/>
            <a:gdLst/>
            <a:ahLst/>
            <a:cxnLst/>
            <a:rect l="l" t="t" r="r" b="b"/>
            <a:pathLst>
              <a:path w="3406" h="3442" extrusionOk="0">
                <a:moveTo>
                  <a:pt x="3406" y="0"/>
                </a:moveTo>
                <a:lnTo>
                  <a:pt x="1" y="988"/>
                </a:lnTo>
                <a:lnTo>
                  <a:pt x="2561" y="3441"/>
                </a:lnTo>
                <a:lnTo>
                  <a:pt x="3406"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ora" pitchFamily="2" charset="0"/>
            </a:endParaRPr>
          </a:p>
        </p:txBody>
      </p:sp>
      <p:sp>
        <p:nvSpPr>
          <p:cNvPr id="44" name="Google Shape;707;p25">
            <a:extLst>
              <a:ext uri="{FF2B5EF4-FFF2-40B4-BE49-F238E27FC236}">
                <a16:creationId xmlns:a16="http://schemas.microsoft.com/office/drawing/2014/main" id="{EB0D860D-DD71-D274-BFBC-87AFC434CD94}"/>
              </a:ext>
            </a:extLst>
          </p:cNvPr>
          <p:cNvSpPr/>
          <p:nvPr/>
        </p:nvSpPr>
        <p:spPr>
          <a:xfrm>
            <a:off x="8987818" y="3375048"/>
            <a:ext cx="124898" cy="132448"/>
          </a:xfrm>
          <a:custGeom>
            <a:avLst/>
            <a:gdLst/>
            <a:ahLst/>
            <a:cxnLst/>
            <a:rect l="l" t="t" r="r" b="b"/>
            <a:pathLst>
              <a:path w="3406" h="3442" extrusionOk="0">
                <a:moveTo>
                  <a:pt x="2561" y="0"/>
                </a:moveTo>
                <a:lnTo>
                  <a:pt x="1" y="2453"/>
                </a:lnTo>
                <a:lnTo>
                  <a:pt x="3406" y="3441"/>
                </a:lnTo>
                <a:lnTo>
                  <a:pt x="2561"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ora" pitchFamily="2" charset="0"/>
            </a:endParaRPr>
          </a:p>
        </p:txBody>
      </p:sp>
      <p:sp>
        <p:nvSpPr>
          <p:cNvPr id="45" name="Google Shape;708;p25">
            <a:extLst>
              <a:ext uri="{FF2B5EF4-FFF2-40B4-BE49-F238E27FC236}">
                <a16:creationId xmlns:a16="http://schemas.microsoft.com/office/drawing/2014/main" id="{588B7A9A-6E06-BDC6-EBA4-6FA7591EFCD1}"/>
              </a:ext>
            </a:extLst>
          </p:cNvPr>
          <p:cNvSpPr/>
          <p:nvPr/>
        </p:nvSpPr>
        <p:spPr>
          <a:xfrm>
            <a:off x="7802024" y="635791"/>
            <a:ext cx="1279272" cy="2659140"/>
          </a:xfrm>
          <a:custGeom>
            <a:avLst/>
            <a:gdLst/>
            <a:ahLst/>
            <a:cxnLst/>
            <a:rect l="l" t="t" r="r" b="b"/>
            <a:pathLst>
              <a:path w="34886" h="69105" extrusionOk="0">
                <a:moveTo>
                  <a:pt x="452" y="1"/>
                </a:moveTo>
                <a:cubicBezTo>
                  <a:pt x="332" y="1"/>
                  <a:pt x="214" y="52"/>
                  <a:pt x="132" y="155"/>
                </a:cubicBezTo>
                <a:cubicBezTo>
                  <a:pt x="1" y="322"/>
                  <a:pt x="24" y="584"/>
                  <a:pt x="203" y="715"/>
                </a:cubicBezTo>
                <a:cubicBezTo>
                  <a:pt x="15062" y="12478"/>
                  <a:pt x="23480" y="30338"/>
                  <a:pt x="27921" y="43244"/>
                </a:cubicBezTo>
                <a:cubicBezTo>
                  <a:pt x="32743" y="57258"/>
                  <a:pt x="34053" y="68628"/>
                  <a:pt x="34064" y="68747"/>
                </a:cubicBezTo>
                <a:cubicBezTo>
                  <a:pt x="34088" y="68950"/>
                  <a:pt x="34267" y="69104"/>
                  <a:pt x="34469" y="69104"/>
                </a:cubicBezTo>
                <a:cubicBezTo>
                  <a:pt x="34481" y="69104"/>
                  <a:pt x="34493" y="69104"/>
                  <a:pt x="34505" y="69092"/>
                </a:cubicBezTo>
                <a:cubicBezTo>
                  <a:pt x="34731" y="69069"/>
                  <a:pt x="34886" y="68878"/>
                  <a:pt x="34862" y="68652"/>
                </a:cubicBezTo>
                <a:cubicBezTo>
                  <a:pt x="34850" y="68545"/>
                  <a:pt x="33529" y="57091"/>
                  <a:pt x="28683" y="43006"/>
                </a:cubicBezTo>
                <a:cubicBezTo>
                  <a:pt x="24206" y="29992"/>
                  <a:pt x="15717" y="11978"/>
                  <a:pt x="703" y="84"/>
                </a:cubicBezTo>
                <a:cubicBezTo>
                  <a:pt x="628" y="29"/>
                  <a:pt x="539" y="1"/>
                  <a:pt x="45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ora" pitchFamily="2" charset="0"/>
            </a:endParaRPr>
          </a:p>
        </p:txBody>
      </p:sp>
      <p:sp>
        <p:nvSpPr>
          <p:cNvPr id="46" name="Google Shape;709;p25">
            <a:extLst>
              <a:ext uri="{FF2B5EF4-FFF2-40B4-BE49-F238E27FC236}">
                <a16:creationId xmlns:a16="http://schemas.microsoft.com/office/drawing/2014/main" id="{DACAE22C-A0F6-9AED-52ED-D9FA045EE7B4}"/>
              </a:ext>
            </a:extLst>
          </p:cNvPr>
          <p:cNvSpPr/>
          <p:nvPr/>
        </p:nvSpPr>
        <p:spPr>
          <a:xfrm>
            <a:off x="8337261" y="1930878"/>
            <a:ext cx="375727" cy="45719"/>
          </a:xfrm>
          <a:custGeom>
            <a:avLst/>
            <a:gdLst/>
            <a:ahLst/>
            <a:cxnLst/>
            <a:rect l="l" t="t" r="r" b="b"/>
            <a:pathLst>
              <a:path w="22182" h="584" extrusionOk="0">
                <a:moveTo>
                  <a:pt x="286" y="0"/>
                </a:moveTo>
                <a:cubicBezTo>
                  <a:pt x="131" y="0"/>
                  <a:pt x="0" y="131"/>
                  <a:pt x="0" y="286"/>
                </a:cubicBezTo>
                <a:cubicBezTo>
                  <a:pt x="0" y="453"/>
                  <a:pt x="131" y="584"/>
                  <a:pt x="286" y="584"/>
                </a:cubicBezTo>
                <a:lnTo>
                  <a:pt x="21896" y="584"/>
                </a:lnTo>
                <a:cubicBezTo>
                  <a:pt x="22051" y="584"/>
                  <a:pt x="22182" y="453"/>
                  <a:pt x="22182" y="286"/>
                </a:cubicBezTo>
                <a:cubicBezTo>
                  <a:pt x="22182" y="131"/>
                  <a:pt x="22051" y="0"/>
                  <a:pt x="2189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ora" pitchFamily="2" charset="0"/>
            </a:endParaRPr>
          </a:p>
        </p:txBody>
      </p:sp>
      <p:sp>
        <p:nvSpPr>
          <p:cNvPr id="48" name="Google Shape;711;p25">
            <a:extLst>
              <a:ext uri="{FF2B5EF4-FFF2-40B4-BE49-F238E27FC236}">
                <a16:creationId xmlns:a16="http://schemas.microsoft.com/office/drawing/2014/main" id="{B6B28FC0-27D4-A328-0996-A1152A073BEE}"/>
              </a:ext>
            </a:extLst>
          </p:cNvPr>
          <p:cNvSpPr/>
          <p:nvPr/>
        </p:nvSpPr>
        <p:spPr>
          <a:xfrm>
            <a:off x="7802024" y="3407536"/>
            <a:ext cx="1279272" cy="2658754"/>
          </a:xfrm>
          <a:custGeom>
            <a:avLst/>
            <a:gdLst/>
            <a:ahLst/>
            <a:cxnLst/>
            <a:rect l="l" t="t" r="r" b="b"/>
            <a:pathLst>
              <a:path w="34886" h="69095" extrusionOk="0">
                <a:moveTo>
                  <a:pt x="34461" y="0"/>
                </a:moveTo>
                <a:cubicBezTo>
                  <a:pt x="34264" y="0"/>
                  <a:pt x="34087" y="149"/>
                  <a:pt x="34064" y="360"/>
                </a:cubicBezTo>
                <a:cubicBezTo>
                  <a:pt x="34053" y="467"/>
                  <a:pt x="32743" y="11837"/>
                  <a:pt x="27921" y="25851"/>
                </a:cubicBezTo>
                <a:cubicBezTo>
                  <a:pt x="23480" y="38757"/>
                  <a:pt x="15062" y="56617"/>
                  <a:pt x="203" y="68380"/>
                </a:cubicBezTo>
                <a:cubicBezTo>
                  <a:pt x="24" y="68523"/>
                  <a:pt x="1" y="68773"/>
                  <a:pt x="132" y="68951"/>
                </a:cubicBezTo>
                <a:cubicBezTo>
                  <a:pt x="215" y="69047"/>
                  <a:pt x="334" y="69094"/>
                  <a:pt x="453" y="69094"/>
                </a:cubicBezTo>
                <a:cubicBezTo>
                  <a:pt x="536" y="69094"/>
                  <a:pt x="632" y="69070"/>
                  <a:pt x="703" y="69011"/>
                </a:cubicBezTo>
                <a:cubicBezTo>
                  <a:pt x="15717" y="57117"/>
                  <a:pt x="24206" y="39114"/>
                  <a:pt x="28683" y="26089"/>
                </a:cubicBezTo>
                <a:cubicBezTo>
                  <a:pt x="33529" y="12004"/>
                  <a:pt x="34850" y="562"/>
                  <a:pt x="34862" y="443"/>
                </a:cubicBezTo>
                <a:cubicBezTo>
                  <a:pt x="34886" y="229"/>
                  <a:pt x="34731" y="26"/>
                  <a:pt x="34505" y="2"/>
                </a:cubicBezTo>
                <a:cubicBezTo>
                  <a:pt x="34490" y="1"/>
                  <a:pt x="34476" y="0"/>
                  <a:pt x="3446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ora" pitchFamily="2" charset="0"/>
            </a:endParaRPr>
          </a:p>
        </p:txBody>
      </p:sp>
      <p:sp>
        <p:nvSpPr>
          <p:cNvPr id="51" name="Google Shape;714;p25">
            <a:extLst>
              <a:ext uri="{FF2B5EF4-FFF2-40B4-BE49-F238E27FC236}">
                <a16:creationId xmlns:a16="http://schemas.microsoft.com/office/drawing/2014/main" id="{920D7B6C-D531-E377-F864-5F5C4AD322BD}"/>
              </a:ext>
            </a:extLst>
          </p:cNvPr>
          <p:cNvSpPr/>
          <p:nvPr/>
        </p:nvSpPr>
        <p:spPr>
          <a:xfrm>
            <a:off x="8600307" y="1897079"/>
            <a:ext cx="112687" cy="136565"/>
          </a:xfrm>
          <a:custGeom>
            <a:avLst/>
            <a:gdLst/>
            <a:ahLst/>
            <a:cxnLst/>
            <a:rect l="l" t="t" r="r" b="b"/>
            <a:pathLst>
              <a:path w="3073" h="3549" extrusionOk="0">
                <a:moveTo>
                  <a:pt x="1" y="1"/>
                </a:moveTo>
                <a:lnTo>
                  <a:pt x="1" y="3549"/>
                </a:lnTo>
                <a:lnTo>
                  <a:pt x="3073" y="1775"/>
                </a:lnTo>
                <a:lnTo>
                  <a:pt x="1"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ora" pitchFamily="2" charset="0"/>
            </a:endParaRPr>
          </a:p>
        </p:txBody>
      </p:sp>
      <p:sp>
        <p:nvSpPr>
          <p:cNvPr id="52" name="Google Shape;712;p25">
            <a:extLst>
              <a:ext uri="{FF2B5EF4-FFF2-40B4-BE49-F238E27FC236}">
                <a16:creationId xmlns:a16="http://schemas.microsoft.com/office/drawing/2014/main" id="{4121B95B-A78B-4CD0-B0AB-36970B5367CE}"/>
              </a:ext>
            </a:extLst>
          </p:cNvPr>
          <p:cNvSpPr/>
          <p:nvPr/>
        </p:nvSpPr>
        <p:spPr>
          <a:xfrm>
            <a:off x="8534400" y="3880687"/>
            <a:ext cx="349011" cy="50757"/>
          </a:xfrm>
          <a:custGeom>
            <a:avLst/>
            <a:gdLst/>
            <a:ahLst/>
            <a:cxnLst/>
            <a:rect l="l" t="t" r="r" b="b"/>
            <a:pathLst>
              <a:path w="22182" h="572" extrusionOk="0">
                <a:moveTo>
                  <a:pt x="286" y="0"/>
                </a:moveTo>
                <a:cubicBezTo>
                  <a:pt x="131" y="0"/>
                  <a:pt x="0" y="119"/>
                  <a:pt x="0" y="286"/>
                </a:cubicBezTo>
                <a:cubicBezTo>
                  <a:pt x="0" y="441"/>
                  <a:pt x="131" y="572"/>
                  <a:pt x="286" y="572"/>
                </a:cubicBezTo>
                <a:lnTo>
                  <a:pt x="21896" y="572"/>
                </a:lnTo>
                <a:cubicBezTo>
                  <a:pt x="22051" y="572"/>
                  <a:pt x="22182" y="441"/>
                  <a:pt x="22182" y="286"/>
                </a:cubicBezTo>
                <a:cubicBezTo>
                  <a:pt x="22182" y="119"/>
                  <a:pt x="22051" y="0"/>
                  <a:pt x="2189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ora" pitchFamily="2" charset="0"/>
            </a:endParaRPr>
          </a:p>
        </p:txBody>
      </p:sp>
      <p:sp>
        <p:nvSpPr>
          <p:cNvPr id="54" name="Google Shape;716;p25">
            <a:extLst>
              <a:ext uri="{FF2B5EF4-FFF2-40B4-BE49-F238E27FC236}">
                <a16:creationId xmlns:a16="http://schemas.microsoft.com/office/drawing/2014/main" id="{5393FD8B-2532-4A57-B4D9-6ECEC1D05F11}"/>
              </a:ext>
            </a:extLst>
          </p:cNvPr>
          <p:cNvSpPr/>
          <p:nvPr/>
        </p:nvSpPr>
        <p:spPr>
          <a:xfrm>
            <a:off x="8881607" y="3837855"/>
            <a:ext cx="112687" cy="136564"/>
          </a:xfrm>
          <a:custGeom>
            <a:avLst/>
            <a:gdLst/>
            <a:ahLst/>
            <a:cxnLst/>
            <a:rect l="l" t="t" r="r" b="b"/>
            <a:pathLst>
              <a:path w="3073" h="3549" extrusionOk="0">
                <a:moveTo>
                  <a:pt x="1" y="0"/>
                </a:moveTo>
                <a:lnTo>
                  <a:pt x="1" y="3548"/>
                </a:lnTo>
                <a:lnTo>
                  <a:pt x="3073" y="1774"/>
                </a:lnTo>
                <a:lnTo>
                  <a:pt x="1"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ora" pitchFamily="2" charset="0"/>
            </a:endParaRPr>
          </a:p>
        </p:txBody>
      </p:sp>
      <p:sp>
        <p:nvSpPr>
          <p:cNvPr id="55" name="Google Shape;718;p25">
            <a:extLst>
              <a:ext uri="{FF2B5EF4-FFF2-40B4-BE49-F238E27FC236}">
                <a16:creationId xmlns:a16="http://schemas.microsoft.com/office/drawing/2014/main" id="{7F44160C-EF0B-FCEF-B404-F9E561B85677}"/>
              </a:ext>
            </a:extLst>
          </p:cNvPr>
          <p:cNvSpPr/>
          <p:nvPr/>
        </p:nvSpPr>
        <p:spPr>
          <a:xfrm>
            <a:off x="6382666" y="5739032"/>
            <a:ext cx="1459622" cy="582496"/>
          </a:xfrm>
          <a:custGeom>
            <a:avLst/>
            <a:gdLst/>
            <a:ahLst/>
            <a:cxnLst/>
            <a:rect l="l" t="t" r="r" b="b"/>
            <a:pathLst>
              <a:path w="21027" h="21027" extrusionOk="0">
                <a:moveTo>
                  <a:pt x="10514" y="1"/>
                </a:moveTo>
                <a:cubicBezTo>
                  <a:pt x="4703" y="1"/>
                  <a:pt x="0" y="4704"/>
                  <a:pt x="0" y="10514"/>
                </a:cubicBezTo>
                <a:cubicBezTo>
                  <a:pt x="0" y="16324"/>
                  <a:pt x="4703" y="21027"/>
                  <a:pt x="10514" y="21027"/>
                </a:cubicBezTo>
                <a:cubicBezTo>
                  <a:pt x="16312" y="21027"/>
                  <a:pt x="21027" y="16324"/>
                  <a:pt x="21027" y="10514"/>
                </a:cubicBezTo>
                <a:cubicBezTo>
                  <a:pt x="21027" y="4704"/>
                  <a:pt x="16312" y="1"/>
                  <a:pt x="1051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b="1" dirty="0">
                <a:solidFill>
                  <a:srgbClr val="FFFFFF"/>
                </a:solidFill>
                <a:latin typeface="Lora" pitchFamily="2" charset="0"/>
                <a:ea typeface="Fira Sans Extra Condensed Medium"/>
                <a:cs typeface="Fira Sans Extra Condensed Medium"/>
                <a:sym typeface="Fira Sans Extra Condensed Medium"/>
              </a:rPr>
              <a:t>Management</a:t>
            </a:r>
            <a:endParaRPr sz="2000" b="1" dirty="0">
              <a:latin typeface="Lora" pitchFamily="2" charset="0"/>
            </a:endParaRPr>
          </a:p>
        </p:txBody>
      </p:sp>
      <p:sp>
        <p:nvSpPr>
          <p:cNvPr id="56" name="Google Shape;719;p25">
            <a:extLst>
              <a:ext uri="{FF2B5EF4-FFF2-40B4-BE49-F238E27FC236}">
                <a16:creationId xmlns:a16="http://schemas.microsoft.com/office/drawing/2014/main" id="{EDA37893-BED9-1F2B-E587-0463430911D2}"/>
              </a:ext>
            </a:extLst>
          </p:cNvPr>
          <p:cNvSpPr/>
          <p:nvPr/>
        </p:nvSpPr>
        <p:spPr>
          <a:xfrm>
            <a:off x="6401450" y="288269"/>
            <a:ext cx="1436991" cy="503441"/>
          </a:xfrm>
          <a:custGeom>
            <a:avLst/>
            <a:gdLst/>
            <a:ahLst/>
            <a:cxnLst/>
            <a:rect l="l" t="t" r="r" b="b"/>
            <a:pathLst>
              <a:path w="21027" h="21027" extrusionOk="0">
                <a:moveTo>
                  <a:pt x="10514" y="1"/>
                </a:moveTo>
                <a:cubicBezTo>
                  <a:pt x="4703" y="1"/>
                  <a:pt x="0" y="4704"/>
                  <a:pt x="0" y="10514"/>
                </a:cubicBezTo>
                <a:cubicBezTo>
                  <a:pt x="0" y="16312"/>
                  <a:pt x="4703" y="21027"/>
                  <a:pt x="10514" y="21027"/>
                </a:cubicBezTo>
                <a:cubicBezTo>
                  <a:pt x="16312" y="21027"/>
                  <a:pt x="21027" y="16312"/>
                  <a:pt x="21027" y="10514"/>
                </a:cubicBezTo>
                <a:cubicBezTo>
                  <a:pt x="21027" y="4704"/>
                  <a:pt x="16312" y="1"/>
                  <a:pt x="105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GB" b="1" dirty="0">
                <a:solidFill>
                  <a:srgbClr val="FFFFFF"/>
                </a:solidFill>
                <a:latin typeface="Lora" pitchFamily="2" charset="0"/>
                <a:sym typeface="Fira Sans Extra Condensed Medium"/>
              </a:rPr>
              <a:t>M</a:t>
            </a:r>
            <a:r>
              <a:rPr lang="en-US" b="1" dirty="0" err="1">
                <a:solidFill>
                  <a:srgbClr val="FFFFFF"/>
                </a:solidFill>
                <a:latin typeface="Lora" pitchFamily="2" charset="0"/>
                <a:sym typeface="Fira Sans Extra Condensed Medium"/>
              </a:rPr>
              <a:t>aterials</a:t>
            </a:r>
            <a:endParaRPr b="1" dirty="0">
              <a:latin typeface="Lora" pitchFamily="2" charset="0"/>
            </a:endParaRPr>
          </a:p>
        </p:txBody>
      </p:sp>
      <p:sp>
        <p:nvSpPr>
          <p:cNvPr id="25" name="Google Shape;725;p25">
            <a:extLst>
              <a:ext uri="{FF2B5EF4-FFF2-40B4-BE49-F238E27FC236}">
                <a16:creationId xmlns:a16="http://schemas.microsoft.com/office/drawing/2014/main" id="{88A5A84C-5B75-D0E5-0184-E3D09921BA6E}"/>
              </a:ext>
            </a:extLst>
          </p:cNvPr>
          <p:cNvSpPr/>
          <p:nvPr/>
        </p:nvSpPr>
        <p:spPr>
          <a:xfrm>
            <a:off x="5224772" y="1021876"/>
            <a:ext cx="1157894" cy="2351339"/>
          </a:xfrm>
          <a:custGeom>
            <a:avLst/>
            <a:gdLst/>
            <a:ahLst/>
            <a:cxnLst/>
            <a:rect l="l" t="t" r="r" b="b"/>
            <a:pathLst>
              <a:path w="31576" h="61106" extrusionOk="0">
                <a:moveTo>
                  <a:pt x="402" y="0"/>
                </a:moveTo>
                <a:cubicBezTo>
                  <a:pt x="295" y="0"/>
                  <a:pt x="189" y="49"/>
                  <a:pt x="119" y="146"/>
                </a:cubicBezTo>
                <a:cubicBezTo>
                  <a:pt x="0" y="301"/>
                  <a:pt x="24" y="527"/>
                  <a:pt x="179" y="646"/>
                </a:cubicBezTo>
                <a:cubicBezTo>
                  <a:pt x="13633" y="11052"/>
                  <a:pt x="21253" y="26840"/>
                  <a:pt x="25277" y="38258"/>
                </a:cubicBezTo>
                <a:cubicBezTo>
                  <a:pt x="29647" y="50640"/>
                  <a:pt x="30837" y="60689"/>
                  <a:pt x="30849" y="60796"/>
                </a:cubicBezTo>
                <a:cubicBezTo>
                  <a:pt x="30861" y="60975"/>
                  <a:pt x="31016" y="61106"/>
                  <a:pt x="31206" y="61106"/>
                </a:cubicBezTo>
                <a:lnTo>
                  <a:pt x="31242" y="61106"/>
                </a:lnTo>
                <a:cubicBezTo>
                  <a:pt x="31445" y="61082"/>
                  <a:pt x="31576" y="60903"/>
                  <a:pt x="31564" y="60713"/>
                </a:cubicBezTo>
                <a:cubicBezTo>
                  <a:pt x="31552" y="60606"/>
                  <a:pt x="30349" y="50485"/>
                  <a:pt x="25968" y="38032"/>
                </a:cubicBezTo>
                <a:cubicBezTo>
                  <a:pt x="21908" y="26518"/>
                  <a:pt x="14216" y="10588"/>
                  <a:pt x="619" y="74"/>
                </a:cubicBezTo>
                <a:cubicBezTo>
                  <a:pt x="555" y="25"/>
                  <a:pt x="478" y="0"/>
                  <a:pt x="40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ora" pitchFamily="2" charset="0"/>
            </a:endParaRPr>
          </a:p>
        </p:txBody>
      </p:sp>
      <p:sp>
        <p:nvSpPr>
          <p:cNvPr id="26" name="Google Shape;726;p25">
            <a:extLst>
              <a:ext uri="{FF2B5EF4-FFF2-40B4-BE49-F238E27FC236}">
                <a16:creationId xmlns:a16="http://schemas.microsoft.com/office/drawing/2014/main" id="{925ADE22-DF83-087C-F8E3-E5CB62D116C4}"/>
              </a:ext>
            </a:extLst>
          </p:cNvPr>
          <p:cNvSpPr/>
          <p:nvPr/>
        </p:nvSpPr>
        <p:spPr>
          <a:xfrm>
            <a:off x="5675795" y="2163063"/>
            <a:ext cx="417252" cy="45719"/>
          </a:xfrm>
          <a:custGeom>
            <a:avLst/>
            <a:gdLst/>
            <a:ahLst/>
            <a:cxnLst/>
            <a:rect l="l" t="t" r="r" b="b"/>
            <a:pathLst>
              <a:path w="22182" h="584" extrusionOk="0">
                <a:moveTo>
                  <a:pt x="286" y="0"/>
                </a:moveTo>
                <a:cubicBezTo>
                  <a:pt x="120" y="0"/>
                  <a:pt x="1" y="131"/>
                  <a:pt x="1" y="286"/>
                </a:cubicBezTo>
                <a:cubicBezTo>
                  <a:pt x="1" y="453"/>
                  <a:pt x="120" y="584"/>
                  <a:pt x="286" y="584"/>
                </a:cubicBezTo>
                <a:lnTo>
                  <a:pt x="21884" y="584"/>
                </a:lnTo>
                <a:cubicBezTo>
                  <a:pt x="22051" y="584"/>
                  <a:pt x="22182" y="453"/>
                  <a:pt x="22182" y="286"/>
                </a:cubicBezTo>
                <a:cubicBezTo>
                  <a:pt x="22182" y="131"/>
                  <a:pt x="22051" y="0"/>
                  <a:pt x="2188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ora" pitchFamily="2" charset="0"/>
            </a:endParaRPr>
          </a:p>
        </p:txBody>
      </p:sp>
      <p:sp>
        <p:nvSpPr>
          <p:cNvPr id="28" name="Google Shape;728;p25">
            <a:extLst>
              <a:ext uri="{FF2B5EF4-FFF2-40B4-BE49-F238E27FC236}">
                <a16:creationId xmlns:a16="http://schemas.microsoft.com/office/drawing/2014/main" id="{D265D5C9-36D2-11D9-D985-B63736542674}"/>
              </a:ext>
            </a:extLst>
          </p:cNvPr>
          <p:cNvSpPr/>
          <p:nvPr/>
        </p:nvSpPr>
        <p:spPr>
          <a:xfrm>
            <a:off x="5224772" y="3346534"/>
            <a:ext cx="1157894" cy="2351339"/>
          </a:xfrm>
          <a:custGeom>
            <a:avLst/>
            <a:gdLst/>
            <a:ahLst/>
            <a:cxnLst/>
            <a:rect l="l" t="t" r="r" b="b"/>
            <a:pathLst>
              <a:path w="31576" h="61106" extrusionOk="0">
                <a:moveTo>
                  <a:pt x="31198" y="1"/>
                </a:moveTo>
                <a:cubicBezTo>
                  <a:pt x="31015" y="1"/>
                  <a:pt x="30860" y="137"/>
                  <a:pt x="30849" y="325"/>
                </a:cubicBezTo>
                <a:cubicBezTo>
                  <a:pt x="30837" y="420"/>
                  <a:pt x="29647" y="10469"/>
                  <a:pt x="25277" y="22863"/>
                </a:cubicBezTo>
                <a:cubicBezTo>
                  <a:pt x="21253" y="34269"/>
                  <a:pt x="13633" y="50069"/>
                  <a:pt x="179" y="60463"/>
                </a:cubicBezTo>
                <a:cubicBezTo>
                  <a:pt x="24" y="60582"/>
                  <a:pt x="0" y="60808"/>
                  <a:pt x="119" y="60975"/>
                </a:cubicBezTo>
                <a:cubicBezTo>
                  <a:pt x="191" y="61058"/>
                  <a:pt x="298" y="61106"/>
                  <a:pt x="405" y="61106"/>
                </a:cubicBezTo>
                <a:cubicBezTo>
                  <a:pt x="476" y="61106"/>
                  <a:pt x="560" y="61082"/>
                  <a:pt x="619" y="61035"/>
                </a:cubicBezTo>
                <a:cubicBezTo>
                  <a:pt x="14216" y="50521"/>
                  <a:pt x="21908" y="34591"/>
                  <a:pt x="25968" y="23077"/>
                </a:cubicBezTo>
                <a:cubicBezTo>
                  <a:pt x="30349" y="10624"/>
                  <a:pt x="31552" y="503"/>
                  <a:pt x="31564" y="396"/>
                </a:cubicBezTo>
                <a:cubicBezTo>
                  <a:pt x="31576" y="206"/>
                  <a:pt x="31445" y="27"/>
                  <a:pt x="31242" y="3"/>
                </a:cubicBezTo>
                <a:cubicBezTo>
                  <a:pt x="31227" y="1"/>
                  <a:pt x="31213" y="1"/>
                  <a:pt x="3119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ora" pitchFamily="2" charset="0"/>
            </a:endParaRPr>
          </a:p>
        </p:txBody>
      </p:sp>
      <p:sp>
        <p:nvSpPr>
          <p:cNvPr id="31" name="Google Shape;731;p25">
            <a:extLst>
              <a:ext uri="{FF2B5EF4-FFF2-40B4-BE49-F238E27FC236}">
                <a16:creationId xmlns:a16="http://schemas.microsoft.com/office/drawing/2014/main" id="{C7DBC26D-43D7-1D12-FAC0-C451B544387C}"/>
              </a:ext>
            </a:extLst>
          </p:cNvPr>
          <p:cNvSpPr/>
          <p:nvPr/>
        </p:nvSpPr>
        <p:spPr>
          <a:xfrm>
            <a:off x="5979960" y="2129264"/>
            <a:ext cx="112651" cy="136565"/>
          </a:xfrm>
          <a:custGeom>
            <a:avLst/>
            <a:gdLst/>
            <a:ahLst/>
            <a:cxnLst/>
            <a:rect l="l" t="t" r="r" b="b"/>
            <a:pathLst>
              <a:path w="3072" h="3549" extrusionOk="0">
                <a:moveTo>
                  <a:pt x="0" y="1"/>
                </a:moveTo>
                <a:lnTo>
                  <a:pt x="0" y="3549"/>
                </a:lnTo>
                <a:lnTo>
                  <a:pt x="3072" y="1775"/>
                </a:lnTo>
                <a:lnTo>
                  <a:pt x="0"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ora" pitchFamily="2" charset="0"/>
            </a:endParaRPr>
          </a:p>
        </p:txBody>
      </p:sp>
      <p:grpSp>
        <p:nvGrpSpPr>
          <p:cNvPr id="71" name="Group 70">
            <a:extLst>
              <a:ext uri="{FF2B5EF4-FFF2-40B4-BE49-F238E27FC236}">
                <a16:creationId xmlns:a16="http://schemas.microsoft.com/office/drawing/2014/main" id="{C27DFB97-0091-DD39-D059-AD870F927C55}"/>
              </a:ext>
            </a:extLst>
          </p:cNvPr>
          <p:cNvGrpSpPr/>
          <p:nvPr/>
        </p:nvGrpSpPr>
        <p:grpSpPr>
          <a:xfrm>
            <a:off x="5633724" y="4316826"/>
            <a:ext cx="459323" cy="273661"/>
            <a:chOff x="5378929" y="4274503"/>
            <a:chExt cx="676454" cy="108229"/>
          </a:xfrm>
        </p:grpSpPr>
        <p:sp>
          <p:nvSpPr>
            <p:cNvPr id="29" name="Google Shape;729;p25">
              <a:extLst>
                <a:ext uri="{FF2B5EF4-FFF2-40B4-BE49-F238E27FC236}">
                  <a16:creationId xmlns:a16="http://schemas.microsoft.com/office/drawing/2014/main" id="{E49BE601-18AE-24D9-63E2-3C664A1FF287}"/>
                </a:ext>
              </a:extLst>
            </p:cNvPr>
            <p:cNvSpPr/>
            <p:nvPr/>
          </p:nvSpPr>
          <p:spPr>
            <a:xfrm>
              <a:off x="5378929" y="4321710"/>
              <a:ext cx="676454" cy="17443"/>
            </a:xfrm>
            <a:custGeom>
              <a:avLst/>
              <a:gdLst/>
              <a:ahLst/>
              <a:cxnLst/>
              <a:rect l="l" t="t" r="r" b="b"/>
              <a:pathLst>
                <a:path w="22182" h="572" extrusionOk="0">
                  <a:moveTo>
                    <a:pt x="286" y="0"/>
                  </a:moveTo>
                  <a:cubicBezTo>
                    <a:pt x="120" y="0"/>
                    <a:pt x="1" y="119"/>
                    <a:pt x="1" y="286"/>
                  </a:cubicBezTo>
                  <a:cubicBezTo>
                    <a:pt x="1" y="441"/>
                    <a:pt x="120" y="572"/>
                    <a:pt x="286" y="572"/>
                  </a:cubicBezTo>
                  <a:lnTo>
                    <a:pt x="21884" y="572"/>
                  </a:lnTo>
                  <a:cubicBezTo>
                    <a:pt x="22051" y="572"/>
                    <a:pt x="22182" y="441"/>
                    <a:pt x="22182" y="286"/>
                  </a:cubicBezTo>
                  <a:cubicBezTo>
                    <a:pt x="22182" y="119"/>
                    <a:pt x="22051" y="0"/>
                    <a:pt x="2188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ora" pitchFamily="2" charset="0"/>
              </a:endParaRPr>
            </a:p>
          </p:txBody>
        </p:sp>
        <p:sp>
          <p:nvSpPr>
            <p:cNvPr id="33" name="Google Shape;733;p25">
              <a:extLst>
                <a:ext uri="{FF2B5EF4-FFF2-40B4-BE49-F238E27FC236}">
                  <a16:creationId xmlns:a16="http://schemas.microsoft.com/office/drawing/2014/main" id="{395360C6-77CD-1D95-831F-DAD542463E0D}"/>
                </a:ext>
              </a:extLst>
            </p:cNvPr>
            <p:cNvSpPr/>
            <p:nvPr/>
          </p:nvSpPr>
          <p:spPr>
            <a:xfrm>
              <a:off x="5961339" y="4274503"/>
              <a:ext cx="93683" cy="108229"/>
            </a:xfrm>
            <a:custGeom>
              <a:avLst/>
              <a:gdLst/>
              <a:ahLst/>
              <a:cxnLst/>
              <a:rect l="l" t="t" r="r" b="b"/>
              <a:pathLst>
                <a:path w="3072" h="3549" extrusionOk="0">
                  <a:moveTo>
                    <a:pt x="0" y="0"/>
                  </a:moveTo>
                  <a:lnTo>
                    <a:pt x="0" y="3548"/>
                  </a:lnTo>
                  <a:lnTo>
                    <a:pt x="3072" y="1774"/>
                  </a:lnTo>
                  <a:lnTo>
                    <a:pt x="0"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ora" pitchFamily="2" charset="0"/>
              </a:endParaRPr>
            </a:p>
          </p:txBody>
        </p:sp>
      </p:grpSp>
      <p:sp>
        <p:nvSpPr>
          <p:cNvPr id="35" name="Google Shape;735;p25">
            <a:extLst>
              <a:ext uri="{FF2B5EF4-FFF2-40B4-BE49-F238E27FC236}">
                <a16:creationId xmlns:a16="http://schemas.microsoft.com/office/drawing/2014/main" id="{87D46394-6E3B-A0AA-8B90-D7C033B836A8}"/>
              </a:ext>
            </a:extLst>
          </p:cNvPr>
          <p:cNvSpPr/>
          <p:nvPr/>
        </p:nvSpPr>
        <p:spPr>
          <a:xfrm>
            <a:off x="6276113" y="3198655"/>
            <a:ext cx="125338" cy="132448"/>
          </a:xfrm>
          <a:custGeom>
            <a:avLst/>
            <a:gdLst/>
            <a:ahLst/>
            <a:cxnLst/>
            <a:rect l="l" t="t" r="r" b="b"/>
            <a:pathLst>
              <a:path w="3418" h="3442" extrusionOk="0">
                <a:moveTo>
                  <a:pt x="3418" y="0"/>
                </a:moveTo>
                <a:lnTo>
                  <a:pt x="0" y="989"/>
                </a:lnTo>
                <a:lnTo>
                  <a:pt x="2560" y="3441"/>
                </a:lnTo>
                <a:lnTo>
                  <a:pt x="3418"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ora" pitchFamily="2" charset="0"/>
            </a:endParaRPr>
          </a:p>
        </p:txBody>
      </p:sp>
      <p:sp>
        <p:nvSpPr>
          <p:cNvPr id="36" name="Google Shape;736;p25">
            <a:extLst>
              <a:ext uri="{FF2B5EF4-FFF2-40B4-BE49-F238E27FC236}">
                <a16:creationId xmlns:a16="http://schemas.microsoft.com/office/drawing/2014/main" id="{043297AE-63FF-36C2-BEEF-DE4D338C505C}"/>
              </a:ext>
            </a:extLst>
          </p:cNvPr>
          <p:cNvSpPr/>
          <p:nvPr/>
        </p:nvSpPr>
        <p:spPr>
          <a:xfrm>
            <a:off x="6276113" y="3381475"/>
            <a:ext cx="125338" cy="132408"/>
          </a:xfrm>
          <a:custGeom>
            <a:avLst/>
            <a:gdLst/>
            <a:ahLst/>
            <a:cxnLst/>
            <a:rect l="l" t="t" r="r" b="b"/>
            <a:pathLst>
              <a:path w="3418" h="3441" extrusionOk="0">
                <a:moveTo>
                  <a:pt x="2560" y="0"/>
                </a:moveTo>
                <a:lnTo>
                  <a:pt x="0" y="2453"/>
                </a:lnTo>
                <a:lnTo>
                  <a:pt x="3418" y="3441"/>
                </a:lnTo>
                <a:lnTo>
                  <a:pt x="2560"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ora" pitchFamily="2" charset="0"/>
            </a:endParaRPr>
          </a:p>
        </p:txBody>
      </p:sp>
      <p:sp>
        <p:nvSpPr>
          <p:cNvPr id="41" name="Google Shape;741;p25">
            <a:extLst>
              <a:ext uri="{FF2B5EF4-FFF2-40B4-BE49-F238E27FC236}">
                <a16:creationId xmlns:a16="http://schemas.microsoft.com/office/drawing/2014/main" id="{CFF37B65-E07F-DB79-DEF0-AFA9072E6989}"/>
              </a:ext>
            </a:extLst>
          </p:cNvPr>
          <p:cNvSpPr/>
          <p:nvPr/>
        </p:nvSpPr>
        <p:spPr>
          <a:xfrm>
            <a:off x="3820284" y="782768"/>
            <a:ext cx="1403613" cy="455284"/>
          </a:xfrm>
          <a:custGeom>
            <a:avLst/>
            <a:gdLst/>
            <a:ahLst/>
            <a:cxnLst/>
            <a:rect l="l" t="t" r="r" b="b"/>
            <a:pathLst>
              <a:path w="21027" h="21027" extrusionOk="0">
                <a:moveTo>
                  <a:pt x="10514" y="1"/>
                </a:moveTo>
                <a:cubicBezTo>
                  <a:pt x="4703" y="1"/>
                  <a:pt x="0" y="4704"/>
                  <a:pt x="0" y="10514"/>
                </a:cubicBezTo>
                <a:cubicBezTo>
                  <a:pt x="0" y="16312"/>
                  <a:pt x="4703" y="21027"/>
                  <a:pt x="10514" y="21027"/>
                </a:cubicBezTo>
                <a:cubicBezTo>
                  <a:pt x="16312" y="21027"/>
                  <a:pt x="21027" y="16312"/>
                  <a:pt x="21027" y="10514"/>
                </a:cubicBezTo>
                <a:cubicBezTo>
                  <a:pt x="21027" y="4704"/>
                  <a:pt x="16312" y="1"/>
                  <a:pt x="1051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b="1" dirty="0">
                <a:solidFill>
                  <a:srgbClr val="FFFFFF"/>
                </a:solidFill>
                <a:latin typeface="Lora" pitchFamily="2" charset="0"/>
                <a:ea typeface="Fira Sans Extra Condensed Medium"/>
                <a:cs typeface="Fira Sans Extra Condensed Medium"/>
                <a:sym typeface="Fira Sans Extra Condensed Medium"/>
              </a:rPr>
              <a:t>Environment</a:t>
            </a:r>
            <a:endParaRPr sz="2000" b="1" dirty="0">
              <a:latin typeface="Lora" pitchFamily="2" charset="0"/>
            </a:endParaRPr>
          </a:p>
        </p:txBody>
      </p:sp>
      <p:sp>
        <p:nvSpPr>
          <p:cNvPr id="42" name="Google Shape;742;p25">
            <a:extLst>
              <a:ext uri="{FF2B5EF4-FFF2-40B4-BE49-F238E27FC236}">
                <a16:creationId xmlns:a16="http://schemas.microsoft.com/office/drawing/2014/main" id="{0A767050-1E05-C82E-BB9D-371E7A6DD545}"/>
              </a:ext>
            </a:extLst>
          </p:cNvPr>
          <p:cNvSpPr/>
          <p:nvPr/>
        </p:nvSpPr>
        <p:spPr>
          <a:xfrm>
            <a:off x="3985764" y="5545088"/>
            <a:ext cx="1238134" cy="460400"/>
          </a:xfrm>
          <a:custGeom>
            <a:avLst/>
            <a:gdLst/>
            <a:ahLst/>
            <a:cxnLst/>
            <a:rect l="l" t="t" r="r" b="b"/>
            <a:pathLst>
              <a:path w="21027" h="21027" extrusionOk="0">
                <a:moveTo>
                  <a:pt x="10514" y="1"/>
                </a:moveTo>
                <a:cubicBezTo>
                  <a:pt x="4703" y="1"/>
                  <a:pt x="0" y="4704"/>
                  <a:pt x="0" y="10514"/>
                </a:cubicBezTo>
                <a:cubicBezTo>
                  <a:pt x="0" y="16312"/>
                  <a:pt x="4703" y="21027"/>
                  <a:pt x="10514" y="21027"/>
                </a:cubicBezTo>
                <a:cubicBezTo>
                  <a:pt x="16312" y="21027"/>
                  <a:pt x="21027" y="16312"/>
                  <a:pt x="21027" y="10514"/>
                </a:cubicBezTo>
                <a:cubicBezTo>
                  <a:pt x="21027" y="4704"/>
                  <a:pt x="16312" y="1"/>
                  <a:pt x="1051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b="1" dirty="0">
                <a:solidFill>
                  <a:srgbClr val="FFFFFF"/>
                </a:solidFill>
                <a:latin typeface="Lora" pitchFamily="2" charset="0"/>
                <a:ea typeface="Fira Sans Extra Condensed Medium"/>
                <a:cs typeface="Fira Sans Extra Condensed Medium"/>
                <a:sym typeface="Fira Sans Extra Condensed Medium"/>
              </a:rPr>
              <a:t>People</a:t>
            </a:r>
            <a:endParaRPr sz="2000" b="1" dirty="0">
              <a:latin typeface="Lora" pitchFamily="2" charset="0"/>
            </a:endParaRPr>
          </a:p>
        </p:txBody>
      </p:sp>
      <p:sp>
        <p:nvSpPr>
          <p:cNvPr id="9" name="Google Shape;744;p25">
            <a:extLst>
              <a:ext uri="{FF2B5EF4-FFF2-40B4-BE49-F238E27FC236}">
                <a16:creationId xmlns:a16="http://schemas.microsoft.com/office/drawing/2014/main" id="{630ADCBF-D9AB-B90E-D072-3141E5F43190}"/>
              </a:ext>
            </a:extLst>
          </p:cNvPr>
          <p:cNvSpPr/>
          <p:nvPr/>
        </p:nvSpPr>
        <p:spPr>
          <a:xfrm>
            <a:off x="2920402" y="1424993"/>
            <a:ext cx="899883" cy="1945957"/>
          </a:xfrm>
          <a:custGeom>
            <a:avLst/>
            <a:gdLst/>
            <a:ahLst/>
            <a:cxnLst/>
            <a:rect l="l" t="t" r="r" b="b"/>
            <a:pathLst>
              <a:path w="24540" h="50571" extrusionOk="0">
                <a:moveTo>
                  <a:pt x="318" y="1"/>
                </a:moveTo>
                <a:cubicBezTo>
                  <a:pt x="237" y="1"/>
                  <a:pt x="155" y="34"/>
                  <a:pt x="96" y="100"/>
                </a:cubicBezTo>
                <a:cubicBezTo>
                  <a:pt x="0" y="231"/>
                  <a:pt x="12" y="409"/>
                  <a:pt x="131" y="516"/>
                </a:cubicBezTo>
                <a:cubicBezTo>
                  <a:pt x="20146" y="17007"/>
                  <a:pt x="23920" y="49987"/>
                  <a:pt x="23956" y="50308"/>
                </a:cubicBezTo>
                <a:cubicBezTo>
                  <a:pt x="23968" y="50463"/>
                  <a:pt x="24087" y="50570"/>
                  <a:pt x="24242" y="50570"/>
                </a:cubicBezTo>
                <a:lnTo>
                  <a:pt x="24265" y="50570"/>
                </a:lnTo>
                <a:cubicBezTo>
                  <a:pt x="24432" y="50546"/>
                  <a:pt x="24539" y="50415"/>
                  <a:pt x="24527" y="50249"/>
                </a:cubicBezTo>
                <a:cubicBezTo>
                  <a:pt x="24492" y="49915"/>
                  <a:pt x="20705" y="16709"/>
                  <a:pt x="501" y="64"/>
                </a:cubicBezTo>
                <a:cubicBezTo>
                  <a:pt x="448" y="22"/>
                  <a:pt x="383" y="1"/>
                  <a:pt x="31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ora" pitchFamily="2" charset="0"/>
            </a:endParaRPr>
          </a:p>
        </p:txBody>
      </p:sp>
      <p:sp>
        <p:nvSpPr>
          <p:cNvPr id="10" name="Google Shape;745;p25">
            <a:extLst>
              <a:ext uri="{FF2B5EF4-FFF2-40B4-BE49-F238E27FC236}">
                <a16:creationId xmlns:a16="http://schemas.microsoft.com/office/drawing/2014/main" id="{F7FFBBAD-69F8-2279-C1A5-599F147A6EE0}"/>
              </a:ext>
            </a:extLst>
          </p:cNvPr>
          <p:cNvSpPr/>
          <p:nvPr/>
        </p:nvSpPr>
        <p:spPr>
          <a:xfrm>
            <a:off x="3241307" y="2363489"/>
            <a:ext cx="322991" cy="45719"/>
          </a:xfrm>
          <a:custGeom>
            <a:avLst/>
            <a:gdLst/>
            <a:ahLst/>
            <a:cxnLst/>
            <a:rect l="l" t="t" r="r" b="b"/>
            <a:pathLst>
              <a:path w="22051" h="584" extrusionOk="0">
                <a:moveTo>
                  <a:pt x="298" y="0"/>
                </a:moveTo>
                <a:cubicBezTo>
                  <a:pt x="131" y="0"/>
                  <a:pt x="0" y="131"/>
                  <a:pt x="0" y="286"/>
                </a:cubicBezTo>
                <a:cubicBezTo>
                  <a:pt x="0" y="453"/>
                  <a:pt x="131" y="584"/>
                  <a:pt x="298" y="584"/>
                </a:cubicBezTo>
                <a:lnTo>
                  <a:pt x="21896" y="584"/>
                </a:lnTo>
                <a:cubicBezTo>
                  <a:pt x="22051" y="584"/>
                  <a:pt x="21979" y="453"/>
                  <a:pt x="21979" y="286"/>
                </a:cubicBezTo>
                <a:cubicBezTo>
                  <a:pt x="21979" y="131"/>
                  <a:pt x="22051" y="0"/>
                  <a:pt x="2189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ora" pitchFamily="2" charset="0"/>
            </a:endParaRPr>
          </a:p>
        </p:txBody>
      </p:sp>
      <p:sp>
        <p:nvSpPr>
          <p:cNvPr id="12" name="Google Shape;747;p25">
            <a:extLst>
              <a:ext uri="{FF2B5EF4-FFF2-40B4-BE49-F238E27FC236}">
                <a16:creationId xmlns:a16="http://schemas.microsoft.com/office/drawing/2014/main" id="{4F307D38-7861-C55B-E2BB-A05A2A31E650}"/>
              </a:ext>
            </a:extLst>
          </p:cNvPr>
          <p:cNvSpPr/>
          <p:nvPr/>
        </p:nvSpPr>
        <p:spPr>
          <a:xfrm>
            <a:off x="2920402" y="3348881"/>
            <a:ext cx="899883" cy="1946303"/>
          </a:xfrm>
          <a:custGeom>
            <a:avLst/>
            <a:gdLst/>
            <a:ahLst/>
            <a:cxnLst/>
            <a:rect l="l" t="t" r="r" b="b"/>
            <a:pathLst>
              <a:path w="24540" h="50580" extrusionOk="0">
                <a:moveTo>
                  <a:pt x="24242" y="1"/>
                </a:moveTo>
                <a:cubicBezTo>
                  <a:pt x="24096" y="1"/>
                  <a:pt x="23967" y="105"/>
                  <a:pt x="23956" y="264"/>
                </a:cubicBezTo>
                <a:cubicBezTo>
                  <a:pt x="23920" y="597"/>
                  <a:pt x="20158" y="33565"/>
                  <a:pt x="131" y="50067"/>
                </a:cubicBezTo>
                <a:cubicBezTo>
                  <a:pt x="12" y="50163"/>
                  <a:pt x="0" y="50353"/>
                  <a:pt x="96" y="50472"/>
                </a:cubicBezTo>
                <a:cubicBezTo>
                  <a:pt x="155" y="50544"/>
                  <a:pt x="239" y="50579"/>
                  <a:pt x="322" y="50579"/>
                </a:cubicBezTo>
                <a:cubicBezTo>
                  <a:pt x="381" y="50579"/>
                  <a:pt x="453" y="50556"/>
                  <a:pt x="501" y="50508"/>
                </a:cubicBezTo>
                <a:cubicBezTo>
                  <a:pt x="20705" y="33863"/>
                  <a:pt x="24492" y="657"/>
                  <a:pt x="24527" y="323"/>
                </a:cubicBezTo>
                <a:cubicBezTo>
                  <a:pt x="24539" y="168"/>
                  <a:pt x="24432" y="26"/>
                  <a:pt x="24265" y="2"/>
                </a:cubicBezTo>
                <a:cubicBezTo>
                  <a:pt x="24258" y="1"/>
                  <a:pt x="24250" y="1"/>
                  <a:pt x="2424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ora" pitchFamily="2" charset="0"/>
            </a:endParaRPr>
          </a:p>
        </p:txBody>
      </p:sp>
      <p:sp>
        <p:nvSpPr>
          <p:cNvPr id="15" name="Google Shape;750;p25">
            <a:extLst>
              <a:ext uri="{FF2B5EF4-FFF2-40B4-BE49-F238E27FC236}">
                <a16:creationId xmlns:a16="http://schemas.microsoft.com/office/drawing/2014/main" id="{0365D958-CB1D-2DFF-9F50-715F1422BA1A}"/>
              </a:ext>
            </a:extLst>
          </p:cNvPr>
          <p:cNvSpPr/>
          <p:nvPr/>
        </p:nvSpPr>
        <p:spPr>
          <a:xfrm>
            <a:off x="3453380" y="2329690"/>
            <a:ext cx="113127" cy="136565"/>
          </a:xfrm>
          <a:custGeom>
            <a:avLst/>
            <a:gdLst/>
            <a:ahLst/>
            <a:cxnLst/>
            <a:rect l="l" t="t" r="r" b="b"/>
            <a:pathLst>
              <a:path w="3085" h="3549" extrusionOk="0">
                <a:moveTo>
                  <a:pt x="0" y="1"/>
                </a:moveTo>
                <a:lnTo>
                  <a:pt x="0" y="3549"/>
                </a:lnTo>
                <a:lnTo>
                  <a:pt x="3084" y="1775"/>
                </a:lnTo>
                <a:lnTo>
                  <a:pt x="0"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ora" pitchFamily="2" charset="0"/>
            </a:endParaRPr>
          </a:p>
        </p:txBody>
      </p:sp>
      <p:grpSp>
        <p:nvGrpSpPr>
          <p:cNvPr id="72" name="Group 71">
            <a:extLst>
              <a:ext uri="{FF2B5EF4-FFF2-40B4-BE49-F238E27FC236}">
                <a16:creationId xmlns:a16="http://schemas.microsoft.com/office/drawing/2014/main" id="{3D894DF0-DB26-743F-38E1-148875BF768F}"/>
              </a:ext>
            </a:extLst>
          </p:cNvPr>
          <p:cNvGrpSpPr/>
          <p:nvPr/>
        </p:nvGrpSpPr>
        <p:grpSpPr>
          <a:xfrm>
            <a:off x="3241307" y="4198640"/>
            <a:ext cx="349361" cy="191676"/>
            <a:chOff x="3255251" y="4274503"/>
            <a:chExt cx="674294" cy="108229"/>
          </a:xfrm>
        </p:grpSpPr>
        <p:sp>
          <p:nvSpPr>
            <p:cNvPr id="13" name="Google Shape;748;p25">
              <a:extLst>
                <a:ext uri="{FF2B5EF4-FFF2-40B4-BE49-F238E27FC236}">
                  <a16:creationId xmlns:a16="http://schemas.microsoft.com/office/drawing/2014/main" id="{658A1C55-9C07-6BB3-B699-45D8EC262BC2}"/>
                </a:ext>
              </a:extLst>
            </p:cNvPr>
            <p:cNvSpPr/>
            <p:nvPr/>
          </p:nvSpPr>
          <p:spPr>
            <a:xfrm>
              <a:off x="3255251" y="4321710"/>
              <a:ext cx="672458" cy="17443"/>
            </a:xfrm>
            <a:custGeom>
              <a:avLst/>
              <a:gdLst/>
              <a:ahLst/>
              <a:cxnLst/>
              <a:rect l="l" t="t" r="r" b="b"/>
              <a:pathLst>
                <a:path w="22051" h="572" extrusionOk="0">
                  <a:moveTo>
                    <a:pt x="298" y="0"/>
                  </a:moveTo>
                  <a:cubicBezTo>
                    <a:pt x="131" y="0"/>
                    <a:pt x="0" y="119"/>
                    <a:pt x="0" y="286"/>
                  </a:cubicBezTo>
                  <a:cubicBezTo>
                    <a:pt x="0" y="441"/>
                    <a:pt x="131" y="572"/>
                    <a:pt x="298" y="572"/>
                  </a:cubicBezTo>
                  <a:lnTo>
                    <a:pt x="21896" y="572"/>
                  </a:lnTo>
                  <a:cubicBezTo>
                    <a:pt x="22051" y="572"/>
                    <a:pt x="22003" y="441"/>
                    <a:pt x="22003" y="286"/>
                  </a:cubicBezTo>
                  <a:cubicBezTo>
                    <a:pt x="22003" y="119"/>
                    <a:pt x="22051" y="0"/>
                    <a:pt x="2189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ora" pitchFamily="2" charset="0"/>
              </a:endParaRPr>
            </a:p>
          </p:txBody>
        </p:sp>
        <p:sp>
          <p:nvSpPr>
            <p:cNvPr id="17" name="Google Shape;752;p25">
              <a:extLst>
                <a:ext uri="{FF2B5EF4-FFF2-40B4-BE49-F238E27FC236}">
                  <a16:creationId xmlns:a16="http://schemas.microsoft.com/office/drawing/2014/main" id="{B58D2532-F2CE-5E8B-D57F-791248C47981}"/>
                </a:ext>
              </a:extLst>
            </p:cNvPr>
            <p:cNvSpPr/>
            <p:nvPr/>
          </p:nvSpPr>
          <p:spPr>
            <a:xfrm>
              <a:off x="3835466" y="4274503"/>
              <a:ext cx="94079" cy="108229"/>
            </a:xfrm>
            <a:custGeom>
              <a:avLst/>
              <a:gdLst/>
              <a:ahLst/>
              <a:cxnLst/>
              <a:rect l="l" t="t" r="r" b="b"/>
              <a:pathLst>
                <a:path w="3085" h="3549" extrusionOk="0">
                  <a:moveTo>
                    <a:pt x="0" y="0"/>
                  </a:moveTo>
                  <a:lnTo>
                    <a:pt x="0" y="3548"/>
                  </a:lnTo>
                  <a:lnTo>
                    <a:pt x="3084" y="1774"/>
                  </a:lnTo>
                  <a:lnTo>
                    <a:pt x="0"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ora" pitchFamily="2" charset="0"/>
              </a:endParaRPr>
            </a:p>
          </p:txBody>
        </p:sp>
      </p:grpSp>
      <p:sp>
        <p:nvSpPr>
          <p:cNvPr id="23" name="Google Shape;758;p25">
            <a:extLst>
              <a:ext uri="{FF2B5EF4-FFF2-40B4-BE49-F238E27FC236}">
                <a16:creationId xmlns:a16="http://schemas.microsoft.com/office/drawing/2014/main" id="{7BBD8270-E22B-28EA-064D-BE5E45A22F58}"/>
              </a:ext>
            </a:extLst>
          </p:cNvPr>
          <p:cNvSpPr/>
          <p:nvPr/>
        </p:nvSpPr>
        <p:spPr>
          <a:xfrm>
            <a:off x="1648672" y="1174255"/>
            <a:ext cx="1287061" cy="453280"/>
          </a:xfrm>
          <a:custGeom>
            <a:avLst/>
            <a:gdLst/>
            <a:ahLst/>
            <a:cxnLst/>
            <a:rect l="l" t="t" r="r" b="b"/>
            <a:pathLst>
              <a:path w="21027" h="21027" extrusionOk="0">
                <a:moveTo>
                  <a:pt x="10514" y="1"/>
                </a:moveTo>
                <a:cubicBezTo>
                  <a:pt x="4703" y="1"/>
                  <a:pt x="0" y="4704"/>
                  <a:pt x="0" y="10514"/>
                </a:cubicBezTo>
                <a:cubicBezTo>
                  <a:pt x="0" y="16312"/>
                  <a:pt x="4703" y="21027"/>
                  <a:pt x="10514" y="21027"/>
                </a:cubicBezTo>
                <a:cubicBezTo>
                  <a:pt x="16312" y="21027"/>
                  <a:pt x="21027" y="16312"/>
                  <a:pt x="21027" y="10514"/>
                </a:cubicBezTo>
                <a:cubicBezTo>
                  <a:pt x="21027" y="4704"/>
                  <a:pt x="16312" y="1"/>
                  <a:pt x="10514" y="1"/>
                </a:cubicBezTo>
                <a:close/>
              </a:path>
            </a:pathLst>
          </a:custGeom>
          <a:solidFill>
            <a:schemeClr val="accent6"/>
          </a:solidFill>
          <a:ln>
            <a:noFill/>
          </a:ln>
        </p:spPr>
        <p:txBody>
          <a:bodyPr spcFirstLastPara="1" wrap="square" lIns="91425" tIns="91425" rIns="91425" bIns="91425" anchor="ctr" anchorCtr="0">
            <a:noAutofit/>
          </a:bodyPr>
          <a:lstStyle/>
          <a:p>
            <a:pPr lvl="0" algn="ctr">
              <a:buClr>
                <a:schemeClr val="dk1"/>
              </a:buClr>
              <a:buSzPts val="1100"/>
            </a:pPr>
            <a:r>
              <a:rPr lang="en-US" dirty="0"/>
              <a:t>Equipment</a:t>
            </a:r>
            <a:endParaRPr sz="2000" b="1" dirty="0">
              <a:latin typeface="Lora" pitchFamily="2" charset="0"/>
            </a:endParaRPr>
          </a:p>
        </p:txBody>
      </p:sp>
      <p:sp>
        <p:nvSpPr>
          <p:cNvPr id="24" name="Google Shape;759;p25">
            <a:extLst>
              <a:ext uri="{FF2B5EF4-FFF2-40B4-BE49-F238E27FC236}">
                <a16:creationId xmlns:a16="http://schemas.microsoft.com/office/drawing/2014/main" id="{40CF0FF8-43C4-E2C9-4048-D25D8C521D79}"/>
              </a:ext>
            </a:extLst>
          </p:cNvPr>
          <p:cNvSpPr/>
          <p:nvPr/>
        </p:nvSpPr>
        <p:spPr>
          <a:xfrm>
            <a:off x="1648673" y="5091875"/>
            <a:ext cx="1287060" cy="466463"/>
          </a:xfrm>
          <a:custGeom>
            <a:avLst/>
            <a:gdLst/>
            <a:ahLst/>
            <a:cxnLst/>
            <a:rect l="l" t="t" r="r" b="b"/>
            <a:pathLst>
              <a:path w="21027" h="21027" extrusionOk="0">
                <a:moveTo>
                  <a:pt x="10514" y="1"/>
                </a:moveTo>
                <a:cubicBezTo>
                  <a:pt x="4703" y="1"/>
                  <a:pt x="0" y="4704"/>
                  <a:pt x="0" y="10514"/>
                </a:cubicBezTo>
                <a:cubicBezTo>
                  <a:pt x="0" y="16312"/>
                  <a:pt x="4703" y="21027"/>
                  <a:pt x="10514" y="21027"/>
                </a:cubicBezTo>
                <a:cubicBezTo>
                  <a:pt x="16312" y="21027"/>
                  <a:pt x="21027" y="16312"/>
                  <a:pt x="21027" y="10514"/>
                </a:cubicBezTo>
                <a:cubicBezTo>
                  <a:pt x="21027" y="4704"/>
                  <a:pt x="16312" y="1"/>
                  <a:pt x="10514" y="1"/>
                </a:cubicBezTo>
                <a:close/>
              </a:path>
            </a:pathLst>
          </a:custGeom>
          <a:solidFill>
            <a:schemeClr val="accent3"/>
          </a:solidFill>
          <a:ln>
            <a:noFill/>
          </a:ln>
        </p:spPr>
        <p:txBody>
          <a:bodyPr spcFirstLastPara="1" wrap="square" lIns="91425" tIns="91425" rIns="91425" bIns="91425" anchor="ctr" anchorCtr="0">
            <a:noAutofit/>
          </a:bodyPr>
          <a:lstStyle/>
          <a:p>
            <a:pPr lvl="0" algn="ctr">
              <a:buClr>
                <a:schemeClr val="dk1"/>
              </a:buClr>
              <a:buSzPts val="1100"/>
            </a:pPr>
            <a:r>
              <a:rPr lang="en-US" dirty="0"/>
              <a:t>Processes</a:t>
            </a:r>
            <a:endParaRPr sz="2000" b="1" dirty="0">
              <a:latin typeface="Lora" pitchFamily="2" charset="0"/>
            </a:endParaRPr>
          </a:p>
        </p:txBody>
      </p:sp>
      <p:pic>
        <p:nvPicPr>
          <p:cNvPr id="47" name="Picture 46">
            <a:extLst>
              <a:ext uri="{FF2B5EF4-FFF2-40B4-BE49-F238E27FC236}">
                <a16:creationId xmlns:a16="http://schemas.microsoft.com/office/drawing/2014/main" id="{FB8BBE2E-BD11-42A2-ACDE-EBA15EB19998}"/>
              </a:ext>
            </a:extLst>
          </p:cNvPr>
          <p:cNvPicPr>
            <a:picLocks noChangeAspect="1"/>
          </p:cNvPicPr>
          <p:nvPr/>
        </p:nvPicPr>
        <p:blipFill>
          <a:blip r:embed="rId2"/>
          <a:stretch>
            <a:fillRect/>
          </a:stretch>
        </p:blipFill>
        <p:spPr>
          <a:xfrm>
            <a:off x="0" y="131680"/>
            <a:ext cx="1099236" cy="615572"/>
          </a:xfrm>
          <a:prstGeom prst="rect">
            <a:avLst/>
          </a:prstGeom>
        </p:spPr>
      </p:pic>
      <p:pic>
        <p:nvPicPr>
          <p:cNvPr id="50" name="Picture 49">
            <a:extLst>
              <a:ext uri="{FF2B5EF4-FFF2-40B4-BE49-F238E27FC236}">
                <a16:creationId xmlns:a16="http://schemas.microsoft.com/office/drawing/2014/main" id="{590638EA-DB33-444F-B038-1B125187ABE4}"/>
              </a:ext>
            </a:extLst>
          </p:cNvPr>
          <p:cNvPicPr>
            <a:picLocks noChangeAspect="1"/>
          </p:cNvPicPr>
          <p:nvPr/>
        </p:nvPicPr>
        <p:blipFill>
          <a:blip r:embed="rId3"/>
          <a:stretch>
            <a:fillRect/>
          </a:stretch>
        </p:blipFill>
        <p:spPr>
          <a:xfrm>
            <a:off x="11132263" y="237613"/>
            <a:ext cx="1016073" cy="509639"/>
          </a:xfrm>
          <a:prstGeom prst="rect">
            <a:avLst/>
          </a:prstGeom>
        </p:spPr>
      </p:pic>
      <p:grpSp>
        <p:nvGrpSpPr>
          <p:cNvPr id="58" name="Group 57">
            <a:extLst>
              <a:ext uri="{FF2B5EF4-FFF2-40B4-BE49-F238E27FC236}">
                <a16:creationId xmlns:a16="http://schemas.microsoft.com/office/drawing/2014/main" id="{A2D6006C-945B-4032-AD90-319F0F2157C4}"/>
              </a:ext>
            </a:extLst>
          </p:cNvPr>
          <p:cNvGrpSpPr/>
          <p:nvPr/>
        </p:nvGrpSpPr>
        <p:grpSpPr>
          <a:xfrm>
            <a:off x="8273456" y="4490265"/>
            <a:ext cx="439541" cy="314932"/>
            <a:chOff x="7899576" y="4668632"/>
            <a:chExt cx="813422" cy="136564"/>
          </a:xfrm>
        </p:grpSpPr>
        <p:sp>
          <p:nvSpPr>
            <p:cNvPr id="59" name="Google Shape;712;p25">
              <a:extLst>
                <a:ext uri="{FF2B5EF4-FFF2-40B4-BE49-F238E27FC236}">
                  <a16:creationId xmlns:a16="http://schemas.microsoft.com/office/drawing/2014/main" id="{232FF339-C68B-4DC9-A2CE-73E623EEFDDA}"/>
                </a:ext>
              </a:extLst>
            </p:cNvPr>
            <p:cNvSpPr/>
            <p:nvPr/>
          </p:nvSpPr>
          <p:spPr>
            <a:xfrm>
              <a:off x="7899576" y="4728198"/>
              <a:ext cx="813415" cy="22010"/>
            </a:xfrm>
            <a:custGeom>
              <a:avLst/>
              <a:gdLst/>
              <a:ahLst/>
              <a:cxnLst/>
              <a:rect l="l" t="t" r="r" b="b"/>
              <a:pathLst>
                <a:path w="22182" h="572" extrusionOk="0">
                  <a:moveTo>
                    <a:pt x="286" y="0"/>
                  </a:moveTo>
                  <a:cubicBezTo>
                    <a:pt x="131" y="0"/>
                    <a:pt x="0" y="119"/>
                    <a:pt x="0" y="286"/>
                  </a:cubicBezTo>
                  <a:cubicBezTo>
                    <a:pt x="0" y="441"/>
                    <a:pt x="131" y="572"/>
                    <a:pt x="286" y="572"/>
                  </a:cubicBezTo>
                  <a:lnTo>
                    <a:pt x="21896" y="572"/>
                  </a:lnTo>
                  <a:cubicBezTo>
                    <a:pt x="22051" y="572"/>
                    <a:pt x="22182" y="441"/>
                    <a:pt x="22182" y="286"/>
                  </a:cubicBezTo>
                  <a:cubicBezTo>
                    <a:pt x="22182" y="119"/>
                    <a:pt x="22051" y="0"/>
                    <a:pt x="2189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ora" pitchFamily="2" charset="0"/>
              </a:endParaRPr>
            </a:p>
          </p:txBody>
        </p:sp>
        <p:sp>
          <p:nvSpPr>
            <p:cNvPr id="64" name="Google Shape;716;p25">
              <a:extLst>
                <a:ext uri="{FF2B5EF4-FFF2-40B4-BE49-F238E27FC236}">
                  <a16:creationId xmlns:a16="http://schemas.microsoft.com/office/drawing/2014/main" id="{B84D5341-C2BA-483D-83D2-A249DF514507}"/>
                </a:ext>
              </a:extLst>
            </p:cNvPr>
            <p:cNvSpPr/>
            <p:nvPr/>
          </p:nvSpPr>
          <p:spPr>
            <a:xfrm>
              <a:off x="8600311" y="4668632"/>
              <a:ext cx="112687" cy="136564"/>
            </a:xfrm>
            <a:custGeom>
              <a:avLst/>
              <a:gdLst/>
              <a:ahLst/>
              <a:cxnLst/>
              <a:rect l="l" t="t" r="r" b="b"/>
              <a:pathLst>
                <a:path w="3073" h="3549" extrusionOk="0">
                  <a:moveTo>
                    <a:pt x="1" y="0"/>
                  </a:moveTo>
                  <a:lnTo>
                    <a:pt x="1" y="3548"/>
                  </a:lnTo>
                  <a:lnTo>
                    <a:pt x="3073" y="1774"/>
                  </a:lnTo>
                  <a:lnTo>
                    <a:pt x="1"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ora" pitchFamily="2" charset="0"/>
              </a:endParaRPr>
            </a:p>
          </p:txBody>
        </p:sp>
      </p:grpSp>
      <p:grpSp>
        <p:nvGrpSpPr>
          <p:cNvPr id="65" name="Group 64">
            <a:extLst>
              <a:ext uri="{FF2B5EF4-FFF2-40B4-BE49-F238E27FC236}">
                <a16:creationId xmlns:a16="http://schemas.microsoft.com/office/drawing/2014/main" id="{C5DA1E61-7CDA-4C8B-A1A4-4F23F291EBA4}"/>
              </a:ext>
            </a:extLst>
          </p:cNvPr>
          <p:cNvGrpSpPr/>
          <p:nvPr/>
        </p:nvGrpSpPr>
        <p:grpSpPr>
          <a:xfrm>
            <a:off x="8485632" y="2601935"/>
            <a:ext cx="459653" cy="261893"/>
            <a:chOff x="7899576" y="4668632"/>
            <a:chExt cx="813422" cy="136564"/>
          </a:xfrm>
        </p:grpSpPr>
        <p:sp>
          <p:nvSpPr>
            <p:cNvPr id="66" name="Google Shape;712;p25">
              <a:extLst>
                <a:ext uri="{FF2B5EF4-FFF2-40B4-BE49-F238E27FC236}">
                  <a16:creationId xmlns:a16="http://schemas.microsoft.com/office/drawing/2014/main" id="{BDEBDEC8-BDEF-48CD-936B-514A70E354FA}"/>
                </a:ext>
              </a:extLst>
            </p:cNvPr>
            <p:cNvSpPr/>
            <p:nvPr/>
          </p:nvSpPr>
          <p:spPr>
            <a:xfrm>
              <a:off x="7899576" y="4728198"/>
              <a:ext cx="813415" cy="22010"/>
            </a:xfrm>
            <a:custGeom>
              <a:avLst/>
              <a:gdLst/>
              <a:ahLst/>
              <a:cxnLst/>
              <a:rect l="l" t="t" r="r" b="b"/>
              <a:pathLst>
                <a:path w="22182" h="572" extrusionOk="0">
                  <a:moveTo>
                    <a:pt x="286" y="0"/>
                  </a:moveTo>
                  <a:cubicBezTo>
                    <a:pt x="131" y="0"/>
                    <a:pt x="0" y="119"/>
                    <a:pt x="0" y="286"/>
                  </a:cubicBezTo>
                  <a:cubicBezTo>
                    <a:pt x="0" y="441"/>
                    <a:pt x="131" y="572"/>
                    <a:pt x="286" y="572"/>
                  </a:cubicBezTo>
                  <a:lnTo>
                    <a:pt x="21896" y="572"/>
                  </a:lnTo>
                  <a:cubicBezTo>
                    <a:pt x="22051" y="572"/>
                    <a:pt x="22182" y="441"/>
                    <a:pt x="22182" y="286"/>
                  </a:cubicBezTo>
                  <a:cubicBezTo>
                    <a:pt x="22182" y="119"/>
                    <a:pt x="22051" y="0"/>
                    <a:pt x="2189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ora" pitchFamily="2" charset="0"/>
              </a:endParaRPr>
            </a:p>
          </p:txBody>
        </p:sp>
        <p:sp>
          <p:nvSpPr>
            <p:cNvPr id="67" name="Google Shape;716;p25">
              <a:extLst>
                <a:ext uri="{FF2B5EF4-FFF2-40B4-BE49-F238E27FC236}">
                  <a16:creationId xmlns:a16="http://schemas.microsoft.com/office/drawing/2014/main" id="{8C3C7ECA-5468-4FDC-84B4-ECD78EBC3547}"/>
                </a:ext>
              </a:extLst>
            </p:cNvPr>
            <p:cNvSpPr/>
            <p:nvPr/>
          </p:nvSpPr>
          <p:spPr>
            <a:xfrm>
              <a:off x="8600311" y="4668632"/>
              <a:ext cx="112687" cy="136564"/>
            </a:xfrm>
            <a:custGeom>
              <a:avLst/>
              <a:gdLst/>
              <a:ahLst/>
              <a:cxnLst/>
              <a:rect l="l" t="t" r="r" b="b"/>
              <a:pathLst>
                <a:path w="3073" h="3549" extrusionOk="0">
                  <a:moveTo>
                    <a:pt x="1" y="0"/>
                  </a:moveTo>
                  <a:lnTo>
                    <a:pt x="1" y="3548"/>
                  </a:lnTo>
                  <a:lnTo>
                    <a:pt x="3073" y="1774"/>
                  </a:lnTo>
                  <a:lnTo>
                    <a:pt x="1"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ora" pitchFamily="2" charset="0"/>
              </a:endParaRPr>
            </a:p>
          </p:txBody>
        </p:sp>
      </p:grpSp>
      <p:grpSp>
        <p:nvGrpSpPr>
          <p:cNvPr id="68" name="Group 67">
            <a:extLst>
              <a:ext uri="{FF2B5EF4-FFF2-40B4-BE49-F238E27FC236}">
                <a16:creationId xmlns:a16="http://schemas.microsoft.com/office/drawing/2014/main" id="{65162815-22DA-4F0E-835C-346DFB33C696}"/>
              </a:ext>
            </a:extLst>
          </p:cNvPr>
          <p:cNvGrpSpPr/>
          <p:nvPr/>
        </p:nvGrpSpPr>
        <p:grpSpPr>
          <a:xfrm>
            <a:off x="7869554" y="1225068"/>
            <a:ext cx="542925" cy="252091"/>
            <a:chOff x="7899576" y="4668632"/>
            <a:chExt cx="813422" cy="136564"/>
          </a:xfrm>
        </p:grpSpPr>
        <p:sp>
          <p:nvSpPr>
            <p:cNvPr id="69" name="Google Shape;712;p25">
              <a:extLst>
                <a:ext uri="{FF2B5EF4-FFF2-40B4-BE49-F238E27FC236}">
                  <a16:creationId xmlns:a16="http://schemas.microsoft.com/office/drawing/2014/main" id="{7B509C2A-06BA-4D58-90A3-B47CC389A8B9}"/>
                </a:ext>
              </a:extLst>
            </p:cNvPr>
            <p:cNvSpPr/>
            <p:nvPr/>
          </p:nvSpPr>
          <p:spPr>
            <a:xfrm>
              <a:off x="7899576" y="4728198"/>
              <a:ext cx="813415" cy="22010"/>
            </a:xfrm>
            <a:custGeom>
              <a:avLst/>
              <a:gdLst/>
              <a:ahLst/>
              <a:cxnLst/>
              <a:rect l="l" t="t" r="r" b="b"/>
              <a:pathLst>
                <a:path w="22182" h="572" extrusionOk="0">
                  <a:moveTo>
                    <a:pt x="286" y="0"/>
                  </a:moveTo>
                  <a:cubicBezTo>
                    <a:pt x="131" y="0"/>
                    <a:pt x="0" y="119"/>
                    <a:pt x="0" y="286"/>
                  </a:cubicBezTo>
                  <a:cubicBezTo>
                    <a:pt x="0" y="441"/>
                    <a:pt x="131" y="572"/>
                    <a:pt x="286" y="572"/>
                  </a:cubicBezTo>
                  <a:lnTo>
                    <a:pt x="21896" y="572"/>
                  </a:lnTo>
                  <a:cubicBezTo>
                    <a:pt x="22051" y="572"/>
                    <a:pt x="22182" y="441"/>
                    <a:pt x="22182" y="286"/>
                  </a:cubicBezTo>
                  <a:cubicBezTo>
                    <a:pt x="22182" y="119"/>
                    <a:pt x="22051" y="0"/>
                    <a:pt x="2189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ora" pitchFamily="2" charset="0"/>
              </a:endParaRPr>
            </a:p>
          </p:txBody>
        </p:sp>
        <p:sp>
          <p:nvSpPr>
            <p:cNvPr id="73" name="Google Shape;716;p25">
              <a:extLst>
                <a:ext uri="{FF2B5EF4-FFF2-40B4-BE49-F238E27FC236}">
                  <a16:creationId xmlns:a16="http://schemas.microsoft.com/office/drawing/2014/main" id="{77F6A285-AA33-4482-AF68-825BD931A0D7}"/>
                </a:ext>
              </a:extLst>
            </p:cNvPr>
            <p:cNvSpPr/>
            <p:nvPr/>
          </p:nvSpPr>
          <p:spPr>
            <a:xfrm>
              <a:off x="8600311" y="4668632"/>
              <a:ext cx="112687" cy="136564"/>
            </a:xfrm>
            <a:custGeom>
              <a:avLst/>
              <a:gdLst/>
              <a:ahLst/>
              <a:cxnLst/>
              <a:rect l="l" t="t" r="r" b="b"/>
              <a:pathLst>
                <a:path w="3073" h="3549" extrusionOk="0">
                  <a:moveTo>
                    <a:pt x="1" y="0"/>
                  </a:moveTo>
                  <a:lnTo>
                    <a:pt x="1" y="3548"/>
                  </a:lnTo>
                  <a:lnTo>
                    <a:pt x="3073" y="1774"/>
                  </a:lnTo>
                  <a:lnTo>
                    <a:pt x="1"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ora" pitchFamily="2" charset="0"/>
              </a:endParaRPr>
            </a:p>
          </p:txBody>
        </p:sp>
      </p:grpSp>
      <p:grpSp>
        <p:nvGrpSpPr>
          <p:cNvPr id="75" name="Group 74">
            <a:extLst>
              <a:ext uri="{FF2B5EF4-FFF2-40B4-BE49-F238E27FC236}">
                <a16:creationId xmlns:a16="http://schemas.microsoft.com/office/drawing/2014/main" id="{49B7965B-78F6-42B7-8AE6-CE597A7EE8F7}"/>
              </a:ext>
            </a:extLst>
          </p:cNvPr>
          <p:cNvGrpSpPr/>
          <p:nvPr/>
        </p:nvGrpSpPr>
        <p:grpSpPr>
          <a:xfrm>
            <a:off x="7897728" y="5227602"/>
            <a:ext cx="439537" cy="295374"/>
            <a:chOff x="7899576" y="4668632"/>
            <a:chExt cx="813422" cy="136564"/>
          </a:xfrm>
        </p:grpSpPr>
        <p:sp>
          <p:nvSpPr>
            <p:cNvPr id="76" name="Google Shape;712;p25">
              <a:extLst>
                <a:ext uri="{FF2B5EF4-FFF2-40B4-BE49-F238E27FC236}">
                  <a16:creationId xmlns:a16="http://schemas.microsoft.com/office/drawing/2014/main" id="{9997351E-C653-4C12-A768-1BA2D635909D}"/>
                </a:ext>
              </a:extLst>
            </p:cNvPr>
            <p:cNvSpPr/>
            <p:nvPr/>
          </p:nvSpPr>
          <p:spPr>
            <a:xfrm>
              <a:off x="7899576" y="4728198"/>
              <a:ext cx="813415" cy="22010"/>
            </a:xfrm>
            <a:custGeom>
              <a:avLst/>
              <a:gdLst/>
              <a:ahLst/>
              <a:cxnLst/>
              <a:rect l="l" t="t" r="r" b="b"/>
              <a:pathLst>
                <a:path w="22182" h="572" extrusionOk="0">
                  <a:moveTo>
                    <a:pt x="286" y="0"/>
                  </a:moveTo>
                  <a:cubicBezTo>
                    <a:pt x="131" y="0"/>
                    <a:pt x="0" y="119"/>
                    <a:pt x="0" y="286"/>
                  </a:cubicBezTo>
                  <a:cubicBezTo>
                    <a:pt x="0" y="441"/>
                    <a:pt x="131" y="572"/>
                    <a:pt x="286" y="572"/>
                  </a:cubicBezTo>
                  <a:lnTo>
                    <a:pt x="21896" y="572"/>
                  </a:lnTo>
                  <a:cubicBezTo>
                    <a:pt x="22051" y="572"/>
                    <a:pt x="22182" y="441"/>
                    <a:pt x="22182" y="286"/>
                  </a:cubicBezTo>
                  <a:cubicBezTo>
                    <a:pt x="22182" y="119"/>
                    <a:pt x="22051" y="0"/>
                    <a:pt x="2189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ora" pitchFamily="2" charset="0"/>
              </a:endParaRPr>
            </a:p>
          </p:txBody>
        </p:sp>
        <p:sp>
          <p:nvSpPr>
            <p:cNvPr id="77" name="Google Shape;716;p25">
              <a:extLst>
                <a:ext uri="{FF2B5EF4-FFF2-40B4-BE49-F238E27FC236}">
                  <a16:creationId xmlns:a16="http://schemas.microsoft.com/office/drawing/2014/main" id="{5185B091-678C-4948-8757-15A470486F1F}"/>
                </a:ext>
              </a:extLst>
            </p:cNvPr>
            <p:cNvSpPr/>
            <p:nvPr/>
          </p:nvSpPr>
          <p:spPr>
            <a:xfrm>
              <a:off x="8600311" y="4668632"/>
              <a:ext cx="112687" cy="136564"/>
            </a:xfrm>
            <a:custGeom>
              <a:avLst/>
              <a:gdLst/>
              <a:ahLst/>
              <a:cxnLst/>
              <a:rect l="l" t="t" r="r" b="b"/>
              <a:pathLst>
                <a:path w="3073" h="3549" extrusionOk="0">
                  <a:moveTo>
                    <a:pt x="1" y="0"/>
                  </a:moveTo>
                  <a:lnTo>
                    <a:pt x="1" y="3548"/>
                  </a:lnTo>
                  <a:lnTo>
                    <a:pt x="3073" y="1774"/>
                  </a:lnTo>
                  <a:lnTo>
                    <a:pt x="1"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ora" pitchFamily="2" charset="0"/>
              </a:endParaRPr>
            </a:p>
          </p:txBody>
        </p:sp>
      </p:grpSp>
      <p:grpSp>
        <p:nvGrpSpPr>
          <p:cNvPr id="78" name="Group 77">
            <a:extLst>
              <a:ext uri="{FF2B5EF4-FFF2-40B4-BE49-F238E27FC236}">
                <a16:creationId xmlns:a16="http://schemas.microsoft.com/office/drawing/2014/main" id="{5A7C75EC-A1DC-4AAC-9364-3AE6426B4D9A}"/>
              </a:ext>
            </a:extLst>
          </p:cNvPr>
          <p:cNvGrpSpPr/>
          <p:nvPr/>
        </p:nvGrpSpPr>
        <p:grpSpPr>
          <a:xfrm>
            <a:off x="5809593" y="3787008"/>
            <a:ext cx="441666" cy="216242"/>
            <a:chOff x="7899576" y="4668632"/>
            <a:chExt cx="813422" cy="136564"/>
          </a:xfrm>
        </p:grpSpPr>
        <p:sp>
          <p:nvSpPr>
            <p:cNvPr id="79" name="Google Shape;712;p25">
              <a:extLst>
                <a:ext uri="{FF2B5EF4-FFF2-40B4-BE49-F238E27FC236}">
                  <a16:creationId xmlns:a16="http://schemas.microsoft.com/office/drawing/2014/main" id="{83ADEEA5-E512-437D-BDFE-2DECEA516A68}"/>
                </a:ext>
              </a:extLst>
            </p:cNvPr>
            <p:cNvSpPr/>
            <p:nvPr/>
          </p:nvSpPr>
          <p:spPr>
            <a:xfrm>
              <a:off x="7899576" y="4728198"/>
              <a:ext cx="813415" cy="22010"/>
            </a:xfrm>
            <a:custGeom>
              <a:avLst/>
              <a:gdLst/>
              <a:ahLst/>
              <a:cxnLst/>
              <a:rect l="l" t="t" r="r" b="b"/>
              <a:pathLst>
                <a:path w="22182" h="572" extrusionOk="0">
                  <a:moveTo>
                    <a:pt x="286" y="0"/>
                  </a:moveTo>
                  <a:cubicBezTo>
                    <a:pt x="131" y="0"/>
                    <a:pt x="0" y="119"/>
                    <a:pt x="0" y="286"/>
                  </a:cubicBezTo>
                  <a:cubicBezTo>
                    <a:pt x="0" y="441"/>
                    <a:pt x="131" y="572"/>
                    <a:pt x="286" y="572"/>
                  </a:cubicBezTo>
                  <a:lnTo>
                    <a:pt x="21896" y="572"/>
                  </a:lnTo>
                  <a:cubicBezTo>
                    <a:pt x="22051" y="572"/>
                    <a:pt x="22182" y="441"/>
                    <a:pt x="22182" y="286"/>
                  </a:cubicBezTo>
                  <a:cubicBezTo>
                    <a:pt x="22182" y="119"/>
                    <a:pt x="22051" y="0"/>
                    <a:pt x="2189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ora" pitchFamily="2" charset="0"/>
              </a:endParaRPr>
            </a:p>
          </p:txBody>
        </p:sp>
        <p:sp>
          <p:nvSpPr>
            <p:cNvPr id="80" name="Google Shape;716;p25">
              <a:extLst>
                <a:ext uri="{FF2B5EF4-FFF2-40B4-BE49-F238E27FC236}">
                  <a16:creationId xmlns:a16="http://schemas.microsoft.com/office/drawing/2014/main" id="{164F7D08-F62E-4A0A-A734-08E121FA7342}"/>
                </a:ext>
              </a:extLst>
            </p:cNvPr>
            <p:cNvSpPr/>
            <p:nvPr/>
          </p:nvSpPr>
          <p:spPr>
            <a:xfrm>
              <a:off x="8600311" y="4668632"/>
              <a:ext cx="112687" cy="136564"/>
            </a:xfrm>
            <a:custGeom>
              <a:avLst/>
              <a:gdLst/>
              <a:ahLst/>
              <a:cxnLst/>
              <a:rect l="l" t="t" r="r" b="b"/>
              <a:pathLst>
                <a:path w="3073" h="3549" extrusionOk="0">
                  <a:moveTo>
                    <a:pt x="1" y="0"/>
                  </a:moveTo>
                  <a:lnTo>
                    <a:pt x="1" y="3548"/>
                  </a:lnTo>
                  <a:lnTo>
                    <a:pt x="3073" y="1774"/>
                  </a:lnTo>
                  <a:lnTo>
                    <a:pt x="1"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ora" pitchFamily="2" charset="0"/>
              </a:endParaRPr>
            </a:p>
          </p:txBody>
        </p:sp>
      </p:grpSp>
      <p:grpSp>
        <p:nvGrpSpPr>
          <p:cNvPr id="81" name="Group 80">
            <a:extLst>
              <a:ext uri="{FF2B5EF4-FFF2-40B4-BE49-F238E27FC236}">
                <a16:creationId xmlns:a16="http://schemas.microsoft.com/office/drawing/2014/main" id="{C4DEAD1B-3496-4A4A-BAF4-1333E37C896A}"/>
              </a:ext>
            </a:extLst>
          </p:cNvPr>
          <p:cNvGrpSpPr/>
          <p:nvPr/>
        </p:nvGrpSpPr>
        <p:grpSpPr>
          <a:xfrm>
            <a:off x="5340501" y="4851990"/>
            <a:ext cx="459323" cy="275733"/>
            <a:chOff x="7899576" y="4668632"/>
            <a:chExt cx="813422" cy="136564"/>
          </a:xfrm>
        </p:grpSpPr>
        <p:sp>
          <p:nvSpPr>
            <p:cNvPr id="82" name="Google Shape;712;p25">
              <a:extLst>
                <a:ext uri="{FF2B5EF4-FFF2-40B4-BE49-F238E27FC236}">
                  <a16:creationId xmlns:a16="http://schemas.microsoft.com/office/drawing/2014/main" id="{027C7D4E-5A0A-4785-A735-C3404BEE5BEC}"/>
                </a:ext>
              </a:extLst>
            </p:cNvPr>
            <p:cNvSpPr/>
            <p:nvPr/>
          </p:nvSpPr>
          <p:spPr>
            <a:xfrm>
              <a:off x="7899576" y="4728198"/>
              <a:ext cx="813415" cy="22010"/>
            </a:xfrm>
            <a:custGeom>
              <a:avLst/>
              <a:gdLst/>
              <a:ahLst/>
              <a:cxnLst/>
              <a:rect l="l" t="t" r="r" b="b"/>
              <a:pathLst>
                <a:path w="22182" h="572" extrusionOk="0">
                  <a:moveTo>
                    <a:pt x="286" y="0"/>
                  </a:moveTo>
                  <a:cubicBezTo>
                    <a:pt x="131" y="0"/>
                    <a:pt x="0" y="119"/>
                    <a:pt x="0" y="286"/>
                  </a:cubicBezTo>
                  <a:cubicBezTo>
                    <a:pt x="0" y="441"/>
                    <a:pt x="131" y="572"/>
                    <a:pt x="286" y="572"/>
                  </a:cubicBezTo>
                  <a:lnTo>
                    <a:pt x="21896" y="572"/>
                  </a:lnTo>
                  <a:cubicBezTo>
                    <a:pt x="22051" y="572"/>
                    <a:pt x="22182" y="441"/>
                    <a:pt x="22182" y="286"/>
                  </a:cubicBezTo>
                  <a:cubicBezTo>
                    <a:pt x="22182" y="119"/>
                    <a:pt x="22051" y="0"/>
                    <a:pt x="2189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ora" pitchFamily="2" charset="0"/>
              </a:endParaRPr>
            </a:p>
          </p:txBody>
        </p:sp>
        <p:sp>
          <p:nvSpPr>
            <p:cNvPr id="83" name="Google Shape;716;p25">
              <a:extLst>
                <a:ext uri="{FF2B5EF4-FFF2-40B4-BE49-F238E27FC236}">
                  <a16:creationId xmlns:a16="http://schemas.microsoft.com/office/drawing/2014/main" id="{A7DDDA3F-194F-4499-9BE4-0AB4E8248F7B}"/>
                </a:ext>
              </a:extLst>
            </p:cNvPr>
            <p:cNvSpPr/>
            <p:nvPr/>
          </p:nvSpPr>
          <p:spPr>
            <a:xfrm>
              <a:off x="8600311" y="4668632"/>
              <a:ext cx="112687" cy="136564"/>
            </a:xfrm>
            <a:custGeom>
              <a:avLst/>
              <a:gdLst/>
              <a:ahLst/>
              <a:cxnLst/>
              <a:rect l="l" t="t" r="r" b="b"/>
              <a:pathLst>
                <a:path w="3073" h="3549" extrusionOk="0">
                  <a:moveTo>
                    <a:pt x="1" y="0"/>
                  </a:moveTo>
                  <a:lnTo>
                    <a:pt x="1" y="3548"/>
                  </a:lnTo>
                  <a:lnTo>
                    <a:pt x="3073" y="1774"/>
                  </a:lnTo>
                  <a:lnTo>
                    <a:pt x="1"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ora" pitchFamily="2" charset="0"/>
              </a:endParaRPr>
            </a:p>
          </p:txBody>
        </p:sp>
      </p:grpSp>
      <p:grpSp>
        <p:nvGrpSpPr>
          <p:cNvPr id="84" name="Group 83">
            <a:extLst>
              <a:ext uri="{FF2B5EF4-FFF2-40B4-BE49-F238E27FC236}">
                <a16:creationId xmlns:a16="http://schemas.microsoft.com/office/drawing/2014/main" id="{349CAE36-4C22-4F49-9E1D-6E67F46C6AE3}"/>
              </a:ext>
            </a:extLst>
          </p:cNvPr>
          <p:cNvGrpSpPr/>
          <p:nvPr/>
        </p:nvGrpSpPr>
        <p:grpSpPr>
          <a:xfrm>
            <a:off x="5809593" y="2525887"/>
            <a:ext cx="417253" cy="277622"/>
            <a:chOff x="7899576" y="4668632"/>
            <a:chExt cx="813422" cy="136564"/>
          </a:xfrm>
        </p:grpSpPr>
        <p:sp>
          <p:nvSpPr>
            <p:cNvPr id="85" name="Google Shape;712;p25">
              <a:extLst>
                <a:ext uri="{FF2B5EF4-FFF2-40B4-BE49-F238E27FC236}">
                  <a16:creationId xmlns:a16="http://schemas.microsoft.com/office/drawing/2014/main" id="{4FEA20F5-23D5-4110-B34B-286E62D75F78}"/>
                </a:ext>
              </a:extLst>
            </p:cNvPr>
            <p:cNvSpPr/>
            <p:nvPr/>
          </p:nvSpPr>
          <p:spPr>
            <a:xfrm>
              <a:off x="7899576" y="4728198"/>
              <a:ext cx="813415" cy="22010"/>
            </a:xfrm>
            <a:custGeom>
              <a:avLst/>
              <a:gdLst/>
              <a:ahLst/>
              <a:cxnLst/>
              <a:rect l="l" t="t" r="r" b="b"/>
              <a:pathLst>
                <a:path w="22182" h="572" extrusionOk="0">
                  <a:moveTo>
                    <a:pt x="286" y="0"/>
                  </a:moveTo>
                  <a:cubicBezTo>
                    <a:pt x="131" y="0"/>
                    <a:pt x="0" y="119"/>
                    <a:pt x="0" y="286"/>
                  </a:cubicBezTo>
                  <a:cubicBezTo>
                    <a:pt x="0" y="441"/>
                    <a:pt x="131" y="572"/>
                    <a:pt x="286" y="572"/>
                  </a:cubicBezTo>
                  <a:lnTo>
                    <a:pt x="21896" y="572"/>
                  </a:lnTo>
                  <a:cubicBezTo>
                    <a:pt x="22051" y="572"/>
                    <a:pt x="22182" y="441"/>
                    <a:pt x="22182" y="286"/>
                  </a:cubicBezTo>
                  <a:cubicBezTo>
                    <a:pt x="22182" y="119"/>
                    <a:pt x="22051" y="0"/>
                    <a:pt x="2189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ora" pitchFamily="2" charset="0"/>
              </a:endParaRPr>
            </a:p>
          </p:txBody>
        </p:sp>
        <p:sp>
          <p:nvSpPr>
            <p:cNvPr id="86" name="Google Shape;716;p25">
              <a:extLst>
                <a:ext uri="{FF2B5EF4-FFF2-40B4-BE49-F238E27FC236}">
                  <a16:creationId xmlns:a16="http://schemas.microsoft.com/office/drawing/2014/main" id="{1D082AE1-097A-44BE-A3A9-F857DBF1D76C}"/>
                </a:ext>
              </a:extLst>
            </p:cNvPr>
            <p:cNvSpPr/>
            <p:nvPr/>
          </p:nvSpPr>
          <p:spPr>
            <a:xfrm>
              <a:off x="8600311" y="4668632"/>
              <a:ext cx="112687" cy="136564"/>
            </a:xfrm>
            <a:custGeom>
              <a:avLst/>
              <a:gdLst/>
              <a:ahLst/>
              <a:cxnLst/>
              <a:rect l="l" t="t" r="r" b="b"/>
              <a:pathLst>
                <a:path w="3073" h="3549" extrusionOk="0">
                  <a:moveTo>
                    <a:pt x="1" y="0"/>
                  </a:moveTo>
                  <a:lnTo>
                    <a:pt x="1" y="3548"/>
                  </a:lnTo>
                  <a:lnTo>
                    <a:pt x="3073" y="1774"/>
                  </a:lnTo>
                  <a:lnTo>
                    <a:pt x="1"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ora" pitchFamily="2" charset="0"/>
              </a:endParaRPr>
            </a:p>
          </p:txBody>
        </p:sp>
      </p:grpSp>
      <p:grpSp>
        <p:nvGrpSpPr>
          <p:cNvPr id="87" name="Group 86">
            <a:extLst>
              <a:ext uri="{FF2B5EF4-FFF2-40B4-BE49-F238E27FC236}">
                <a16:creationId xmlns:a16="http://schemas.microsoft.com/office/drawing/2014/main" id="{7ABD3E47-6A7B-494E-A1B8-FD7D48E2BAE6}"/>
              </a:ext>
            </a:extLst>
          </p:cNvPr>
          <p:cNvGrpSpPr/>
          <p:nvPr/>
        </p:nvGrpSpPr>
        <p:grpSpPr>
          <a:xfrm>
            <a:off x="5279631" y="1423736"/>
            <a:ext cx="417256" cy="249864"/>
            <a:chOff x="7899576" y="4668632"/>
            <a:chExt cx="813422" cy="136564"/>
          </a:xfrm>
        </p:grpSpPr>
        <p:sp>
          <p:nvSpPr>
            <p:cNvPr id="88" name="Google Shape;712;p25">
              <a:extLst>
                <a:ext uri="{FF2B5EF4-FFF2-40B4-BE49-F238E27FC236}">
                  <a16:creationId xmlns:a16="http://schemas.microsoft.com/office/drawing/2014/main" id="{64C21B5C-2A64-423F-8960-A93DA9544D92}"/>
                </a:ext>
              </a:extLst>
            </p:cNvPr>
            <p:cNvSpPr/>
            <p:nvPr/>
          </p:nvSpPr>
          <p:spPr>
            <a:xfrm>
              <a:off x="7899576" y="4728198"/>
              <a:ext cx="813415" cy="22010"/>
            </a:xfrm>
            <a:custGeom>
              <a:avLst/>
              <a:gdLst/>
              <a:ahLst/>
              <a:cxnLst/>
              <a:rect l="l" t="t" r="r" b="b"/>
              <a:pathLst>
                <a:path w="22182" h="572" extrusionOk="0">
                  <a:moveTo>
                    <a:pt x="286" y="0"/>
                  </a:moveTo>
                  <a:cubicBezTo>
                    <a:pt x="131" y="0"/>
                    <a:pt x="0" y="119"/>
                    <a:pt x="0" y="286"/>
                  </a:cubicBezTo>
                  <a:cubicBezTo>
                    <a:pt x="0" y="441"/>
                    <a:pt x="131" y="572"/>
                    <a:pt x="286" y="572"/>
                  </a:cubicBezTo>
                  <a:lnTo>
                    <a:pt x="21896" y="572"/>
                  </a:lnTo>
                  <a:cubicBezTo>
                    <a:pt x="22051" y="572"/>
                    <a:pt x="22182" y="441"/>
                    <a:pt x="22182" y="286"/>
                  </a:cubicBezTo>
                  <a:cubicBezTo>
                    <a:pt x="22182" y="119"/>
                    <a:pt x="22051" y="0"/>
                    <a:pt x="2189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ora" pitchFamily="2" charset="0"/>
              </a:endParaRPr>
            </a:p>
          </p:txBody>
        </p:sp>
        <p:sp>
          <p:nvSpPr>
            <p:cNvPr id="89" name="Google Shape;716;p25">
              <a:extLst>
                <a:ext uri="{FF2B5EF4-FFF2-40B4-BE49-F238E27FC236}">
                  <a16:creationId xmlns:a16="http://schemas.microsoft.com/office/drawing/2014/main" id="{02846E30-A3BE-4577-A1FA-EBD8CF8B50D5}"/>
                </a:ext>
              </a:extLst>
            </p:cNvPr>
            <p:cNvSpPr/>
            <p:nvPr/>
          </p:nvSpPr>
          <p:spPr>
            <a:xfrm>
              <a:off x="8600311" y="4668632"/>
              <a:ext cx="112687" cy="136564"/>
            </a:xfrm>
            <a:custGeom>
              <a:avLst/>
              <a:gdLst/>
              <a:ahLst/>
              <a:cxnLst/>
              <a:rect l="l" t="t" r="r" b="b"/>
              <a:pathLst>
                <a:path w="3073" h="3549" extrusionOk="0">
                  <a:moveTo>
                    <a:pt x="1" y="0"/>
                  </a:moveTo>
                  <a:lnTo>
                    <a:pt x="1" y="3548"/>
                  </a:lnTo>
                  <a:lnTo>
                    <a:pt x="3073" y="1774"/>
                  </a:lnTo>
                  <a:lnTo>
                    <a:pt x="1"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ora" pitchFamily="2" charset="0"/>
              </a:endParaRPr>
            </a:p>
          </p:txBody>
        </p:sp>
      </p:grpSp>
      <p:grpSp>
        <p:nvGrpSpPr>
          <p:cNvPr id="90" name="Group 89">
            <a:extLst>
              <a:ext uri="{FF2B5EF4-FFF2-40B4-BE49-F238E27FC236}">
                <a16:creationId xmlns:a16="http://schemas.microsoft.com/office/drawing/2014/main" id="{94A12577-B352-4151-8719-C0C79AFCC5BE}"/>
              </a:ext>
            </a:extLst>
          </p:cNvPr>
          <p:cNvGrpSpPr/>
          <p:nvPr/>
        </p:nvGrpSpPr>
        <p:grpSpPr>
          <a:xfrm>
            <a:off x="2969220" y="1776706"/>
            <a:ext cx="322993" cy="185717"/>
            <a:chOff x="7899576" y="4668632"/>
            <a:chExt cx="813422" cy="136564"/>
          </a:xfrm>
        </p:grpSpPr>
        <p:sp>
          <p:nvSpPr>
            <p:cNvPr id="91" name="Google Shape;712;p25">
              <a:extLst>
                <a:ext uri="{FF2B5EF4-FFF2-40B4-BE49-F238E27FC236}">
                  <a16:creationId xmlns:a16="http://schemas.microsoft.com/office/drawing/2014/main" id="{847ABB9C-9537-4515-937A-3168F12037BC}"/>
                </a:ext>
              </a:extLst>
            </p:cNvPr>
            <p:cNvSpPr/>
            <p:nvPr/>
          </p:nvSpPr>
          <p:spPr>
            <a:xfrm>
              <a:off x="7899576" y="4728198"/>
              <a:ext cx="813415" cy="22010"/>
            </a:xfrm>
            <a:custGeom>
              <a:avLst/>
              <a:gdLst/>
              <a:ahLst/>
              <a:cxnLst/>
              <a:rect l="l" t="t" r="r" b="b"/>
              <a:pathLst>
                <a:path w="22182" h="572" extrusionOk="0">
                  <a:moveTo>
                    <a:pt x="286" y="0"/>
                  </a:moveTo>
                  <a:cubicBezTo>
                    <a:pt x="131" y="0"/>
                    <a:pt x="0" y="119"/>
                    <a:pt x="0" y="286"/>
                  </a:cubicBezTo>
                  <a:cubicBezTo>
                    <a:pt x="0" y="441"/>
                    <a:pt x="131" y="572"/>
                    <a:pt x="286" y="572"/>
                  </a:cubicBezTo>
                  <a:lnTo>
                    <a:pt x="21896" y="572"/>
                  </a:lnTo>
                  <a:cubicBezTo>
                    <a:pt x="22051" y="572"/>
                    <a:pt x="22182" y="441"/>
                    <a:pt x="22182" y="286"/>
                  </a:cubicBezTo>
                  <a:cubicBezTo>
                    <a:pt x="22182" y="119"/>
                    <a:pt x="22051" y="0"/>
                    <a:pt x="2189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ora" pitchFamily="2" charset="0"/>
              </a:endParaRPr>
            </a:p>
          </p:txBody>
        </p:sp>
        <p:sp>
          <p:nvSpPr>
            <p:cNvPr id="92" name="Google Shape;716;p25">
              <a:extLst>
                <a:ext uri="{FF2B5EF4-FFF2-40B4-BE49-F238E27FC236}">
                  <a16:creationId xmlns:a16="http://schemas.microsoft.com/office/drawing/2014/main" id="{87B49C51-5FBE-43B4-988F-DEF4AB18DDF2}"/>
                </a:ext>
              </a:extLst>
            </p:cNvPr>
            <p:cNvSpPr/>
            <p:nvPr/>
          </p:nvSpPr>
          <p:spPr>
            <a:xfrm>
              <a:off x="8600311" y="4668632"/>
              <a:ext cx="112687" cy="136564"/>
            </a:xfrm>
            <a:custGeom>
              <a:avLst/>
              <a:gdLst/>
              <a:ahLst/>
              <a:cxnLst/>
              <a:rect l="l" t="t" r="r" b="b"/>
              <a:pathLst>
                <a:path w="3073" h="3549" extrusionOk="0">
                  <a:moveTo>
                    <a:pt x="1" y="0"/>
                  </a:moveTo>
                  <a:lnTo>
                    <a:pt x="1" y="3548"/>
                  </a:lnTo>
                  <a:lnTo>
                    <a:pt x="3073" y="1774"/>
                  </a:lnTo>
                  <a:lnTo>
                    <a:pt x="1"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ora" pitchFamily="2" charset="0"/>
              </a:endParaRPr>
            </a:p>
          </p:txBody>
        </p:sp>
      </p:grpSp>
      <p:grpSp>
        <p:nvGrpSpPr>
          <p:cNvPr id="93" name="Group 92">
            <a:extLst>
              <a:ext uri="{FF2B5EF4-FFF2-40B4-BE49-F238E27FC236}">
                <a16:creationId xmlns:a16="http://schemas.microsoft.com/office/drawing/2014/main" id="{93062D93-4847-472C-AA45-A42576BF9A0D}"/>
              </a:ext>
            </a:extLst>
          </p:cNvPr>
          <p:cNvGrpSpPr/>
          <p:nvPr/>
        </p:nvGrpSpPr>
        <p:grpSpPr>
          <a:xfrm>
            <a:off x="3396000" y="2867321"/>
            <a:ext cx="343457" cy="177998"/>
            <a:chOff x="7899576" y="4668632"/>
            <a:chExt cx="813422" cy="136564"/>
          </a:xfrm>
        </p:grpSpPr>
        <p:sp>
          <p:nvSpPr>
            <p:cNvPr id="94" name="Google Shape;712;p25">
              <a:extLst>
                <a:ext uri="{FF2B5EF4-FFF2-40B4-BE49-F238E27FC236}">
                  <a16:creationId xmlns:a16="http://schemas.microsoft.com/office/drawing/2014/main" id="{1549C7BA-790C-405D-A79D-E8B1950DC7F5}"/>
                </a:ext>
              </a:extLst>
            </p:cNvPr>
            <p:cNvSpPr/>
            <p:nvPr/>
          </p:nvSpPr>
          <p:spPr>
            <a:xfrm>
              <a:off x="7899576" y="4728198"/>
              <a:ext cx="813415" cy="22010"/>
            </a:xfrm>
            <a:custGeom>
              <a:avLst/>
              <a:gdLst/>
              <a:ahLst/>
              <a:cxnLst/>
              <a:rect l="l" t="t" r="r" b="b"/>
              <a:pathLst>
                <a:path w="22182" h="572" extrusionOk="0">
                  <a:moveTo>
                    <a:pt x="286" y="0"/>
                  </a:moveTo>
                  <a:cubicBezTo>
                    <a:pt x="131" y="0"/>
                    <a:pt x="0" y="119"/>
                    <a:pt x="0" y="286"/>
                  </a:cubicBezTo>
                  <a:cubicBezTo>
                    <a:pt x="0" y="441"/>
                    <a:pt x="131" y="572"/>
                    <a:pt x="286" y="572"/>
                  </a:cubicBezTo>
                  <a:lnTo>
                    <a:pt x="21896" y="572"/>
                  </a:lnTo>
                  <a:cubicBezTo>
                    <a:pt x="22051" y="572"/>
                    <a:pt x="22182" y="441"/>
                    <a:pt x="22182" y="286"/>
                  </a:cubicBezTo>
                  <a:cubicBezTo>
                    <a:pt x="22182" y="119"/>
                    <a:pt x="22051" y="0"/>
                    <a:pt x="2189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ora" pitchFamily="2" charset="0"/>
              </a:endParaRPr>
            </a:p>
          </p:txBody>
        </p:sp>
        <p:sp>
          <p:nvSpPr>
            <p:cNvPr id="95" name="Google Shape;716;p25">
              <a:extLst>
                <a:ext uri="{FF2B5EF4-FFF2-40B4-BE49-F238E27FC236}">
                  <a16:creationId xmlns:a16="http://schemas.microsoft.com/office/drawing/2014/main" id="{E2ADAC40-3EB5-48F3-83BF-B81C56D76FE7}"/>
                </a:ext>
              </a:extLst>
            </p:cNvPr>
            <p:cNvSpPr/>
            <p:nvPr/>
          </p:nvSpPr>
          <p:spPr>
            <a:xfrm>
              <a:off x="8600311" y="4668632"/>
              <a:ext cx="112687" cy="136564"/>
            </a:xfrm>
            <a:custGeom>
              <a:avLst/>
              <a:gdLst/>
              <a:ahLst/>
              <a:cxnLst/>
              <a:rect l="l" t="t" r="r" b="b"/>
              <a:pathLst>
                <a:path w="3073" h="3549" extrusionOk="0">
                  <a:moveTo>
                    <a:pt x="1" y="0"/>
                  </a:moveTo>
                  <a:lnTo>
                    <a:pt x="1" y="3548"/>
                  </a:lnTo>
                  <a:lnTo>
                    <a:pt x="3073" y="1774"/>
                  </a:lnTo>
                  <a:lnTo>
                    <a:pt x="1"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ora" pitchFamily="2" charset="0"/>
              </a:endParaRPr>
            </a:p>
          </p:txBody>
        </p:sp>
      </p:grpSp>
      <p:grpSp>
        <p:nvGrpSpPr>
          <p:cNvPr id="96" name="Group 95">
            <a:extLst>
              <a:ext uri="{FF2B5EF4-FFF2-40B4-BE49-F238E27FC236}">
                <a16:creationId xmlns:a16="http://schemas.microsoft.com/office/drawing/2014/main" id="{114B1CD8-EF66-4AC2-9E38-49A6DC3D2FA6}"/>
              </a:ext>
            </a:extLst>
          </p:cNvPr>
          <p:cNvGrpSpPr/>
          <p:nvPr/>
        </p:nvGrpSpPr>
        <p:grpSpPr>
          <a:xfrm>
            <a:off x="2969220" y="4694258"/>
            <a:ext cx="348410" cy="193074"/>
            <a:chOff x="7899576" y="4668632"/>
            <a:chExt cx="813422" cy="136564"/>
          </a:xfrm>
        </p:grpSpPr>
        <p:sp>
          <p:nvSpPr>
            <p:cNvPr id="97" name="Google Shape;712;p25">
              <a:extLst>
                <a:ext uri="{FF2B5EF4-FFF2-40B4-BE49-F238E27FC236}">
                  <a16:creationId xmlns:a16="http://schemas.microsoft.com/office/drawing/2014/main" id="{35A5288C-BDFC-4D96-87E0-B516D2E08984}"/>
                </a:ext>
              </a:extLst>
            </p:cNvPr>
            <p:cNvSpPr/>
            <p:nvPr/>
          </p:nvSpPr>
          <p:spPr>
            <a:xfrm>
              <a:off x="7899576" y="4728198"/>
              <a:ext cx="813415" cy="22010"/>
            </a:xfrm>
            <a:custGeom>
              <a:avLst/>
              <a:gdLst/>
              <a:ahLst/>
              <a:cxnLst/>
              <a:rect l="l" t="t" r="r" b="b"/>
              <a:pathLst>
                <a:path w="22182" h="572" extrusionOk="0">
                  <a:moveTo>
                    <a:pt x="286" y="0"/>
                  </a:moveTo>
                  <a:cubicBezTo>
                    <a:pt x="131" y="0"/>
                    <a:pt x="0" y="119"/>
                    <a:pt x="0" y="286"/>
                  </a:cubicBezTo>
                  <a:cubicBezTo>
                    <a:pt x="0" y="441"/>
                    <a:pt x="131" y="572"/>
                    <a:pt x="286" y="572"/>
                  </a:cubicBezTo>
                  <a:lnTo>
                    <a:pt x="21896" y="572"/>
                  </a:lnTo>
                  <a:cubicBezTo>
                    <a:pt x="22051" y="572"/>
                    <a:pt x="22182" y="441"/>
                    <a:pt x="22182" y="286"/>
                  </a:cubicBezTo>
                  <a:cubicBezTo>
                    <a:pt x="22182" y="119"/>
                    <a:pt x="22051" y="0"/>
                    <a:pt x="2189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ora" pitchFamily="2" charset="0"/>
              </a:endParaRPr>
            </a:p>
          </p:txBody>
        </p:sp>
        <p:sp>
          <p:nvSpPr>
            <p:cNvPr id="98" name="Google Shape;716;p25">
              <a:extLst>
                <a:ext uri="{FF2B5EF4-FFF2-40B4-BE49-F238E27FC236}">
                  <a16:creationId xmlns:a16="http://schemas.microsoft.com/office/drawing/2014/main" id="{48A56C5D-3265-4123-B6C9-DF6CFDCDD9BA}"/>
                </a:ext>
              </a:extLst>
            </p:cNvPr>
            <p:cNvSpPr/>
            <p:nvPr/>
          </p:nvSpPr>
          <p:spPr>
            <a:xfrm>
              <a:off x="8600311" y="4668632"/>
              <a:ext cx="112687" cy="136564"/>
            </a:xfrm>
            <a:custGeom>
              <a:avLst/>
              <a:gdLst/>
              <a:ahLst/>
              <a:cxnLst/>
              <a:rect l="l" t="t" r="r" b="b"/>
              <a:pathLst>
                <a:path w="3073" h="3549" extrusionOk="0">
                  <a:moveTo>
                    <a:pt x="1" y="0"/>
                  </a:moveTo>
                  <a:lnTo>
                    <a:pt x="1" y="3548"/>
                  </a:lnTo>
                  <a:lnTo>
                    <a:pt x="3073" y="1774"/>
                  </a:lnTo>
                  <a:lnTo>
                    <a:pt x="1"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ora" pitchFamily="2" charset="0"/>
              </a:endParaRPr>
            </a:p>
          </p:txBody>
        </p:sp>
      </p:grpSp>
      <p:grpSp>
        <p:nvGrpSpPr>
          <p:cNvPr id="99" name="Group 98">
            <a:extLst>
              <a:ext uri="{FF2B5EF4-FFF2-40B4-BE49-F238E27FC236}">
                <a16:creationId xmlns:a16="http://schemas.microsoft.com/office/drawing/2014/main" id="{5AF186CE-A6EB-4AE6-88D1-4873412CA711}"/>
              </a:ext>
            </a:extLst>
          </p:cNvPr>
          <p:cNvGrpSpPr/>
          <p:nvPr/>
        </p:nvGrpSpPr>
        <p:grpSpPr>
          <a:xfrm>
            <a:off x="3396000" y="3642754"/>
            <a:ext cx="349364" cy="199440"/>
            <a:chOff x="7899576" y="4668632"/>
            <a:chExt cx="813422" cy="136564"/>
          </a:xfrm>
        </p:grpSpPr>
        <p:sp>
          <p:nvSpPr>
            <p:cNvPr id="100" name="Google Shape;712;p25">
              <a:extLst>
                <a:ext uri="{FF2B5EF4-FFF2-40B4-BE49-F238E27FC236}">
                  <a16:creationId xmlns:a16="http://schemas.microsoft.com/office/drawing/2014/main" id="{CAEAEDA7-0A0D-4680-A680-EC67AEE481D5}"/>
                </a:ext>
              </a:extLst>
            </p:cNvPr>
            <p:cNvSpPr/>
            <p:nvPr/>
          </p:nvSpPr>
          <p:spPr>
            <a:xfrm>
              <a:off x="7899576" y="4728198"/>
              <a:ext cx="813415" cy="22010"/>
            </a:xfrm>
            <a:custGeom>
              <a:avLst/>
              <a:gdLst/>
              <a:ahLst/>
              <a:cxnLst/>
              <a:rect l="l" t="t" r="r" b="b"/>
              <a:pathLst>
                <a:path w="22182" h="572" extrusionOk="0">
                  <a:moveTo>
                    <a:pt x="286" y="0"/>
                  </a:moveTo>
                  <a:cubicBezTo>
                    <a:pt x="131" y="0"/>
                    <a:pt x="0" y="119"/>
                    <a:pt x="0" y="286"/>
                  </a:cubicBezTo>
                  <a:cubicBezTo>
                    <a:pt x="0" y="441"/>
                    <a:pt x="131" y="572"/>
                    <a:pt x="286" y="572"/>
                  </a:cubicBezTo>
                  <a:lnTo>
                    <a:pt x="21896" y="572"/>
                  </a:lnTo>
                  <a:cubicBezTo>
                    <a:pt x="22051" y="572"/>
                    <a:pt x="22182" y="441"/>
                    <a:pt x="22182" y="286"/>
                  </a:cubicBezTo>
                  <a:cubicBezTo>
                    <a:pt x="22182" y="119"/>
                    <a:pt x="22051" y="0"/>
                    <a:pt x="2189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ora" pitchFamily="2" charset="0"/>
              </a:endParaRPr>
            </a:p>
          </p:txBody>
        </p:sp>
        <p:sp>
          <p:nvSpPr>
            <p:cNvPr id="101" name="Google Shape;716;p25">
              <a:extLst>
                <a:ext uri="{FF2B5EF4-FFF2-40B4-BE49-F238E27FC236}">
                  <a16:creationId xmlns:a16="http://schemas.microsoft.com/office/drawing/2014/main" id="{D09FAF5F-46C4-4EA3-AD8A-E4BC334A6DBF}"/>
                </a:ext>
              </a:extLst>
            </p:cNvPr>
            <p:cNvSpPr/>
            <p:nvPr/>
          </p:nvSpPr>
          <p:spPr>
            <a:xfrm>
              <a:off x="8600311" y="4668632"/>
              <a:ext cx="112687" cy="136564"/>
            </a:xfrm>
            <a:custGeom>
              <a:avLst/>
              <a:gdLst/>
              <a:ahLst/>
              <a:cxnLst/>
              <a:rect l="l" t="t" r="r" b="b"/>
              <a:pathLst>
                <a:path w="3073" h="3549" extrusionOk="0">
                  <a:moveTo>
                    <a:pt x="1" y="0"/>
                  </a:moveTo>
                  <a:lnTo>
                    <a:pt x="1" y="3548"/>
                  </a:lnTo>
                  <a:lnTo>
                    <a:pt x="3073" y="1774"/>
                  </a:lnTo>
                  <a:lnTo>
                    <a:pt x="1"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ora" pitchFamily="2" charset="0"/>
              </a:endParaRPr>
            </a:p>
          </p:txBody>
        </p:sp>
      </p:grpSp>
      <p:sp>
        <p:nvSpPr>
          <p:cNvPr id="2" name="TextBox 1">
            <a:extLst>
              <a:ext uri="{FF2B5EF4-FFF2-40B4-BE49-F238E27FC236}">
                <a16:creationId xmlns:a16="http://schemas.microsoft.com/office/drawing/2014/main" id="{16228F3C-BF6F-46E5-A3E6-57E32217A53D}"/>
              </a:ext>
            </a:extLst>
          </p:cNvPr>
          <p:cNvSpPr txBox="1"/>
          <p:nvPr/>
        </p:nvSpPr>
        <p:spPr>
          <a:xfrm>
            <a:off x="5884421" y="1161913"/>
            <a:ext cx="2211663" cy="461665"/>
          </a:xfrm>
          <a:prstGeom prst="rect">
            <a:avLst/>
          </a:prstGeom>
          <a:noFill/>
        </p:spPr>
        <p:txBody>
          <a:bodyPr wrap="square" rtlCol="0">
            <a:spAutoFit/>
          </a:bodyPr>
          <a:lstStyle/>
          <a:p>
            <a:r>
              <a:rPr lang="en-GB" sz="1200" dirty="0"/>
              <a:t>Availability of quality organic materials for soil enhancement</a:t>
            </a:r>
            <a:endParaRPr lang="en-US" sz="1200" dirty="0"/>
          </a:p>
        </p:txBody>
      </p:sp>
      <p:sp>
        <p:nvSpPr>
          <p:cNvPr id="3" name="TextBox 2">
            <a:extLst>
              <a:ext uri="{FF2B5EF4-FFF2-40B4-BE49-F238E27FC236}">
                <a16:creationId xmlns:a16="http://schemas.microsoft.com/office/drawing/2014/main" id="{302AFED9-50C0-4D2E-8416-A01BA75A34DD}"/>
              </a:ext>
            </a:extLst>
          </p:cNvPr>
          <p:cNvSpPr txBox="1"/>
          <p:nvPr/>
        </p:nvSpPr>
        <p:spPr>
          <a:xfrm>
            <a:off x="6228525" y="1776706"/>
            <a:ext cx="2161219" cy="461665"/>
          </a:xfrm>
          <a:prstGeom prst="rect">
            <a:avLst/>
          </a:prstGeom>
          <a:noFill/>
        </p:spPr>
        <p:txBody>
          <a:bodyPr wrap="square" rtlCol="0">
            <a:spAutoFit/>
          </a:bodyPr>
          <a:lstStyle/>
          <a:p>
            <a:r>
              <a:rPr lang="en-GB" sz="1200" dirty="0"/>
              <a:t>Transportation challenges for delivering materials to the site</a:t>
            </a:r>
            <a:endParaRPr lang="en-US" sz="1200" dirty="0"/>
          </a:p>
        </p:txBody>
      </p:sp>
      <p:sp>
        <p:nvSpPr>
          <p:cNvPr id="6" name="TextBox 5">
            <a:extLst>
              <a:ext uri="{FF2B5EF4-FFF2-40B4-BE49-F238E27FC236}">
                <a16:creationId xmlns:a16="http://schemas.microsoft.com/office/drawing/2014/main" id="{0F0C2415-05DF-490A-A42B-C1925B97C9F1}"/>
              </a:ext>
            </a:extLst>
          </p:cNvPr>
          <p:cNvSpPr txBox="1"/>
          <p:nvPr/>
        </p:nvSpPr>
        <p:spPr>
          <a:xfrm>
            <a:off x="6473587" y="2433228"/>
            <a:ext cx="2196441" cy="461665"/>
          </a:xfrm>
          <a:prstGeom prst="rect">
            <a:avLst/>
          </a:prstGeom>
          <a:noFill/>
        </p:spPr>
        <p:txBody>
          <a:bodyPr wrap="square" rtlCol="0">
            <a:spAutoFit/>
          </a:bodyPr>
          <a:lstStyle/>
          <a:p>
            <a:r>
              <a:rPr lang="en-GB" sz="1200" dirty="0"/>
              <a:t>Variability in seed quality for planting</a:t>
            </a:r>
            <a:endParaRPr lang="en-US" sz="1200" dirty="0"/>
          </a:p>
        </p:txBody>
      </p:sp>
      <p:sp>
        <p:nvSpPr>
          <p:cNvPr id="7" name="TextBox 6">
            <a:extLst>
              <a:ext uri="{FF2B5EF4-FFF2-40B4-BE49-F238E27FC236}">
                <a16:creationId xmlns:a16="http://schemas.microsoft.com/office/drawing/2014/main" id="{1DE9A4DB-3A34-40D1-9F51-C8F139326FC9}"/>
              </a:ext>
            </a:extLst>
          </p:cNvPr>
          <p:cNvSpPr txBox="1"/>
          <p:nvPr/>
        </p:nvSpPr>
        <p:spPr>
          <a:xfrm>
            <a:off x="6657334" y="3645828"/>
            <a:ext cx="2012694" cy="461665"/>
          </a:xfrm>
          <a:prstGeom prst="rect">
            <a:avLst/>
          </a:prstGeom>
          <a:noFill/>
        </p:spPr>
        <p:txBody>
          <a:bodyPr wrap="square" rtlCol="0">
            <a:spAutoFit/>
          </a:bodyPr>
          <a:lstStyle/>
          <a:p>
            <a:r>
              <a:rPr lang="en-GB" sz="1200" dirty="0"/>
              <a:t>Lack of clear communication among stakeholders</a:t>
            </a:r>
            <a:endParaRPr lang="en-US" sz="1200" dirty="0"/>
          </a:p>
        </p:txBody>
      </p:sp>
      <p:sp>
        <p:nvSpPr>
          <p:cNvPr id="8" name="TextBox 7">
            <a:extLst>
              <a:ext uri="{FF2B5EF4-FFF2-40B4-BE49-F238E27FC236}">
                <a16:creationId xmlns:a16="http://schemas.microsoft.com/office/drawing/2014/main" id="{9C02A8A1-488E-4AF0-8D7A-300B36143573}"/>
              </a:ext>
            </a:extLst>
          </p:cNvPr>
          <p:cNvSpPr txBox="1"/>
          <p:nvPr/>
        </p:nvSpPr>
        <p:spPr>
          <a:xfrm>
            <a:off x="6372652" y="4380432"/>
            <a:ext cx="2005298" cy="461665"/>
          </a:xfrm>
          <a:prstGeom prst="rect">
            <a:avLst/>
          </a:prstGeom>
          <a:noFill/>
        </p:spPr>
        <p:txBody>
          <a:bodyPr wrap="square" rtlCol="0">
            <a:spAutoFit/>
          </a:bodyPr>
          <a:lstStyle/>
          <a:p>
            <a:r>
              <a:rPr lang="en-GB" sz="1200" dirty="0"/>
              <a:t>Budget constraints limiting project scope</a:t>
            </a:r>
            <a:endParaRPr lang="en-US" sz="1200" dirty="0"/>
          </a:p>
        </p:txBody>
      </p:sp>
      <p:sp>
        <p:nvSpPr>
          <p:cNvPr id="14" name="TextBox 13">
            <a:extLst>
              <a:ext uri="{FF2B5EF4-FFF2-40B4-BE49-F238E27FC236}">
                <a16:creationId xmlns:a16="http://schemas.microsoft.com/office/drawing/2014/main" id="{AC30938D-6C12-48EB-BAC9-6DB0B6CECCA1}"/>
              </a:ext>
            </a:extLst>
          </p:cNvPr>
          <p:cNvSpPr txBox="1"/>
          <p:nvPr/>
        </p:nvSpPr>
        <p:spPr>
          <a:xfrm>
            <a:off x="6009299" y="5141845"/>
            <a:ext cx="2005298" cy="461665"/>
          </a:xfrm>
          <a:prstGeom prst="rect">
            <a:avLst/>
          </a:prstGeom>
          <a:noFill/>
        </p:spPr>
        <p:txBody>
          <a:bodyPr wrap="square" rtlCol="0">
            <a:spAutoFit/>
          </a:bodyPr>
          <a:lstStyle/>
          <a:p>
            <a:r>
              <a:rPr lang="en-GB" sz="1200" dirty="0"/>
              <a:t>Difficulty in measuring project progress and success</a:t>
            </a:r>
            <a:endParaRPr lang="en-US" sz="1200" dirty="0"/>
          </a:p>
        </p:txBody>
      </p:sp>
      <p:sp>
        <p:nvSpPr>
          <p:cNvPr id="16" name="TextBox 15">
            <a:extLst>
              <a:ext uri="{FF2B5EF4-FFF2-40B4-BE49-F238E27FC236}">
                <a16:creationId xmlns:a16="http://schemas.microsoft.com/office/drawing/2014/main" id="{2FC9360D-2C8F-4814-927A-44FDFBC99EBB}"/>
              </a:ext>
            </a:extLst>
          </p:cNvPr>
          <p:cNvSpPr txBox="1"/>
          <p:nvPr/>
        </p:nvSpPr>
        <p:spPr>
          <a:xfrm>
            <a:off x="3211047" y="1275238"/>
            <a:ext cx="2258346" cy="461665"/>
          </a:xfrm>
          <a:prstGeom prst="rect">
            <a:avLst/>
          </a:prstGeom>
          <a:noFill/>
        </p:spPr>
        <p:txBody>
          <a:bodyPr wrap="square" rtlCol="0">
            <a:spAutoFit/>
          </a:bodyPr>
          <a:lstStyle/>
          <a:p>
            <a:r>
              <a:rPr lang="en-GB" sz="1200" dirty="0"/>
              <a:t>Unpredictable weather patterns affecting project timelines</a:t>
            </a:r>
            <a:endParaRPr lang="en-US" sz="1200" dirty="0"/>
          </a:p>
        </p:txBody>
      </p:sp>
      <p:sp>
        <p:nvSpPr>
          <p:cNvPr id="18" name="TextBox 17">
            <a:extLst>
              <a:ext uri="{FF2B5EF4-FFF2-40B4-BE49-F238E27FC236}">
                <a16:creationId xmlns:a16="http://schemas.microsoft.com/office/drawing/2014/main" id="{D52DBCE3-DA40-4888-8321-289F8FE9CE10}"/>
              </a:ext>
            </a:extLst>
          </p:cNvPr>
          <p:cNvSpPr txBox="1"/>
          <p:nvPr/>
        </p:nvSpPr>
        <p:spPr>
          <a:xfrm>
            <a:off x="3541924" y="1962423"/>
            <a:ext cx="2359923" cy="461665"/>
          </a:xfrm>
          <a:prstGeom prst="rect">
            <a:avLst/>
          </a:prstGeom>
          <a:noFill/>
        </p:spPr>
        <p:txBody>
          <a:bodyPr wrap="square" rtlCol="0">
            <a:spAutoFit/>
          </a:bodyPr>
          <a:lstStyle/>
          <a:p>
            <a:r>
              <a:rPr lang="en-GB" sz="1200" dirty="0"/>
              <a:t>Presence of invasive species complicating reclamation efforts</a:t>
            </a:r>
            <a:endParaRPr lang="en-US" sz="1200" dirty="0"/>
          </a:p>
        </p:txBody>
      </p:sp>
      <p:sp>
        <p:nvSpPr>
          <p:cNvPr id="19" name="TextBox 18">
            <a:extLst>
              <a:ext uri="{FF2B5EF4-FFF2-40B4-BE49-F238E27FC236}">
                <a16:creationId xmlns:a16="http://schemas.microsoft.com/office/drawing/2014/main" id="{1F17CD1C-57E1-4721-A3AD-35250228371E}"/>
              </a:ext>
            </a:extLst>
          </p:cNvPr>
          <p:cNvSpPr txBox="1"/>
          <p:nvPr/>
        </p:nvSpPr>
        <p:spPr>
          <a:xfrm>
            <a:off x="3900926" y="2513928"/>
            <a:ext cx="1958106" cy="461665"/>
          </a:xfrm>
          <a:prstGeom prst="rect">
            <a:avLst/>
          </a:prstGeom>
          <a:noFill/>
        </p:spPr>
        <p:txBody>
          <a:bodyPr wrap="square" rtlCol="0">
            <a:spAutoFit/>
          </a:bodyPr>
          <a:lstStyle/>
          <a:p>
            <a:r>
              <a:rPr lang="en-GB" sz="1200" dirty="0"/>
              <a:t>Potential for soil erosion due to proximity to the river</a:t>
            </a:r>
            <a:endParaRPr lang="en-US" sz="1200" dirty="0"/>
          </a:p>
        </p:txBody>
      </p:sp>
      <p:sp>
        <p:nvSpPr>
          <p:cNvPr id="20" name="TextBox 19">
            <a:extLst>
              <a:ext uri="{FF2B5EF4-FFF2-40B4-BE49-F238E27FC236}">
                <a16:creationId xmlns:a16="http://schemas.microsoft.com/office/drawing/2014/main" id="{2247413A-952F-436D-B56C-E91BB70097D6}"/>
              </a:ext>
            </a:extLst>
          </p:cNvPr>
          <p:cNvSpPr txBox="1"/>
          <p:nvPr/>
        </p:nvSpPr>
        <p:spPr>
          <a:xfrm>
            <a:off x="1106962" y="1656760"/>
            <a:ext cx="1889551" cy="461665"/>
          </a:xfrm>
          <a:prstGeom prst="rect">
            <a:avLst/>
          </a:prstGeom>
          <a:noFill/>
        </p:spPr>
        <p:txBody>
          <a:bodyPr wrap="square" rtlCol="0">
            <a:spAutoFit/>
          </a:bodyPr>
          <a:lstStyle/>
          <a:p>
            <a:r>
              <a:rPr lang="en-GB" sz="1200" dirty="0"/>
              <a:t>Limited access to advanced agricultural technology</a:t>
            </a:r>
            <a:endParaRPr lang="en-US" sz="1200" dirty="0"/>
          </a:p>
        </p:txBody>
      </p:sp>
      <p:sp>
        <p:nvSpPr>
          <p:cNvPr id="21" name="TextBox 20">
            <a:extLst>
              <a:ext uri="{FF2B5EF4-FFF2-40B4-BE49-F238E27FC236}">
                <a16:creationId xmlns:a16="http://schemas.microsoft.com/office/drawing/2014/main" id="{9E7C8690-094E-44B7-B3CD-D976E8882DB1}"/>
              </a:ext>
            </a:extLst>
          </p:cNvPr>
          <p:cNvSpPr txBox="1"/>
          <p:nvPr/>
        </p:nvSpPr>
        <p:spPr>
          <a:xfrm>
            <a:off x="1023028" y="2185922"/>
            <a:ext cx="2208886" cy="461665"/>
          </a:xfrm>
          <a:prstGeom prst="rect">
            <a:avLst/>
          </a:prstGeom>
          <a:noFill/>
        </p:spPr>
        <p:txBody>
          <a:bodyPr wrap="square" rtlCol="0">
            <a:spAutoFit/>
          </a:bodyPr>
          <a:lstStyle/>
          <a:p>
            <a:r>
              <a:rPr lang="en-GB" sz="1200" dirty="0"/>
              <a:t>Need for specialized machinery for soil restoration and drainage</a:t>
            </a:r>
            <a:endParaRPr lang="en-US" sz="1200" dirty="0"/>
          </a:p>
        </p:txBody>
      </p:sp>
      <p:sp>
        <p:nvSpPr>
          <p:cNvPr id="22" name="TextBox 21">
            <a:extLst>
              <a:ext uri="{FF2B5EF4-FFF2-40B4-BE49-F238E27FC236}">
                <a16:creationId xmlns:a16="http://schemas.microsoft.com/office/drawing/2014/main" id="{7C474B49-77F0-4178-9034-271E5DD92F3F}"/>
              </a:ext>
            </a:extLst>
          </p:cNvPr>
          <p:cNvSpPr txBox="1"/>
          <p:nvPr/>
        </p:nvSpPr>
        <p:spPr>
          <a:xfrm>
            <a:off x="1207954" y="2713908"/>
            <a:ext cx="2281704" cy="461665"/>
          </a:xfrm>
          <a:prstGeom prst="rect">
            <a:avLst/>
          </a:prstGeom>
          <a:noFill/>
        </p:spPr>
        <p:txBody>
          <a:bodyPr wrap="square" rtlCol="0">
            <a:spAutoFit/>
          </a:bodyPr>
          <a:lstStyle/>
          <a:p>
            <a:r>
              <a:rPr lang="en-GB" sz="1200" dirty="0"/>
              <a:t>Maintenance issues with existing equipment</a:t>
            </a:r>
            <a:endParaRPr lang="en-US" sz="1200" dirty="0"/>
          </a:p>
        </p:txBody>
      </p:sp>
      <p:sp>
        <p:nvSpPr>
          <p:cNvPr id="27" name="TextBox 26">
            <a:extLst>
              <a:ext uri="{FF2B5EF4-FFF2-40B4-BE49-F238E27FC236}">
                <a16:creationId xmlns:a16="http://schemas.microsoft.com/office/drawing/2014/main" id="{D4D5E4A8-923A-416A-9483-D47F3DACB582}"/>
              </a:ext>
            </a:extLst>
          </p:cNvPr>
          <p:cNvSpPr txBox="1"/>
          <p:nvPr/>
        </p:nvSpPr>
        <p:spPr>
          <a:xfrm>
            <a:off x="1122478" y="3512754"/>
            <a:ext cx="2387465" cy="461665"/>
          </a:xfrm>
          <a:prstGeom prst="rect">
            <a:avLst/>
          </a:prstGeom>
          <a:noFill/>
        </p:spPr>
        <p:txBody>
          <a:bodyPr wrap="square" rtlCol="0">
            <a:spAutoFit/>
          </a:bodyPr>
          <a:lstStyle/>
          <a:p>
            <a:r>
              <a:rPr lang="en-GB" sz="1200" dirty="0"/>
              <a:t>Delays in regulatory approvals and permits</a:t>
            </a:r>
            <a:endParaRPr lang="en-US" sz="1200" dirty="0"/>
          </a:p>
        </p:txBody>
      </p:sp>
      <p:sp>
        <p:nvSpPr>
          <p:cNvPr id="30" name="TextBox 29">
            <a:extLst>
              <a:ext uri="{FF2B5EF4-FFF2-40B4-BE49-F238E27FC236}">
                <a16:creationId xmlns:a16="http://schemas.microsoft.com/office/drawing/2014/main" id="{FDFD83F8-F9E4-45A0-9738-AE371D5F2562}"/>
              </a:ext>
            </a:extLst>
          </p:cNvPr>
          <p:cNvSpPr txBox="1"/>
          <p:nvPr/>
        </p:nvSpPr>
        <p:spPr>
          <a:xfrm>
            <a:off x="1121195" y="4102461"/>
            <a:ext cx="2387465" cy="461665"/>
          </a:xfrm>
          <a:prstGeom prst="rect">
            <a:avLst/>
          </a:prstGeom>
          <a:noFill/>
        </p:spPr>
        <p:txBody>
          <a:bodyPr wrap="square" rtlCol="0">
            <a:spAutoFit/>
          </a:bodyPr>
          <a:lstStyle/>
          <a:p>
            <a:r>
              <a:rPr lang="en-US" sz="1200" dirty="0"/>
              <a:t>Inefficient project management practices</a:t>
            </a:r>
          </a:p>
        </p:txBody>
      </p:sp>
      <p:sp>
        <p:nvSpPr>
          <p:cNvPr id="32" name="TextBox 31">
            <a:extLst>
              <a:ext uri="{FF2B5EF4-FFF2-40B4-BE49-F238E27FC236}">
                <a16:creationId xmlns:a16="http://schemas.microsoft.com/office/drawing/2014/main" id="{05B291DE-3119-4B54-ADF4-C9C1CC44CCCA}"/>
              </a:ext>
            </a:extLst>
          </p:cNvPr>
          <p:cNvSpPr txBox="1"/>
          <p:nvPr/>
        </p:nvSpPr>
        <p:spPr>
          <a:xfrm>
            <a:off x="914455" y="4579816"/>
            <a:ext cx="2119192" cy="461665"/>
          </a:xfrm>
          <a:prstGeom prst="rect">
            <a:avLst/>
          </a:prstGeom>
          <a:noFill/>
        </p:spPr>
        <p:txBody>
          <a:bodyPr wrap="square" rtlCol="0">
            <a:spAutoFit/>
          </a:bodyPr>
          <a:lstStyle/>
          <a:p>
            <a:r>
              <a:rPr lang="en-GB" sz="1200" dirty="0"/>
              <a:t>Inadequate planning for utility installation (water, electricity)</a:t>
            </a:r>
            <a:endParaRPr lang="en-US" sz="1200" dirty="0"/>
          </a:p>
        </p:txBody>
      </p:sp>
      <p:sp>
        <p:nvSpPr>
          <p:cNvPr id="34" name="TextBox 33">
            <a:extLst>
              <a:ext uri="{FF2B5EF4-FFF2-40B4-BE49-F238E27FC236}">
                <a16:creationId xmlns:a16="http://schemas.microsoft.com/office/drawing/2014/main" id="{D7601CFE-C566-4977-93BD-9C89D8A8F445}"/>
              </a:ext>
            </a:extLst>
          </p:cNvPr>
          <p:cNvSpPr txBox="1"/>
          <p:nvPr/>
        </p:nvSpPr>
        <p:spPr>
          <a:xfrm>
            <a:off x="4139076" y="3606734"/>
            <a:ext cx="1647956" cy="461665"/>
          </a:xfrm>
          <a:prstGeom prst="rect">
            <a:avLst/>
          </a:prstGeom>
          <a:noFill/>
        </p:spPr>
        <p:txBody>
          <a:bodyPr wrap="square" rtlCol="0">
            <a:spAutoFit/>
          </a:bodyPr>
          <a:lstStyle/>
          <a:p>
            <a:r>
              <a:rPr lang="en-GB" sz="1200" dirty="0"/>
              <a:t>Lack of skilled </a:t>
            </a:r>
            <a:r>
              <a:rPr lang="en-GB" sz="1200" dirty="0" err="1"/>
              <a:t>labor</a:t>
            </a:r>
            <a:r>
              <a:rPr lang="en-GB" sz="1200" dirty="0"/>
              <a:t> for specialized tasks</a:t>
            </a:r>
            <a:endParaRPr lang="en-US" sz="1200" dirty="0"/>
          </a:p>
        </p:txBody>
      </p:sp>
      <p:sp>
        <p:nvSpPr>
          <p:cNvPr id="37" name="TextBox 36">
            <a:extLst>
              <a:ext uri="{FF2B5EF4-FFF2-40B4-BE49-F238E27FC236}">
                <a16:creationId xmlns:a16="http://schemas.microsoft.com/office/drawing/2014/main" id="{2D401902-4562-4EA5-9402-2F9FC8D0503F}"/>
              </a:ext>
            </a:extLst>
          </p:cNvPr>
          <p:cNvSpPr txBox="1"/>
          <p:nvPr/>
        </p:nvSpPr>
        <p:spPr>
          <a:xfrm>
            <a:off x="3674282" y="4198615"/>
            <a:ext cx="2119192" cy="461665"/>
          </a:xfrm>
          <a:prstGeom prst="rect">
            <a:avLst/>
          </a:prstGeom>
          <a:noFill/>
        </p:spPr>
        <p:txBody>
          <a:bodyPr wrap="square" rtlCol="0">
            <a:spAutoFit/>
          </a:bodyPr>
          <a:lstStyle/>
          <a:p>
            <a:r>
              <a:rPr lang="en-GB" sz="1200" dirty="0"/>
              <a:t>Insufficient training programs for staff</a:t>
            </a:r>
            <a:endParaRPr lang="en-US" sz="1200" dirty="0"/>
          </a:p>
        </p:txBody>
      </p:sp>
      <p:sp>
        <p:nvSpPr>
          <p:cNvPr id="38" name="TextBox 37">
            <a:extLst>
              <a:ext uri="{FF2B5EF4-FFF2-40B4-BE49-F238E27FC236}">
                <a16:creationId xmlns:a16="http://schemas.microsoft.com/office/drawing/2014/main" id="{FE9305B3-9715-4E6C-B1A0-B93148CCC4E6}"/>
              </a:ext>
            </a:extLst>
          </p:cNvPr>
          <p:cNvSpPr txBox="1"/>
          <p:nvPr/>
        </p:nvSpPr>
        <p:spPr>
          <a:xfrm>
            <a:off x="3536900" y="4805197"/>
            <a:ext cx="1850839" cy="461665"/>
          </a:xfrm>
          <a:prstGeom prst="rect">
            <a:avLst/>
          </a:prstGeom>
          <a:noFill/>
        </p:spPr>
        <p:txBody>
          <a:bodyPr wrap="square" rtlCol="0">
            <a:spAutoFit/>
          </a:bodyPr>
          <a:lstStyle/>
          <a:p>
            <a:r>
              <a:rPr lang="en-GB" sz="1200" dirty="0"/>
              <a:t>Community resistance to changes in land use</a:t>
            </a:r>
            <a:endParaRPr lang="en-US" sz="1200" dirty="0"/>
          </a:p>
        </p:txBody>
      </p:sp>
    </p:spTree>
    <p:extLst>
      <p:ext uri="{BB962C8B-B14F-4D97-AF65-F5344CB8AC3E}">
        <p14:creationId xmlns:p14="http://schemas.microsoft.com/office/powerpoint/2010/main" val="138093767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FD5BB74-20E5-4F26-9CD2-3C1B7A48F90E}"/>
              </a:ext>
            </a:extLst>
          </p:cNvPr>
          <p:cNvPicPr>
            <a:picLocks noChangeAspect="1"/>
          </p:cNvPicPr>
          <p:nvPr/>
        </p:nvPicPr>
        <p:blipFill rotWithShape="1">
          <a:blip r:embed="rId2"/>
          <a:srcRect l="1936" t="33119" r="7984" b="11254"/>
          <a:stretch/>
        </p:blipFill>
        <p:spPr>
          <a:xfrm>
            <a:off x="255638" y="7072713"/>
            <a:ext cx="11680723" cy="4057404"/>
          </a:xfrm>
          <a:prstGeom prst="rect">
            <a:avLst/>
          </a:prstGeom>
        </p:spPr>
      </p:pic>
      <p:pic>
        <p:nvPicPr>
          <p:cNvPr id="254" name="Picture 253">
            <a:extLst>
              <a:ext uri="{FF2B5EF4-FFF2-40B4-BE49-F238E27FC236}">
                <a16:creationId xmlns:a16="http://schemas.microsoft.com/office/drawing/2014/main" id="{7E770B60-CF8A-4675-92E7-80E53D545BB2}"/>
              </a:ext>
            </a:extLst>
          </p:cNvPr>
          <p:cNvPicPr>
            <a:picLocks noChangeAspect="1"/>
          </p:cNvPicPr>
          <p:nvPr/>
        </p:nvPicPr>
        <p:blipFill>
          <a:blip r:embed="rId3"/>
          <a:stretch>
            <a:fillRect/>
          </a:stretch>
        </p:blipFill>
        <p:spPr>
          <a:xfrm>
            <a:off x="0" y="131680"/>
            <a:ext cx="1099236" cy="615572"/>
          </a:xfrm>
          <a:prstGeom prst="rect">
            <a:avLst/>
          </a:prstGeom>
        </p:spPr>
      </p:pic>
      <p:pic>
        <p:nvPicPr>
          <p:cNvPr id="256" name="Picture 255">
            <a:extLst>
              <a:ext uri="{FF2B5EF4-FFF2-40B4-BE49-F238E27FC236}">
                <a16:creationId xmlns:a16="http://schemas.microsoft.com/office/drawing/2014/main" id="{4DAEE893-D13D-4467-945B-E094D81D7019}"/>
              </a:ext>
            </a:extLst>
          </p:cNvPr>
          <p:cNvPicPr>
            <a:picLocks noChangeAspect="1"/>
          </p:cNvPicPr>
          <p:nvPr/>
        </p:nvPicPr>
        <p:blipFill>
          <a:blip r:embed="rId4"/>
          <a:stretch>
            <a:fillRect/>
          </a:stretch>
        </p:blipFill>
        <p:spPr>
          <a:xfrm>
            <a:off x="11132263" y="237613"/>
            <a:ext cx="1016073" cy="509639"/>
          </a:xfrm>
          <a:prstGeom prst="rect">
            <a:avLst/>
          </a:prstGeom>
        </p:spPr>
      </p:pic>
      <p:pic>
        <p:nvPicPr>
          <p:cNvPr id="3" name="Picture 2">
            <a:extLst>
              <a:ext uri="{FF2B5EF4-FFF2-40B4-BE49-F238E27FC236}">
                <a16:creationId xmlns:a16="http://schemas.microsoft.com/office/drawing/2014/main" id="{74C8490F-E318-4A9F-BA83-C8162AA481BD}"/>
              </a:ext>
            </a:extLst>
          </p:cNvPr>
          <p:cNvPicPr>
            <a:picLocks noChangeAspect="1"/>
          </p:cNvPicPr>
          <p:nvPr/>
        </p:nvPicPr>
        <p:blipFill rotWithShape="1">
          <a:blip r:embed="rId5"/>
          <a:srcRect l="18952" t="26953" r="18226" b="8387"/>
          <a:stretch/>
        </p:blipFill>
        <p:spPr>
          <a:xfrm>
            <a:off x="1099236" y="1005685"/>
            <a:ext cx="10033027" cy="5808595"/>
          </a:xfrm>
          <a:prstGeom prst="rect">
            <a:avLst/>
          </a:prstGeom>
        </p:spPr>
      </p:pic>
    </p:spTree>
    <p:extLst>
      <p:ext uri="{BB962C8B-B14F-4D97-AF65-F5344CB8AC3E}">
        <p14:creationId xmlns:p14="http://schemas.microsoft.com/office/powerpoint/2010/main" val="122720167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4" name="Picture 253">
            <a:extLst>
              <a:ext uri="{FF2B5EF4-FFF2-40B4-BE49-F238E27FC236}">
                <a16:creationId xmlns:a16="http://schemas.microsoft.com/office/drawing/2014/main" id="{7E770B60-CF8A-4675-92E7-80E53D545BB2}"/>
              </a:ext>
            </a:extLst>
          </p:cNvPr>
          <p:cNvPicPr>
            <a:picLocks noChangeAspect="1"/>
          </p:cNvPicPr>
          <p:nvPr/>
        </p:nvPicPr>
        <p:blipFill>
          <a:blip r:embed="rId2"/>
          <a:stretch>
            <a:fillRect/>
          </a:stretch>
        </p:blipFill>
        <p:spPr>
          <a:xfrm>
            <a:off x="0" y="131680"/>
            <a:ext cx="1099236" cy="615572"/>
          </a:xfrm>
          <a:prstGeom prst="rect">
            <a:avLst/>
          </a:prstGeom>
        </p:spPr>
      </p:pic>
      <p:pic>
        <p:nvPicPr>
          <p:cNvPr id="256" name="Picture 255">
            <a:extLst>
              <a:ext uri="{FF2B5EF4-FFF2-40B4-BE49-F238E27FC236}">
                <a16:creationId xmlns:a16="http://schemas.microsoft.com/office/drawing/2014/main" id="{4DAEE893-D13D-4467-945B-E094D81D7019}"/>
              </a:ext>
            </a:extLst>
          </p:cNvPr>
          <p:cNvPicPr>
            <a:picLocks noChangeAspect="1"/>
          </p:cNvPicPr>
          <p:nvPr/>
        </p:nvPicPr>
        <p:blipFill>
          <a:blip r:embed="rId3"/>
          <a:stretch>
            <a:fillRect/>
          </a:stretch>
        </p:blipFill>
        <p:spPr>
          <a:xfrm>
            <a:off x="11132263" y="237613"/>
            <a:ext cx="1016073" cy="509639"/>
          </a:xfrm>
          <a:prstGeom prst="rect">
            <a:avLst/>
          </a:prstGeom>
        </p:spPr>
      </p:pic>
      <p:pic>
        <p:nvPicPr>
          <p:cNvPr id="3" name="Picture 2">
            <a:extLst>
              <a:ext uri="{FF2B5EF4-FFF2-40B4-BE49-F238E27FC236}">
                <a16:creationId xmlns:a16="http://schemas.microsoft.com/office/drawing/2014/main" id="{74C8490F-E318-4A9F-BA83-C8162AA481BD}"/>
              </a:ext>
            </a:extLst>
          </p:cNvPr>
          <p:cNvPicPr>
            <a:picLocks noChangeAspect="1"/>
          </p:cNvPicPr>
          <p:nvPr/>
        </p:nvPicPr>
        <p:blipFill rotWithShape="1">
          <a:blip r:embed="rId4"/>
          <a:srcRect l="18952" t="26953" r="18226" b="8387"/>
          <a:stretch/>
        </p:blipFill>
        <p:spPr>
          <a:xfrm>
            <a:off x="-10502503" y="978015"/>
            <a:ext cx="10033027" cy="5808595"/>
          </a:xfrm>
          <a:prstGeom prst="rect">
            <a:avLst/>
          </a:prstGeom>
        </p:spPr>
      </p:pic>
      <p:pic>
        <p:nvPicPr>
          <p:cNvPr id="4" name="Picture 3">
            <a:extLst>
              <a:ext uri="{FF2B5EF4-FFF2-40B4-BE49-F238E27FC236}">
                <a16:creationId xmlns:a16="http://schemas.microsoft.com/office/drawing/2014/main" id="{BD8D2AAC-790C-42BD-B801-D5B227636B41}"/>
              </a:ext>
            </a:extLst>
          </p:cNvPr>
          <p:cNvPicPr>
            <a:picLocks noChangeAspect="1"/>
          </p:cNvPicPr>
          <p:nvPr/>
        </p:nvPicPr>
        <p:blipFill rotWithShape="1">
          <a:blip r:embed="rId5"/>
          <a:srcRect l="22829" t="25201" r="21786" b="8132"/>
          <a:stretch/>
        </p:blipFill>
        <p:spPr>
          <a:xfrm>
            <a:off x="1099236" y="32403"/>
            <a:ext cx="10033027" cy="6793194"/>
          </a:xfrm>
          <a:prstGeom prst="rect">
            <a:avLst/>
          </a:prstGeom>
        </p:spPr>
      </p:pic>
    </p:spTree>
    <p:extLst>
      <p:ext uri="{BB962C8B-B14F-4D97-AF65-F5344CB8AC3E}">
        <p14:creationId xmlns:p14="http://schemas.microsoft.com/office/powerpoint/2010/main" val="262088065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4" name="Picture 253">
            <a:extLst>
              <a:ext uri="{FF2B5EF4-FFF2-40B4-BE49-F238E27FC236}">
                <a16:creationId xmlns:a16="http://schemas.microsoft.com/office/drawing/2014/main" id="{7E770B60-CF8A-4675-92E7-80E53D545BB2}"/>
              </a:ext>
            </a:extLst>
          </p:cNvPr>
          <p:cNvPicPr>
            <a:picLocks noChangeAspect="1"/>
          </p:cNvPicPr>
          <p:nvPr/>
        </p:nvPicPr>
        <p:blipFill>
          <a:blip r:embed="rId2"/>
          <a:stretch>
            <a:fillRect/>
          </a:stretch>
        </p:blipFill>
        <p:spPr>
          <a:xfrm>
            <a:off x="0" y="131680"/>
            <a:ext cx="1099236" cy="615572"/>
          </a:xfrm>
          <a:prstGeom prst="rect">
            <a:avLst/>
          </a:prstGeom>
        </p:spPr>
      </p:pic>
      <p:pic>
        <p:nvPicPr>
          <p:cNvPr id="256" name="Picture 255">
            <a:extLst>
              <a:ext uri="{FF2B5EF4-FFF2-40B4-BE49-F238E27FC236}">
                <a16:creationId xmlns:a16="http://schemas.microsoft.com/office/drawing/2014/main" id="{4DAEE893-D13D-4467-945B-E094D81D7019}"/>
              </a:ext>
            </a:extLst>
          </p:cNvPr>
          <p:cNvPicPr>
            <a:picLocks noChangeAspect="1"/>
          </p:cNvPicPr>
          <p:nvPr/>
        </p:nvPicPr>
        <p:blipFill>
          <a:blip r:embed="rId3"/>
          <a:stretch>
            <a:fillRect/>
          </a:stretch>
        </p:blipFill>
        <p:spPr>
          <a:xfrm>
            <a:off x="11132263" y="237613"/>
            <a:ext cx="1016073" cy="509639"/>
          </a:xfrm>
          <a:prstGeom prst="rect">
            <a:avLst/>
          </a:prstGeom>
        </p:spPr>
      </p:pic>
      <p:pic>
        <p:nvPicPr>
          <p:cNvPr id="3" name="Picture 2">
            <a:extLst>
              <a:ext uri="{FF2B5EF4-FFF2-40B4-BE49-F238E27FC236}">
                <a16:creationId xmlns:a16="http://schemas.microsoft.com/office/drawing/2014/main" id="{17AAF0E4-A1EF-43D4-96E8-2CDC833FC358}"/>
              </a:ext>
            </a:extLst>
          </p:cNvPr>
          <p:cNvPicPr>
            <a:picLocks noChangeAspect="1"/>
          </p:cNvPicPr>
          <p:nvPr/>
        </p:nvPicPr>
        <p:blipFill rotWithShape="1">
          <a:blip r:embed="rId4"/>
          <a:srcRect l="2017" t="33404" r="12499" b="11182"/>
          <a:stretch/>
        </p:blipFill>
        <p:spPr>
          <a:xfrm>
            <a:off x="13282611" y="1612377"/>
            <a:ext cx="11680723" cy="4259056"/>
          </a:xfrm>
          <a:prstGeom prst="rect">
            <a:avLst/>
          </a:prstGeom>
        </p:spPr>
      </p:pic>
      <p:pic>
        <p:nvPicPr>
          <p:cNvPr id="4" name="Picture 3">
            <a:extLst>
              <a:ext uri="{FF2B5EF4-FFF2-40B4-BE49-F238E27FC236}">
                <a16:creationId xmlns:a16="http://schemas.microsoft.com/office/drawing/2014/main" id="{B0D09A3E-780D-43F7-BE19-6B44B1B736F8}"/>
              </a:ext>
            </a:extLst>
          </p:cNvPr>
          <p:cNvPicPr>
            <a:picLocks noChangeAspect="1"/>
          </p:cNvPicPr>
          <p:nvPr/>
        </p:nvPicPr>
        <p:blipFill rotWithShape="1">
          <a:blip r:embed="rId5"/>
          <a:srcRect l="27445" t="24762" r="27802" b="9011"/>
          <a:stretch/>
        </p:blipFill>
        <p:spPr>
          <a:xfrm>
            <a:off x="2630993" y="916973"/>
            <a:ext cx="6930013" cy="5768629"/>
          </a:xfrm>
          <a:prstGeom prst="rect">
            <a:avLst/>
          </a:prstGeom>
        </p:spPr>
      </p:pic>
    </p:spTree>
    <p:extLst>
      <p:ext uri="{BB962C8B-B14F-4D97-AF65-F5344CB8AC3E}">
        <p14:creationId xmlns:p14="http://schemas.microsoft.com/office/powerpoint/2010/main" val="280493639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FD5BB74-20E5-4F26-9CD2-3C1B7A48F90E}"/>
              </a:ext>
            </a:extLst>
          </p:cNvPr>
          <p:cNvPicPr>
            <a:picLocks noChangeAspect="1"/>
          </p:cNvPicPr>
          <p:nvPr/>
        </p:nvPicPr>
        <p:blipFill rotWithShape="1">
          <a:blip r:embed="rId2"/>
          <a:srcRect l="1936" t="33119" r="7984" b="11254"/>
          <a:stretch/>
        </p:blipFill>
        <p:spPr>
          <a:xfrm>
            <a:off x="167147" y="7269358"/>
            <a:ext cx="11680723" cy="4057404"/>
          </a:xfrm>
          <a:prstGeom prst="rect">
            <a:avLst/>
          </a:prstGeom>
        </p:spPr>
      </p:pic>
      <p:pic>
        <p:nvPicPr>
          <p:cNvPr id="254" name="Picture 253">
            <a:extLst>
              <a:ext uri="{FF2B5EF4-FFF2-40B4-BE49-F238E27FC236}">
                <a16:creationId xmlns:a16="http://schemas.microsoft.com/office/drawing/2014/main" id="{7E770B60-CF8A-4675-92E7-80E53D545BB2}"/>
              </a:ext>
            </a:extLst>
          </p:cNvPr>
          <p:cNvPicPr>
            <a:picLocks noChangeAspect="1"/>
          </p:cNvPicPr>
          <p:nvPr/>
        </p:nvPicPr>
        <p:blipFill>
          <a:blip r:embed="rId3"/>
          <a:stretch>
            <a:fillRect/>
          </a:stretch>
        </p:blipFill>
        <p:spPr>
          <a:xfrm>
            <a:off x="0" y="131680"/>
            <a:ext cx="1099236" cy="615572"/>
          </a:xfrm>
          <a:prstGeom prst="rect">
            <a:avLst/>
          </a:prstGeom>
        </p:spPr>
      </p:pic>
      <p:pic>
        <p:nvPicPr>
          <p:cNvPr id="256" name="Picture 255">
            <a:extLst>
              <a:ext uri="{FF2B5EF4-FFF2-40B4-BE49-F238E27FC236}">
                <a16:creationId xmlns:a16="http://schemas.microsoft.com/office/drawing/2014/main" id="{4DAEE893-D13D-4467-945B-E094D81D7019}"/>
              </a:ext>
            </a:extLst>
          </p:cNvPr>
          <p:cNvPicPr>
            <a:picLocks noChangeAspect="1"/>
          </p:cNvPicPr>
          <p:nvPr/>
        </p:nvPicPr>
        <p:blipFill>
          <a:blip r:embed="rId4"/>
          <a:stretch>
            <a:fillRect/>
          </a:stretch>
        </p:blipFill>
        <p:spPr>
          <a:xfrm>
            <a:off x="11132263" y="237613"/>
            <a:ext cx="1016073" cy="509639"/>
          </a:xfrm>
          <a:prstGeom prst="rect">
            <a:avLst/>
          </a:prstGeom>
        </p:spPr>
      </p:pic>
      <p:pic>
        <p:nvPicPr>
          <p:cNvPr id="3" name="Picture 2">
            <a:extLst>
              <a:ext uri="{FF2B5EF4-FFF2-40B4-BE49-F238E27FC236}">
                <a16:creationId xmlns:a16="http://schemas.microsoft.com/office/drawing/2014/main" id="{17AAF0E4-A1EF-43D4-96E8-2CDC833FC358}"/>
              </a:ext>
            </a:extLst>
          </p:cNvPr>
          <p:cNvPicPr>
            <a:picLocks noChangeAspect="1"/>
          </p:cNvPicPr>
          <p:nvPr/>
        </p:nvPicPr>
        <p:blipFill rotWithShape="1">
          <a:blip r:embed="rId5"/>
          <a:srcRect l="2017" t="33404" r="12499" b="11182"/>
          <a:stretch/>
        </p:blipFill>
        <p:spPr>
          <a:xfrm>
            <a:off x="255638" y="1437124"/>
            <a:ext cx="11680723" cy="4259056"/>
          </a:xfrm>
          <a:prstGeom prst="rect">
            <a:avLst/>
          </a:prstGeom>
        </p:spPr>
      </p:pic>
    </p:spTree>
    <p:extLst>
      <p:ext uri="{BB962C8B-B14F-4D97-AF65-F5344CB8AC3E}">
        <p14:creationId xmlns:p14="http://schemas.microsoft.com/office/powerpoint/2010/main" val="48338552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FD5BB74-20E5-4F26-9CD2-3C1B7A48F90E}"/>
              </a:ext>
            </a:extLst>
          </p:cNvPr>
          <p:cNvPicPr>
            <a:picLocks noChangeAspect="1"/>
          </p:cNvPicPr>
          <p:nvPr/>
        </p:nvPicPr>
        <p:blipFill rotWithShape="1">
          <a:blip r:embed="rId2"/>
          <a:srcRect l="1936" t="33119" r="7984" b="11254"/>
          <a:stretch/>
        </p:blipFill>
        <p:spPr>
          <a:xfrm>
            <a:off x="167147" y="7269358"/>
            <a:ext cx="11680723" cy="4057404"/>
          </a:xfrm>
          <a:prstGeom prst="rect">
            <a:avLst/>
          </a:prstGeom>
        </p:spPr>
      </p:pic>
      <p:pic>
        <p:nvPicPr>
          <p:cNvPr id="254" name="Picture 253">
            <a:extLst>
              <a:ext uri="{FF2B5EF4-FFF2-40B4-BE49-F238E27FC236}">
                <a16:creationId xmlns:a16="http://schemas.microsoft.com/office/drawing/2014/main" id="{7E770B60-CF8A-4675-92E7-80E53D545BB2}"/>
              </a:ext>
            </a:extLst>
          </p:cNvPr>
          <p:cNvPicPr>
            <a:picLocks noChangeAspect="1"/>
          </p:cNvPicPr>
          <p:nvPr/>
        </p:nvPicPr>
        <p:blipFill>
          <a:blip r:embed="rId3"/>
          <a:stretch>
            <a:fillRect/>
          </a:stretch>
        </p:blipFill>
        <p:spPr>
          <a:xfrm>
            <a:off x="0" y="131680"/>
            <a:ext cx="1099236" cy="615572"/>
          </a:xfrm>
          <a:prstGeom prst="rect">
            <a:avLst/>
          </a:prstGeom>
        </p:spPr>
      </p:pic>
      <p:pic>
        <p:nvPicPr>
          <p:cNvPr id="256" name="Picture 255">
            <a:extLst>
              <a:ext uri="{FF2B5EF4-FFF2-40B4-BE49-F238E27FC236}">
                <a16:creationId xmlns:a16="http://schemas.microsoft.com/office/drawing/2014/main" id="{4DAEE893-D13D-4467-945B-E094D81D7019}"/>
              </a:ext>
            </a:extLst>
          </p:cNvPr>
          <p:cNvPicPr>
            <a:picLocks noChangeAspect="1"/>
          </p:cNvPicPr>
          <p:nvPr/>
        </p:nvPicPr>
        <p:blipFill>
          <a:blip r:embed="rId4"/>
          <a:stretch>
            <a:fillRect/>
          </a:stretch>
        </p:blipFill>
        <p:spPr>
          <a:xfrm>
            <a:off x="11132263" y="237613"/>
            <a:ext cx="1016073" cy="509639"/>
          </a:xfrm>
          <a:prstGeom prst="rect">
            <a:avLst/>
          </a:prstGeom>
        </p:spPr>
      </p:pic>
      <p:pic>
        <p:nvPicPr>
          <p:cNvPr id="3" name="Picture 2">
            <a:extLst>
              <a:ext uri="{FF2B5EF4-FFF2-40B4-BE49-F238E27FC236}">
                <a16:creationId xmlns:a16="http://schemas.microsoft.com/office/drawing/2014/main" id="{17AAF0E4-A1EF-43D4-96E8-2CDC833FC358}"/>
              </a:ext>
            </a:extLst>
          </p:cNvPr>
          <p:cNvPicPr>
            <a:picLocks noChangeAspect="1"/>
          </p:cNvPicPr>
          <p:nvPr/>
        </p:nvPicPr>
        <p:blipFill rotWithShape="1">
          <a:blip r:embed="rId5"/>
          <a:srcRect l="2017" t="33404" r="12499" b="11182"/>
          <a:stretch/>
        </p:blipFill>
        <p:spPr>
          <a:xfrm>
            <a:off x="13951318" y="1874004"/>
            <a:ext cx="11680723" cy="4259056"/>
          </a:xfrm>
          <a:prstGeom prst="rect">
            <a:avLst/>
          </a:prstGeom>
        </p:spPr>
      </p:pic>
      <p:sp>
        <p:nvSpPr>
          <p:cNvPr id="4" name="TextBox 3">
            <a:extLst>
              <a:ext uri="{FF2B5EF4-FFF2-40B4-BE49-F238E27FC236}">
                <a16:creationId xmlns:a16="http://schemas.microsoft.com/office/drawing/2014/main" id="{6A82469C-A39B-49A6-A2FA-BFD2A5A2EBC8}"/>
              </a:ext>
            </a:extLst>
          </p:cNvPr>
          <p:cNvSpPr txBox="1"/>
          <p:nvPr/>
        </p:nvSpPr>
        <p:spPr>
          <a:xfrm>
            <a:off x="4236720" y="3013501"/>
            <a:ext cx="3718560" cy="830997"/>
          </a:xfrm>
          <a:prstGeom prst="rect">
            <a:avLst/>
          </a:prstGeom>
          <a:noFill/>
        </p:spPr>
        <p:txBody>
          <a:bodyPr wrap="square" rtlCol="0">
            <a:spAutoFit/>
          </a:bodyPr>
          <a:lstStyle/>
          <a:p>
            <a:r>
              <a:rPr lang="en-GB" sz="4800" b="1" dirty="0">
                <a:solidFill>
                  <a:schemeClr val="tx1">
                    <a:lumMod val="75000"/>
                    <a:lumOff val="25000"/>
                  </a:schemeClr>
                </a:solidFill>
              </a:rPr>
              <a:t>Questions ?!</a:t>
            </a:r>
            <a:endParaRPr lang="en-US" sz="4800" b="1" dirty="0">
              <a:solidFill>
                <a:schemeClr val="tx1">
                  <a:lumMod val="75000"/>
                  <a:lumOff val="25000"/>
                </a:schemeClr>
              </a:solidFill>
            </a:endParaRPr>
          </a:p>
        </p:txBody>
      </p:sp>
    </p:spTree>
    <p:extLst>
      <p:ext uri="{BB962C8B-B14F-4D97-AF65-F5344CB8AC3E}">
        <p14:creationId xmlns:p14="http://schemas.microsoft.com/office/powerpoint/2010/main" val="67457598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FD5BB74-20E5-4F26-9CD2-3C1B7A48F90E}"/>
              </a:ext>
            </a:extLst>
          </p:cNvPr>
          <p:cNvPicPr>
            <a:picLocks noChangeAspect="1"/>
          </p:cNvPicPr>
          <p:nvPr/>
        </p:nvPicPr>
        <p:blipFill rotWithShape="1">
          <a:blip r:embed="rId2"/>
          <a:srcRect l="1936" t="33119" r="7984" b="11254"/>
          <a:stretch/>
        </p:blipFill>
        <p:spPr>
          <a:xfrm>
            <a:off x="167147" y="7269358"/>
            <a:ext cx="11680723" cy="4057404"/>
          </a:xfrm>
          <a:prstGeom prst="rect">
            <a:avLst/>
          </a:prstGeom>
        </p:spPr>
      </p:pic>
      <p:pic>
        <p:nvPicPr>
          <p:cNvPr id="254" name="Picture 253">
            <a:extLst>
              <a:ext uri="{FF2B5EF4-FFF2-40B4-BE49-F238E27FC236}">
                <a16:creationId xmlns:a16="http://schemas.microsoft.com/office/drawing/2014/main" id="{7E770B60-CF8A-4675-92E7-80E53D545BB2}"/>
              </a:ext>
            </a:extLst>
          </p:cNvPr>
          <p:cNvPicPr>
            <a:picLocks noChangeAspect="1"/>
          </p:cNvPicPr>
          <p:nvPr/>
        </p:nvPicPr>
        <p:blipFill>
          <a:blip r:embed="rId3"/>
          <a:stretch>
            <a:fillRect/>
          </a:stretch>
        </p:blipFill>
        <p:spPr>
          <a:xfrm>
            <a:off x="0" y="131680"/>
            <a:ext cx="1099236" cy="615572"/>
          </a:xfrm>
          <a:prstGeom prst="rect">
            <a:avLst/>
          </a:prstGeom>
        </p:spPr>
      </p:pic>
      <p:pic>
        <p:nvPicPr>
          <p:cNvPr id="256" name="Picture 255">
            <a:extLst>
              <a:ext uri="{FF2B5EF4-FFF2-40B4-BE49-F238E27FC236}">
                <a16:creationId xmlns:a16="http://schemas.microsoft.com/office/drawing/2014/main" id="{4DAEE893-D13D-4467-945B-E094D81D7019}"/>
              </a:ext>
            </a:extLst>
          </p:cNvPr>
          <p:cNvPicPr>
            <a:picLocks noChangeAspect="1"/>
          </p:cNvPicPr>
          <p:nvPr/>
        </p:nvPicPr>
        <p:blipFill>
          <a:blip r:embed="rId4"/>
          <a:stretch>
            <a:fillRect/>
          </a:stretch>
        </p:blipFill>
        <p:spPr>
          <a:xfrm>
            <a:off x="11132263" y="237613"/>
            <a:ext cx="1016073" cy="509639"/>
          </a:xfrm>
          <a:prstGeom prst="rect">
            <a:avLst/>
          </a:prstGeom>
        </p:spPr>
      </p:pic>
      <p:pic>
        <p:nvPicPr>
          <p:cNvPr id="3" name="Picture 2">
            <a:extLst>
              <a:ext uri="{FF2B5EF4-FFF2-40B4-BE49-F238E27FC236}">
                <a16:creationId xmlns:a16="http://schemas.microsoft.com/office/drawing/2014/main" id="{17AAF0E4-A1EF-43D4-96E8-2CDC833FC358}"/>
              </a:ext>
            </a:extLst>
          </p:cNvPr>
          <p:cNvPicPr>
            <a:picLocks noChangeAspect="1"/>
          </p:cNvPicPr>
          <p:nvPr/>
        </p:nvPicPr>
        <p:blipFill rotWithShape="1">
          <a:blip r:embed="rId5"/>
          <a:srcRect l="2017" t="33404" r="12499" b="11182"/>
          <a:stretch/>
        </p:blipFill>
        <p:spPr>
          <a:xfrm>
            <a:off x="13951318" y="1874004"/>
            <a:ext cx="11680723" cy="4259056"/>
          </a:xfrm>
          <a:prstGeom prst="rect">
            <a:avLst/>
          </a:prstGeom>
        </p:spPr>
      </p:pic>
      <p:sp>
        <p:nvSpPr>
          <p:cNvPr id="4" name="TextBox 3">
            <a:extLst>
              <a:ext uri="{FF2B5EF4-FFF2-40B4-BE49-F238E27FC236}">
                <a16:creationId xmlns:a16="http://schemas.microsoft.com/office/drawing/2014/main" id="{6A82469C-A39B-49A6-A2FA-BFD2A5A2EBC8}"/>
              </a:ext>
            </a:extLst>
          </p:cNvPr>
          <p:cNvSpPr txBox="1"/>
          <p:nvPr/>
        </p:nvSpPr>
        <p:spPr>
          <a:xfrm>
            <a:off x="-582181" y="-3170099"/>
            <a:ext cx="13533120" cy="3170099"/>
          </a:xfrm>
          <a:prstGeom prst="rect">
            <a:avLst/>
          </a:prstGeom>
          <a:noFill/>
        </p:spPr>
        <p:txBody>
          <a:bodyPr wrap="square" rtlCol="0">
            <a:spAutoFit/>
          </a:bodyPr>
          <a:lstStyle/>
          <a:p>
            <a:r>
              <a:rPr lang="en-GB" sz="20000" b="1" dirty="0">
                <a:solidFill>
                  <a:schemeClr val="tx1">
                    <a:lumMod val="75000"/>
                    <a:lumOff val="25000"/>
                  </a:schemeClr>
                </a:solidFill>
              </a:rPr>
              <a:t>Questions ?!</a:t>
            </a:r>
            <a:endParaRPr lang="en-US" sz="20000" b="1" dirty="0">
              <a:solidFill>
                <a:schemeClr val="tx1">
                  <a:lumMod val="75000"/>
                  <a:lumOff val="25000"/>
                </a:schemeClr>
              </a:solidFill>
            </a:endParaRPr>
          </a:p>
        </p:txBody>
      </p:sp>
      <p:sp>
        <p:nvSpPr>
          <p:cNvPr id="5" name="TextBox 4">
            <a:extLst>
              <a:ext uri="{FF2B5EF4-FFF2-40B4-BE49-F238E27FC236}">
                <a16:creationId xmlns:a16="http://schemas.microsoft.com/office/drawing/2014/main" id="{CAD38EF0-60A8-408A-A063-5BFD692478F7}"/>
              </a:ext>
            </a:extLst>
          </p:cNvPr>
          <p:cNvSpPr txBox="1"/>
          <p:nvPr/>
        </p:nvSpPr>
        <p:spPr>
          <a:xfrm>
            <a:off x="4551680" y="2413337"/>
            <a:ext cx="3088640" cy="1015663"/>
          </a:xfrm>
          <a:prstGeom prst="rect">
            <a:avLst/>
          </a:prstGeom>
          <a:noFill/>
        </p:spPr>
        <p:txBody>
          <a:bodyPr wrap="square" rtlCol="0">
            <a:spAutoFit/>
          </a:bodyPr>
          <a:lstStyle/>
          <a:p>
            <a:r>
              <a:rPr lang="en-GB" sz="6000" b="1" dirty="0">
                <a:solidFill>
                  <a:schemeClr val="tx1">
                    <a:lumMod val="75000"/>
                    <a:lumOff val="25000"/>
                  </a:schemeClr>
                </a:solidFill>
              </a:rPr>
              <a:t>Thanks !</a:t>
            </a:r>
            <a:endParaRPr lang="en-US" sz="6000" b="1" dirty="0">
              <a:solidFill>
                <a:schemeClr val="tx1">
                  <a:lumMod val="75000"/>
                  <a:lumOff val="25000"/>
                </a:schemeClr>
              </a:solidFill>
            </a:endParaRPr>
          </a:p>
        </p:txBody>
      </p:sp>
      <p:sp>
        <p:nvSpPr>
          <p:cNvPr id="6" name="TextBox 5">
            <a:extLst>
              <a:ext uri="{FF2B5EF4-FFF2-40B4-BE49-F238E27FC236}">
                <a16:creationId xmlns:a16="http://schemas.microsoft.com/office/drawing/2014/main" id="{EA0C9170-3A94-482F-8C17-80BAA3F33856}"/>
              </a:ext>
            </a:extLst>
          </p:cNvPr>
          <p:cNvSpPr txBox="1"/>
          <p:nvPr/>
        </p:nvSpPr>
        <p:spPr>
          <a:xfrm>
            <a:off x="1239520" y="4465197"/>
            <a:ext cx="3505200" cy="461665"/>
          </a:xfrm>
          <a:prstGeom prst="rect">
            <a:avLst/>
          </a:prstGeom>
          <a:noFill/>
        </p:spPr>
        <p:txBody>
          <a:bodyPr wrap="square" rtlCol="0">
            <a:spAutoFit/>
          </a:bodyPr>
          <a:lstStyle/>
          <a:p>
            <a:r>
              <a:rPr lang="en-GB" sz="2400" dirty="0">
                <a:solidFill>
                  <a:schemeClr val="tx1">
                    <a:lumMod val="75000"/>
                    <a:lumOff val="25000"/>
                  </a:schemeClr>
                </a:solidFill>
              </a:rPr>
              <a:t>Ahmed Mahmoud Allam</a:t>
            </a:r>
            <a:endParaRPr lang="en-US" sz="2400" dirty="0">
              <a:solidFill>
                <a:schemeClr val="tx1">
                  <a:lumMod val="75000"/>
                  <a:lumOff val="25000"/>
                </a:schemeClr>
              </a:solidFill>
            </a:endParaRPr>
          </a:p>
        </p:txBody>
      </p:sp>
      <p:sp>
        <p:nvSpPr>
          <p:cNvPr id="7" name="TextBox 6">
            <a:extLst>
              <a:ext uri="{FF2B5EF4-FFF2-40B4-BE49-F238E27FC236}">
                <a16:creationId xmlns:a16="http://schemas.microsoft.com/office/drawing/2014/main" id="{2597BFF2-5669-4E21-BE30-700E708DDAA3}"/>
              </a:ext>
            </a:extLst>
          </p:cNvPr>
          <p:cNvSpPr txBox="1"/>
          <p:nvPr/>
        </p:nvSpPr>
        <p:spPr>
          <a:xfrm>
            <a:off x="7345680" y="4465196"/>
            <a:ext cx="5036263" cy="461665"/>
          </a:xfrm>
          <a:prstGeom prst="rect">
            <a:avLst/>
          </a:prstGeom>
          <a:noFill/>
        </p:spPr>
        <p:txBody>
          <a:bodyPr wrap="square" rtlCol="0">
            <a:spAutoFit/>
          </a:bodyPr>
          <a:lstStyle/>
          <a:p>
            <a:r>
              <a:rPr lang="en-GB" sz="2400" dirty="0">
                <a:solidFill>
                  <a:schemeClr val="tx1">
                    <a:lumMod val="75000"/>
                    <a:lumOff val="25000"/>
                  </a:schemeClr>
                </a:solidFill>
              </a:rPr>
              <a:t>0ahmed.m.allam0@gmail.com</a:t>
            </a:r>
            <a:endParaRPr lang="en-US" sz="2400" dirty="0">
              <a:solidFill>
                <a:schemeClr val="tx1">
                  <a:lumMod val="75000"/>
                  <a:lumOff val="25000"/>
                </a:schemeClr>
              </a:solidFill>
            </a:endParaRPr>
          </a:p>
        </p:txBody>
      </p:sp>
      <p:sp>
        <p:nvSpPr>
          <p:cNvPr id="8" name="TextBox 7">
            <a:extLst>
              <a:ext uri="{FF2B5EF4-FFF2-40B4-BE49-F238E27FC236}">
                <a16:creationId xmlns:a16="http://schemas.microsoft.com/office/drawing/2014/main" id="{59DA0306-31A1-43CD-A758-301A9FBE511F}"/>
              </a:ext>
            </a:extLst>
          </p:cNvPr>
          <p:cNvSpPr txBox="1"/>
          <p:nvPr/>
        </p:nvSpPr>
        <p:spPr>
          <a:xfrm>
            <a:off x="4953000" y="5751176"/>
            <a:ext cx="2286000" cy="461665"/>
          </a:xfrm>
          <a:prstGeom prst="rect">
            <a:avLst/>
          </a:prstGeom>
          <a:noFill/>
        </p:spPr>
        <p:txBody>
          <a:bodyPr wrap="square" rtlCol="0">
            <a:spAutoFit/>
          </a:bodyPr>
          <a:lstStyle/>
          <a:p>
            <a:r>
              <a:rPr lang="en-GB" sz="2400" b="1" dirty="0">
                <a:solidFill>
                  <a:schemeClr val="tx1">
                    <a:lumMod val="75000"/>
                    <a:lumOff val="25000"/>
                  </a:schemeClr>
                </a:solidFill>
              </a:rPr>
              <a:t>+201009854899</a:t>
            </a:r>
            <a:endParaRPr lang="en-US" sz="2400" b="1" dirty="0">
              <a:solidFill>
                <a:schemeClr val="tx1">
                  <a:lumMod val="75000"/>
                  <a:lumOff val="25000"/>
                </a:schemeClr>
              </a:solidFill>
            </a:endParaRPr>
          </a:p>
        </p:txBody>
      </p:sp>
    </p:spTree>
    <p:extLst>
      <p:ext uri="{BB962C8B-B14F-4D97-AF65-F5344CB8AC3E}">
        <p14:creationId xmlns:p14="http://schemas.microsoft.com/office/powerpoint/2010/main" val="187450086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8078D4A-D203-4898-A495-91D6B0F3B6AE}"/>
              </a:ext>
            </a:extLst>
          </p:cNvPr>
          <p:cNvPicPr>
            <a:picLocks noChangeAspect="1"/>
          </p:cNvPicPr>
          <p:nvPr/>
        </p:nvPicPr>
        <p:blipFill>
          <a:blip r:embed="rId2"/>
          <a:stretch>
            <a:fillRect/>
          </a:stretch>
        </p:blipFill>
        <p:spPr>
          <a:xfrm>
            <a:off x="0" y="131680"/>
            <a:ext cx="1099236" cy="615572"/>
          </a:xfrm>
          <a:prstGeom prst="rect">
            <a:avLst/>
          </a:prstGeom>
        </p:spPr>
      </p:pic>
      <p:pic>
        <p:nvPicPr>
          <p:cNvPr id="5" name="Picture 4">
            <a:extLst>
              <a:ext uri="{FF2B5EF4-FFF2-40B4-BE49-F238E27FC236}">
                <a16:creationId xmlns:a16="http://schemas.microsoft.com/office/drawing/2014/main" id="{5BE3A1F0-B3E3-48AD-9533-89CF85BA8F26}"/>
              </a:ext>
            </a:extLst>
          </p:cNvPr>
          <p:cNvPicPr>
            <a:picLocks noChangeAspect="1"/>
          </p:cNvPicPr>
          <p:nvPr/>
        </p:nvPicPr>
        <p:blipFill>
          <a:blip r:embed="rId3"/>
          <a:stretch>
            <a:fillRect/>
          </a:stretch>
        </p:blipFill>
        <p:spPr>
          <a:xfrm>
            <a:off x="11132263" y="237613"/>
            <a:ext cx="1016073" cy="509639"/>
          </a:xfrm>
          <a:prstGeom prst="rect">
            <a:avLst/>
          </a:prstGeom>
        </p:spPr>
      </p:pic>
      <p:sp>
        <p:nvSpPr>
          <p:cNvPr id="6" name="TextBox 5">
            <a:extLst>
              <a:ext uri="{FF2B5EF4-FFF2-40B4-BE49-F238E27FC236}">
                <a16:creationId xmlns:a16="http://schemas.microsoft.com/office/drawing/2014/main" id="{46447F79-86C0-4A1C-8F7A-4F7A82E3810B}"/>
              </a:ext>
            </a:extLst>
          </p:cNvPr>
          <p:cNvSpPr txBox="1"/>
          <p:nvPr/>
        </p:nvSpPr>
        <p:spPr>
          <a:xfrm>
            <a:off x="1022061" y="2602779"/>
            <a:ext cx="10147878" cy="2585323"/>
          </a:xfrm>
          <a:prstGeom prst="rect">
            <a:avLst/>
          </a:prstGeom>
          <a:noFill/>
        </p:spPr>
        <p:txBody>
          <a:bodyPr wrap="square" rtlCol="0">
            <a:spAutoFit/>
          </a:bodyPr>
          <a:lstStyle/>
          <a:p>
            <a:pPr algn="ctr"/>
            <a:br>
              <a:rPr lang="en-GB" dirty="0"/>
            </a:br>
            <a:r>
              <a:rPr lang="en-GB" dirty="0"/>
              <a:t>Our company, </a:t>
            </a:r>
            <a:r>
              <a:rPr lang="en-GB" b="1" dirty="0"/>
              <a:t>Green Horizon</a:t>
            </a:r>
            <a:r>
              <a:rPr lang="en-GB" dirty="0"/>
              <a:t>, specializes in land reclamation, including well drilling, solar energy installations, and agricultural landscape projects. We have received a request from </a:t>
            </a:r>
            <a:r>
              <a:rPr lang="en-GB" b="1" dirty="0" err="1"/>
              <a:t>AgriCorp</a:t>
            </a:r>
            <a:r>
              <a:rPr lang="en-GB" dirty="0"/>
              <a:t>, a local agricultural business, to reclaim a parcel of land for agricultural use. This project presents a significant opportunity for us.</a:t>
            </a:r>
          </a:p>
          <a:p>
            <a:pPr algn="ctr"/>
            <a:r>
              <a:rPr lang="en-GB" dirty="0"/>
              <a:t>The land currently lacks essential utilities, including water and electricity, and requires 	comprehensive development before planting crops. Our goal is to prepare the site for sustainable agricultural production, ensuring all necessary infrastructure is in place.</a:t>
            </a:r>
          </a:p>
          <a:p>
            <a:endParaRPr lang="en-GB" dirty="0"/>
          </a:p>
        </p:txBody>
      </p:sp>
      <p:graphicFrame>
        <p:nvGraphicFramePr>
          <p:cNvPr id="7" name="Table 7">
            <a:extLst>
              <a:ext uri="{FF2B5EF4-FFF2-40B4-BE49-F238E27FC236}">
                <a16:creationId xmlns:a16="http://schemas.microsoft.com/office/drawing/2014/main" id="{6FD54672-9DC6-4579-919C-2516DC83BF68}"/>
              </a:ext>
            </a:extLst>
          </p:cNvPr>
          <p:cNvGraphicFramePr>
            <a:graphicFrameLocks noGrp="1"/>
          </p:cNvGraphicFramePr>
          <p:nvPr>
            <p:extLst>
              <p:ext uri="{D42A27DB-BD31-4B8C-83A1-F6EECF244321}">
                <p14:modId xmlns:p14="http://schemas.microsoft.com/office/powerpoint/2010/main" val="3743336097"/>
              </p:ext>
            </p:extLst>
          </p:nvPr>
        </p:nvGraphicFramePr>
        <p:xfrm>
          <a:off x="-1268361" y="3775587"/>
          <a:ext cx="416560" cy="579120"/>
        </p:xfrm>
        <a:graphic>
          <a:graphicData uri="http://schemas.openxmlformats.org/drawingml/2006/table">
            <a:tbl>
              <a:tblPr firstRow="1" bandRow="1">
                <a:tableStyleId>{5C22544A-7EE6-4342-B048-85BDC9FD1C3A}</a:tableStyleId>
              </a:tblPr>
              <a:tblGrid>
                <a:gridCol w="208280">
                  <a:extLst>
                    <a:ext uri="{9D8B030D-6E8A-4147-A177-3AD203B41FA5}">
                      <a16:colId xmlns:a16="http://schemas.microsoft.com/office/drawing/2014/main" val="1385483697"/>
                    </a:ext>
                  </a:extLst>
                </a:gridCol>
                <a:gridCol w="208280">
                  <a:extLst>
                    <a:ext uri="{9D8B030D-6E8A-4147-A177-3AD203B41FA5}">
                      <a16:colId xmlns:a16="http://schemas.microsoft.com/office/drawing/2014/main" val="2668729256"/>
                    </a:ext>
                  </a:extLst>
                </a:gridCol>
              </a:tblGrid>
              <a:tr h="0">
                <a:tc>
                  <a:txBody>
                    <a:bodyPr/>
                    <a:lstStyle/>
                    <a:p>
                      <a:pPr algn="ctr"/>
                      <a:r>
                        <a:rPr lang="en-GB" sz="100" dirty="0"/>
                        <a:t>Name</a:t>
                      </a:r>
                      <a:endParaRPr lang="en-US" sz="100" dirty="0"/>
                    </a:p>
                  </a:txBody>
                  <a:tcPr anchor="ctr"/>
                </a:tc>
                <a:tc>
                  <a:txBody>
                    <a:bodyPr/>
                    <a:lstStyle/>
                    <a:p>
                      <a:pPr algn="ctr"/>
                      <a:r>
                        <a:rPr lang="en-GB" sz="100" dirty="0"/>
                        <a:t> Ahmed Mahmoud Abdelazim Allam</a:t>
                      </a:r>
                      <a:endParaRPr lang="en-US" sz="100" dirty="0"/>
                    </a:p>
                  </a:txBody>
                  <a:tcPr anchor="ctr"/>
                </a:tc>
                <a:extLst>
                  <a:ext uri="{0D108BD9-81ED-4DB2-BD59-A6C34878D82A}">
                    <a16:rowId xmlns:a16="http://schemas.microsoft.com/office/drawing/2014/main" val="191923527"/>
                  </a:ext>
                </a:extLst>
              </a:tr>
              <a:tr h="0">
                <a:tc>
                  <a:txBody>
                    <a:bodyPr/>
                    <a:lstStyle/>
                    <a:p>
                      <a:pPr algn="ctr"/>
                      <a:r>
                        <a:rPr lang="en-GB" sz="100" dirty="0"/>
                        <a:t>Code</a:t>
                      </a:r>
                      <a:endParaRPr lang="en-US" sz="100" dirty="0"/>
                    </a:p>
                  </a:txBody>
                  <a:tcPr anchor="ctr"/>
                </a:tc>
                <a:tc>
                  <a:txBody>
                    <a:bodyPr/>
                    <a:lstStyle/>
                    <a:p>
                      <a:pPr algn="ctr"/>
                      <a:r>
                        <a:rPr lang="en-US" sz="100" dirty="0"/>
                        <a:t>NEXT81_ONL1_ERB8_M1d</a:t>
                      </a:r>
                    </a:p>
                  </a:txBody>
                  <a:tcPr anchor="ctr"/>
                </a:tc>
                <a:extLst>
                  <a:ext uri="{0D108BD9-81ED-4DB2-BD59-A6C34878D82A}">
                    <a16:rowId xmlns:a16="http://schemas.microsoft.com/office/drawing/2014/main" val="1980874712"/>
                  </a:ext>
                </a:extLst>
              </a:tr>
              <a:tr h="0">
                <a:tc>
                  <a:txBody>
                    <a:bodyPr/>
                    <a:lstStyle/>
                    <a:p>
                      <a:pPr algn="ctr"/>
                      <a:r>
                        <a:rPr lang="en-GB" sz="100" dirty="0"/>
                        <a:t>Student ID</a:t>
                      </a:r>
                      <a:endParaRPr lang="en-US" sz="100" dirty="0"/>
                    </a:p>
                  </a:txBody>
                  <a:tcPr anchor="ctr"/>
                </a:tc>
                <a:tc>
                  <a:txBody>
                    <a:bodyPr/>
                    <a:lstStyle/>
                    <a:p>
                      <a:pPr algn="ctr"/>
                      <a:r>
                        <a:rPr lang="en-US" sz="100" b="0" i="0" kern="1200" dirty="0">
                          <a:solidFill>
                            <a:schemeClr val="dk1"/>
                          </a:solidFill>
                          <a:effectLst/>
                          <a:latin typeface="+mn-lt"/>
                          <a:ea typeface="+mn-ea"/>
                          <a:cs typeface="+mn-cs"/>
                        </a:rPr>
                        <a:t>21026939</a:t>
                      </a:r>
                      <a:endParaRPr lang="en-US" sz="100" dirty="0"/>
                    </a:p>
                  </a:txBody>
                  <a:tcPr anchor="ctr"/>
                </a:tc>
                <a:extLst>
                  <a:ext uri="{0D108BD9-81ED-4DB2-BD59-A6C34878D82A}">
                    <a16:rowId xmlns:a16="http://schemas.microsoft.com/office/drawing/2014/main" val="2337623177"/>
                  </a:ext>
                </a:extLst>
              </a:tr>
            </a:tbl>
          </a:graphicData>
        </a:graphic>
      </p:graphicFrame>
      <p:sp>
        <p:nvSpPr>
          <p:cNvPr id="9" name="TextBox 8">
            <a:extLst>
              <a:ext uri="{FF2B5EF4-FFF2-40B4-BE49-F238E27FC236}">
                <a16:creationId xmlns:a16="http://schemas.microsoft.com/office/drawing/2014/main" id="{A46D8060-A261-4A21-98C0-67F7EDF61E95}"/>
              </a:ext>
            </a:extLst>
          </p:cNvPr>
          <p:cNvSpPr txBox="1"/>
          <p:nvPr/>
        </p:nvSpPr>
        <p:spPr>
          <a:xfrm>
            <a:off x="5334000" y="1669898"/>
            <a:ext cx="1524000" cy="523220"/>
          </a:xfrm>
          <a:prstGeom prst="rect">
            <a:avLst/>
          </a:prstGeom>
          <a:noFill/>
        </p:spPr>
        <p:txBody>
          <a:bodyPr wrap="square" rtlCol="0">
            <a:spAutoFit/>
          </a:bodyPr>
          <a:lstStyle/>
          <a:p>
            <a:r>
              <a:rPr lang="en-GB" sz="2800" b="1" dirty="0"/>
              <a:t>Situation</a:t>
            </a:r>
            <a:r>
              <a:rPr lang="en-GB" dirty="0"/>
              <a:t> </a:t>
            </a:r>
            <a:endParaRPr lang="en-US" dirty="0"/>
          </a:p>
        </p:txBody>
      </p:sp>
      <p:sp>
        <p:nvSpPr>
          <p:cNvPr id="10" name="TextBox 9">
            <a:extLst>
              <a:ext uri="{FF2B5EF4-FFF2-40B4-BE49-F238E27FC236}">
                <a16:creationId xmlns:a16="http://schemas.microsoft.com/office/drawing/2014/main" id="{52F207A1-285C-4E11-A658-3ABC0FAB58BF}"/>
              </a:ext>
            </a:extLst>
          </p:cNvPr>
          <p:cNvSpPr txBox="1"/>
          <p:nvPr/>
        </p:nvSpPr>
        <p:spPr>
          <a:xfrm>
            <a:off x="13043801" y="3129256"/>
            <a:ext cx="1409618" cy="646331"/>
          </a:xfrm>
          <a:prstGeom prst="rect">
            <a:avLst/>
          </a:prstGeom>
          <a:noFill/>
        </p:spPr>
        <p:txBody>
          <a:bodyPr wrap="square" rtlCol="0">
            <a:spAutoFit/>
          </a:bodyPr>
          <a:lstStyle/>
          <a:p>
            <a:r>
              <a:rPr lang="en-GB" sz="3600" b="1" dirty="0">
                <a:solidFill>
                  <a:schemeClr val="tx1">
                    <a:lumMod val="65000"/>
                    <a:lumOff val="35000"/>
                  </a:schemeClr>
                </a:solidFill>
              </a:rPr>
              <a:t>Land</a:t>
            </a:r>
            <a:endParaRPr lang="en-US" sz="3600" b="1" dirty="0">
              <a:solidFill>
                <a:schemeClr val="tx1">
                  <a:lumMod val="65000"/>
                  <a:lumOff val="35000"/>
                </a:schemeClr>
              </a:solidFill>
            </a:endParaRPr>
          </a:p>
        </p:txBody>
      </p:sp>
      <p:sp>
        <p:nvSpPr>
          <p:cNvPr id="11" name="TextBox 10">
            <a:extLst>
              <a:ext uri="{FF2B5EF4-FFF2-40B4-BE49-F238E27FC236}">
                <a16:creationId xmlns:a16="http://schemas.microsoft.com/office/drawing/2014/main" id="{E28B4C6C-8E78-48B5-ACA4-3CEDA100DAC5}"/>
              </a:ext>
            </a:extLst>
          </p:cNvPr>
          <p:cNvSpPr txBox="1"/>
          <p:nvPr/>
        </p:nvSpPr>
        <p:spPr>
          <a:xfrm>
            <a:off x="4684825" y="-816489"/>
            <a:ext cx="2471502" cy="646331"/>
          </a:xfrm>
          <a:prstGeom prst="rect">
            <a:avLst/>
          </a:prstGeom>
          <a:noFill/>
        </p:spPr>
        <p:txBody>
          <a:bodyPr wrap="square" rtlCol="0">
            <a:spAutoFit/>
          </a:bodyPr>
          <a:lstStyle/>
          <a:p>
            <a:r>
              <a:rPr lang="en-GB" sz="3600" b="1" dirty="0">
                <a:solidFill>
                  <a:schemeClr val="tx1">
                    <a:lumMod val="65000"/>
                    <a:lumOff val="35000"/>
                  </a:schemeClr>
                </a:solidFill>
              </a:rPr>
              <a:t>reclamation</a:t>
            </a:r>
            <a:r>
              <a:rPr lang="en-GB" b="1" dirty="0"/>
              <a:t> </a:t>
            </a:r>
            <a:endParaRPr lang="en-US" b="1" dirty="0"/>
          </a:p>
        </p:txBody>
      </p:sp>
      <p:sp>
        <p:nvSpPr>
          <p:cNvPr id="12" name="TextBox 11">
            <a:extLst>
              <a:ext uri="{FF2B5EF4-FFF2-40B4-BE49-F238E27FC236}">
                <a16:creationId xmlns:a16="http://schemas.microsoft.com/office/drawing/2014/main" id="{E01E36B0-ECAA-424A-89C1-54BF70981A1B}"/>
              </a:ext>
            </a:extLst>
          </p:cNvPr>
          <p:cNvSpPr txBox="1"/>
          <p:nvPr/>
        </p:nvSpPr>
        <p:spPr>
          <a:xfrm>
            <a:off x="-2495673" y="3129256"/>
            <a:ext cx="2303698" cy="646331"/>
          </a:xfrm>
          <a:prstGeom prst="rect">
            <a:avLst/>
          </a:prstGeom>
          <a:noFill/>
        </p:spPr>
        <p:txBody>
          <a:bodyPr wrap="square" rtlCol="0">
            <a:spAutoFit/>
          </a:bodyPr>
          <a:lstStyle/>
          <a:p>
            <a:r>
              <a:rPr lang="en-GB" sz="3600" b="1" dirty="0">
                <a:solidFill>
                  <a:schemeClr val="tx1">
                    <a:lumMod val="65000"/>
                    <a:lumOff val="35000"/>
                  </a:schemeClr>
                </a:solidFill>
              </a:rPr>
              <a:t>project</a:t>
            </a:r>
            <a:endParaRPr lang="en-US" sz="3600" b="1" dirty="0">
              <a:solidFill>
                <a:schemeClr val="tx1">
                  <a:lumMod val="65000"/>
                  <a:lumOff val="35000"/>
                </a:schemeClr>
              </a:solidFill>
            </a:endParaRPr>
          </a:p>
        </p:txBody>
      </p:sp>
    </p:spTree>
    <p:extLst>
      <p:ext uri="{BB962C8B-B14F-4D97-AF65-F5344CB8AC3E}">
        <p14:creationId xmlns:p14="http://schemas.microsoft.com/office/powerpoint/2010/main" val="332875725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8078D4A-D203-4898-A495-91D6B0F3B6AE}"/>
              </a:ext>
            </a:extLst>
          </p:cNvPr>
          <p:cNvPicPr>
            <a:picLocks noChangeAspect="1"/>
          </p:cNvPicPr>
          <p:nvPr/>
        </p:nvPicPr>
        <p:blipFill>
          <a:blip r:embed="rId2"/>
          <a:stretch>
            <a:fillRect/>
          </a:stretch>
        </p:blipFill>
        <p:spPr>
          <a:xfrm>
            <a:off x="0" y="131680"/>
            <a:ext cx="1099236" cy="615572"/>
          </a:xfrm>
          <a:prstGeom prst="rect">
            <a:avLst/>
          </a:prstGeom>
        </p:spPr>
      </p:pic>
      <p:pic>
        <p:nvPicPr>
          <p:cNvPr id="5" name="Picture 4">
            <a:extLst>
              <a:ext uri="{FF2B5EF4-FFF2-40B4-BE49-F238E27FC236}">
                <a16:creationId xmlns:a16="http://schemas.microsoft.com/office/drawing/2014/main" id="{5BE3A1F0-B3E3-48AD-9533-89CF85BA8F26}"/>
              </a:ext>
            </a:extLst>
          </p:cNvPr>
          <p:cNvPicPr>
            <a:picLocks noChangeAspect="1"/>
          </p:cNvPicPr>
          <p:nvPr/>
        </p:nvPicPr>
        <p:blipFill>
          <a:blip r:embed="rId3"/>
          <a:stretch>
            <a:fillRect/>
          </a:stretch>
        </p:blipFill>
        <p:spPr>
          <a:xfrm>
            <a:off x="11132263" y="237613"/>
            <a:ext cx="1016073" cy="509639"/>
          </a:xfrm>
          <a:prstGeom prst="rect">
            <a:avLst/>
          </a:prstGeom>
        </p:spPr>
      </p:pic>
      <p:sp>
        <p:nvSpPr>
          <p:cNvPr id="6" name="TextBox 5">
            <a:extLst>
              <a:ext uri="{FF2B5EF4-FFF2-40B4-BE49-F238E27FC236}">
                <a16:creationId xmlns:a16="http://schemas.microsoft.com/office/drawing/2014/main" id="{46447F79-86C0-4A1C-8F7A-4F7A82E3810B}"/>
              </a:ext>
            </a:extLst>
          </p:cNvPr>
          <p:cNvSpPr txBox="1"/>
          <p:nvPr/>
        </p:nvSpPr>
        <p:spPr>
          <a:xfrm>
            <a:off x="14717179" y="1190264"/>
            <a:ext cx="10147878" cy="2585323"/>
          </a:xfrm>
          <a:prstGeom prst="rect">
            <a:avLst/>
          </a:prstGeom>
          <a:noFill/>
        </p:spPr>
        <p:txBody>
          <a:bodyPr wrap="square" rtlCol="0">
            <a:spAutoFit/>
          </a:bodyPr>
          <a:lstStyle/>
          <a:p>
            <a:r>
              <a:rPr lang="en-GB" dirty="0"/>
              <a:t>Situation:</a:t>
            </a:r>
            <a:r>
              <a:rPr lang="ar-EG" dirty="0"/>
              <a:t> </a:t>
            </a:r>
            <a:br>
              <a:rPr lang="en-GB" dirty="0"/>
            </a:br>
            <a:r>
              <a:rPr lang="en-GB" dirty="0"/>
              <a:t>	Our company, </a:t>
            </a:r>
            <a:r>
              <a:rPr lang="en-GB" b="1" dirty="0"/>
              <a:t>Green Horizon</a:t>
            </a:r>
            <a:r>
              <a:rPr lang="en-GB" dirty="0"/>
              <a:t>, specializes in land reclamation, including well drilling, solar 	energy installations, and agricultural landscape projects. We have received a request from 	</a:t>
            </a:r>
            <a:r>
              <a:rPr lang="en-GB" b="1" dirty="0" err="1"/>
              <a:t>AgriCorp</a:t>
            </a:r>
            <a:r>
              <a:rPr lang="en-GB" dirty="0"/>
              <a:t>, a local agricultural business, to reclaim a parcel of land for agricultural use. This 	project presents a significant opportunity for us.</a:t>
            </a:r>
          </a:p>
          <a:p>
            <a:r>
              <a:rPr lang="en-GB" dirty="0"/>
              <a:t>	The land currently lacks essential utilities, including water and electricity, and requires 	comprehensive development before planting crops. Our goal is to prepare the site for sustainable 	agricultural production, ensuring all necessary infrastructure is in place.</a:t>
            </a:r>
          </a:p>
          <a:p>
            <a:endParaRPr lang="en-GB" dirty="0"/>
          </a:p>
        </p:txBody>
      </p:sp>
      <p:graphicFrame>
        <p:nvGraphicFramePr>
          <p:cNvPr id="7" name="Table 7">
            <a:extLst>
              <a:ext uri="{FF2B5EF4-FFF2-40B4-BE49-F238E27FC236}">
                <a16:creationId xmlns:a16="http://schemas.microsoft.com/office/drawing/2014/main" id="{6FD54672-9DC6-4579-919C-2516DC83BF68}"/>
              </a:ext>
            </a:extLst>
          </p:cNvPr>
          <p:cNvGraphicFramePr>
            <a:graphicFrameLocks noGrp="1"/>
          </p:cNvGraphicFramePr>
          <p:nvPr/>
        </p:nvGraphicFramePr>
        <p:xfrm>
          <a:off x="-1268361" y="3775587"/>
          <a:ext cx="416560" cy="579120"/>
        </p:xfrm>
        <a:graphic>
          <a:graphicData uri="http://schemas.openxmlformats.org/drawingml/2006/table">
            <a:tbl>
              <a:tblPr firstRow="1" bandRow="1">
                <a:tableStyleId>{5C22544A-7EE6-4342-B048-85BDC9FD1C3A}</a:tableStyleId>
              </a:tblPr>
              <a:tblGrid>
                <a:gridCol w="208280">
                  <a:extLst>
                    <a:ext uri="{9D8B030D-6E8A-4147-A177-3AD203B41FA5}">
                      <a16:colId xmlns:a16="http://schemas.microsoft.com/office/drawing/2014/main" val="1385483697"/>
                    </a:ext>
                  </a:extLst>
                </a:gridCol>
                <a:gridCol w="208280">
                  <a:extLst>
                    <a:ext uri="{9D8B030D-6E8A-4147-A177-3AD203B41FA5}">
                      <a16:colId xmlns:a16="http://schemas.microsoft.com/office/drawing/2014/main" val="2668729256"/>
                    </a:ext>
                  </a:extLst>
                </a:gridCol>
              </a:tblGrid>
              <a:tr h="0">
                <a:tc>
                  <a:txBody>
                    <a:bodyPr/>
                    <a:lstStyle/>
                    <a:p>
                      <a:pPr algn="ctr"/>
                      <a:r>
                        <a:rPr lang="en-GB" sz="100" dirty="0"/>
                        <a:t>Name</a:t>
                      </a:r>
                      <a:endParaRPr lang="en-US" sz="100" dirty="0"/>
                    </a:p>
                  </a:txBody>
                  <a:tcPr anchor="ctr"/>
                </a:tc>
                <a:tc>
                  <a:txBody>
                    <a:bodyPr/>
                    <a:lstStyle/>
                    <a:p>
                      <a:pPr algn="ctr"/>
                      <a:r>
                        <a:rPr lang="en-GB" sz="100" dirty="0"/>
                        <a:t> Ahmed Mahmoud Abdelazim Allam</a:t>
                      </a:r>
                      <a:endParaRPr lang="en-US" sz="100" dirty="0"/>
                    </a:p>
                  </a:txBody>
                  <a:tcPr anchor="ctr"/>
                </a:tc>
                <a:extLst>
                  <a:ext uri="{0D108BD9-81ED-4DB2-BD59-A6C34878D82A}">
                    <a16:rowId xmlns:a16="http://schemas.microsoft.com/office/drawing/2014/main" val="191923527"/>
                  </a:ext>
                </a:extLst>
              </a:tr>
              <a:tr h="0">
                <a:tc>
                  <a:txBody>
                    <a:bodyPr/>
                    <a:lstStyle/>
                    <a:p>
                      <a:pPr algn="ctr"/>
                      <a:r>
                        <a:rPr lang="en-GB" sz="100" dirty="0"/>
                        <a:t>Code</a:t>
                      </a:r>
                      <a:endParaRPr lang="en-US" sz="100" dirty="0"/>
                    </a:p>
                  </a:txBody>
                  <a:tcPr anchor="ctr"/>
                </a:tc>
                <a:tc>
                  <a:txBody>
                    <a:bodyPr/>
                    <a:lstStyle/>
                    <a:p>
                      <a:pPr algn="ctr"/>
                      <a:r>
                        <a:rPr lang="en-US" sz="100" dirty="0"/>
                        <a:t>NEXT81_ONL1_ERB8_M1d</a:t>
                      </a:r>
                    </a:p>
                  </a:txBody>
                  <a:tcPr anchor="ctr"/>
                </a:tc>
                <a:extLst>
                  <a:ext uri="{0D108BD9-81ED-4DB2-BD59-A6C34878D82A}">
                    <a16:rowId xmlns:a16="http://schemas.microsoft.com/office/drawing/2014/main" val="1980874712"/>
                  </a:ext>
                </a:extLst>
              </a:tr>
              <a:tr h="0">
                <a:tc>
                  <a:txBody>
                    <a:bodyPr/>
                    <a:lstStyle/>
                    <a:p>
                      <a:pPr algn="ctr"/>
                      <a:r>
                        <a:rPr lang="en-GB" sz="100" dirty="0"/>
                        <a:t>Student ID</a:t>
                      </a:r>
                      <a:endParaRPr lang="en-US" sz="100" dirty="0"/>
                    </a:p>
                  </a:txBody>
                  <a:tcPr anchor="ctr"/>
                </a:tc>
                <a:tc>
                  <a:txBody>
                    <a:bodyPr/>
                    <a:lstStyle/>
                    <a:p>
                      <a:pPr algn="ctr"/>
                      <a:r>
                        <a:rPr lang="en-US" sz="100" b="0" i="0" kern="1200" dirty="0">
                          <a:solidFill>
                            <a:schemeClr val="dk1"/>
                          </a:solidFill>
                          <a:effectLst/>
                          <a:latin typeface="+mn-lt"/>
                          <a:ea typeface="+mn-ea"/>
                          <a:cs typeface="+mn-cs"/>
                        </a:rPr>
                        <a:t>21026939</a:t>
                      </a:r>
                      <a:endParaRPr lang="en-US" sz="100" dirty="0"/>
                    </a:p>
                  </a:txBody>
                  <a:tcPr anchor="ctr"/>
                </a:tc>
                <a:extLst>
                  <a:ext uri="{0D108BD9-81ED-4DB2-BD59-A6C34878D82A}">
                    <a16:rowId xmlns:a16="http://schemas.microsoft.com/office/drawing/2014/main" val="2337623177"/>
                  </a:ext>
                </a:extLst>
              </a:tr>
            </a:tbl>
          </a:graphicData>
        </a:graphic>
      </p:graphicFrame>
      <p:sp>
        <p:nvSpPr>
          <p:cNvPr id="8" name="TextBox 7">
            <a:extLst>
              <a:ext uri="{FF2B5EF4-FFF2-40B4-BE49-F238E27FC236}">
                <a16:creationId xmlns:a16="http://schemas.microsoft.com/office/drawing/2014/main" id="{B09BD371-F8B0-4BCA-B018-77B89CF7FD34}"/>
              </a:ext>
            </a:extLst>
          </p:cNvPr>
          <p:cNvSpPr txBox="1"/>
          <p:nvPr/>
        </p:nvSpPr>
        <p:spPr>
          <a:xfrm>
            <a:off x="1099235" y="4030577"/>
            <a:ext cx="10029459" cy="2677656"/>
          </a:xfrm>
          <a:prstGeom prst="rect">
            <a:avLst/>
          </a:prstGeom>
          <a:noFill/>
        </p:spPr>
        <p:txBody>
          <a:bodyPr wrap="square" rtlCol="0">
            <a:spAutoFit/>
          </a:bodyPr>
          <a:lstStyle/>
          <a:p>
            <a:r>
              <a:rPr lang="en-GB" sz="2400" b="1" dirty="0"/>
              <a:t>Impact : </a:t>
            </a:r>
          </a:p>
          <a:p>
            <a:r>
              <a:rPr lang="en-GB" dirty="0"/>
              <a:t>	</a:t>
            </a:r>
            <a:r>
              <a:rPr lang="en-GB" b="1" dirty="0"/>
              <a:t>1-Economic Growth: </a:t>
            </a:r>
            <a:r>
              <a:rPr lang="en-GB" dirty="0"/>
              <a:t>Increased agricultural productivity can lead to job creation and a boost in 	the local economy.</a:t>
            </a:r>
          </a:p>
          <a:p>
            <a:r>
              <a:rPr lang="en-GB" dirty="0"/>
              <a:t>	</a:t>
            </a:r>
            <a:r>
              <a:rPr lang="en-GB" b="1" dirty="0"/>
              <a:t>2-Food Security: </a:t>
            </a:r>
            <a:r>
              <a:rPr lang="en-GB" dirty="0"/>
              <a:t>Over time, improved agricultural output can enhance food availability and 	security in the region.</a:t>
            </a:r>
          </a:p>
          <a:p>
            <a:r>
              <a:rPr lang="en-GB" dirty="0"/>
              <a:t>	</a:t>
            </a:r>
            <a:r>
              <a:rPr lang="en-GB" b="1" dirty="0"/>
              <a:t>3-Community Well-being: </a:t>
            </a:r>
            <a:r>
              <a:rPr lang="en-GB" dirty="0"/>
              <a:t>Long-term engagement in sustainable practices can lead to 	stronger community ties and improved health outcomes.</a:t>
            </a:r>
          </a:p>
          <a:p>
            <a:r>
              <a:rPr lang="en-GB" dirty="0"/>
              <a:t>	</a:t>
            </a:r>
            <a:r>
              <a:rPr lang="en-GB" b="1" dirty="0"/>
              <a:t>4-Environmental Sustainability: </a:t>
            </a:r>
            <a:r>
              <a:rPr lang="en-GB" dirty="0"/>
              <a:t>The project can contribute to long-term ecological 	balance by promoting renewable energy use and sustainable land practices.</a:t>
            </a:r>
          </a:p>
        </p:txBody>
      </p:sp>
      <p:sp>
        <p:nvSpPr>
          <p:cNvPr id="9" name="TextBox 8">
            <a:extLst>
              <a:ext uri="{FF2B5EF4-FFF2-40B4-BE49-F238E27FC236}">
                <a16:creationId xmlns:a16="http://schemas.microsoft.com/office/drawing/2014/main" id="{EDFD1498-0FEE-433C-8772-0D40447BE4CF}"/>
              </a:ext>
            </a:extLst>
          </p:cNvPr>
          <p:cNvSpPr txBox="1"/>
          <p:nvPr/>
        </p:nvSpPr>
        <p:spPr>
          <a:xfrm>
            <a:off x="1099236" y="1096253"/>
            <a:ext cx="10029458" cy="2677656"/>
          </a:xfrm>
          <a:prstGeom prst="rect">
            <a:avLst/>
          </a:prstGeom>
          <a:noFill/>
        </p:spPr>
        <p:txBody>
          <a:bodyPr wrap="square" rtlCol="0">
            <a:spAutoFit/>
          </a:bodyPr>
          <a:lstStyle/>
          <a:p>
            <a:r>
              <a:rPr lang="en-GB" sz="2400" b="1" dirty="0"/>
              <a:t>Effect: </a:t>
            </a:r>
          </a:p>
          <a:p>
            <a:r>
              <a:rPr lang="en-GB" dirty="0"/>
              <a:t>	</a:t>
            </a:r>
            <a:r>
              <a:rPr lang="en-GB" b="1" dirty="0"/>
              <a:t>1-Soil Quality Improvement: </a:t>
            </a:r>
            <a:r>
              <a:rPr lang="en-GB" dirty="0"/>
              <a:t>The process of land reclamation often includes adding 	nutrients and organic matter, leading to healthier soil.</a:t>
            </a:r>
          </a:p>
          <a:p>
            <a:r>
              <a:rPr lang="en-GB" dirty="0"/>
              <a:t>	</a:t>
            </a:r>
            <a:r>
              <a:rPr lang="en-GB" b="1" dirty="0"/>
              <a:t>2-Utility Installation: </a:t>
            </a:r>
            <a:r>
              <a:rPr lang="en-GB" dirty="0"/>
              <a:t>The immediate effect of installing water and electricity infrastructure 	enables agricultural activities.</a:t>
            </a:r>
          </a:p>
          <a:p>
            <a:r>
              <a:rPr lang="en-GB" dirty="0"/>
              <a:t>	</a:t>
            </a:r>
            <a:r>
              <a:rPr lang="en-GB" b="1" dirty="0"/>
              <a:t>3-Biodiversity Changes: </a:t>
            </a:r>
            <a:r>
              <a:rPr lang="en-GB" dirty="0"/>
              <a:t>The introduction of native plants and the removal of invasive species 	can directly affect local flora and fauna.</a:t>
            </a:r>
          </a:p>
          <a:p>
            <a:r>
              <a:rPr lang="en-GB" dirty="0"/>
              <a:t>	</a:t>
            </a:r>
            <a:r>
              <a:rPr lang="en-GB" b="1" dirty="0"/>
              <a:t>4-Local Air Quality Improvement: </a:t>
            </a:r>
            <a:r>
              <a:rPr lang="en-GB" dirty="0"/>
              <a:t>With sustainable practices in place, the air quality may 	improve due to reduced pollution from conventional farming methods.</a:t>
            </a:r>
            <a:endParaRPr lang="en-US" dirty="0"/>
          </a:p>
        </p:txBody>
      </p:sp>
      <p:sp>
        <p:nvSpPr>
          <p:cNvPr id="10" name="TextBox 9">
            <a:extLst>
              <a:ext uri="{FF2B5EF4-FFF2-40B4-BE49-F238E27FC236}">
                <a16:creationId xmlns:a16="http://schemas.microsoft.com/office/drawing/2014/main" id="{A25C0833-EA12-4F7F-8CFE-97B2D35D0894}"/>
              </a:ext>
            </a:extLst>
          </p:cNvPr>
          <p:cNvSpPr txBox="1"/>
          <p:nvPr/>
        </p:nvSpPr>
        <p:spPr>
          <a:xfrm>
            <a:off x="-1319078" y="-699010"/>
            <a:ext cx="897623" cy="1107996"/>
          </a:xfrm>
          <a:prstGeom prst="rect">
            <a:avLst/>
          </a:prstGeom>
          <a:noFill/>
        </p:spPr>
        <p:txBody>
          <a:bodyPr wrap="square" rtlCol="0">
            <a:spAutoFit/>
          </a:bodyPr>
          <a:lstStyle/>
          <a:p>
            <a:r>
              <a:rPr lang="en-GB" sz="6600" dirty="0">
                <a:solidFill>
                  <a:schemeClr val="accent2">
                    <a:lumMod val="75000"/>
                  </a:schemeClr>
                </a:solidFill>
              </a:rPr>
              <a:t>W</a:t>
            </a:r>
            <a:endParaRPr lang="en-US" sz="6600" dirty="0">
              <a:solidFill>
                <a:schemeClr val="accent2">
                  <a:lumMod val="75000"/>
                </a:schemeClr>
              </a:solidFill>
            </a:endParaRPr>
          </a:p>
        </p:txBody>
      </p:sp>
      <p:sp>
        <p:nvSpPr>
          <p:cNvPr id="11" name="TextBox 10">
            <a:extLst>
              <a:ext uri="{FF2B5EF4-FFF2-40B4-BE49-F238E27FC236}">
                <a16:creationId xmlns:a16="http://schemas.microsoft.com/office/drawing/2014/main" id="{6CA1F770-EAE4-45C1-8D79-5F4F246BE56C}"/>
              </a:ext>
            </a:extLst>
          </p:cNvPr>
          <p:cNvSpPr txBox="1"/>
          <p:nvPr/>
        </p:nvSpPr>
        <p:spPr>
          <a:xfrm>
            <a:off x="12639040" y="-699010"/>
            <a:ext cx="1046480" cy="1107996"/>
          </a:xfrm>
          <a:prstGeom prst="rect">
            <a:avLst/>
          </a:prstGeom>
          <a:noFill/>
        </p:spPr>
        <p:txBody>
          <a:bodyPr wrap="square" rtlCol="0">
            <a:spAutoFit/>
          </a:bodyPr>
          <a:lstStyle/>
          <a:p>
            <a:r>
              <a:rPr lang="en-GB" sz="6600" dirty="0">
                <a:solidFill>
                  <a:schemeClr val="accent1">
                    <a:lumMod val="75000"/>
                  </a:schemeClr>
                </a:solidFill>
              </a:rPr>
              <a:t>O</a:t>
            </a:r>
            <a:endParaRPr lang="en-US" sz="6500" dirty="0">
              <a:solidFill>
                <a:schemeClr val="accent1">
                  <a:lumMod val="75000"/>
                </a:schemeClr>
              </a:solidFill>
            </a:endParaRPr>
          </a:p>
        </p:txBody>
      </p:sp>
      <p:sp>
        <p:nvSpPr>
          <p:cNvPr id="12" name="TextBox 11">
            <a:extLst>
              <a:ext uri="{FF2B5EF4-FFF2-40B4-BE49-F238E27FC236}">
                <a16:creationId xmlns:a16="http://schemas.microsoft.com/office/drawing/2014/main" id="{D992EC7F-AE2A-4210-AA4B-A0257157B9D9}"/>
              </a:ext>
            </a:extLst>
          </p:cNvPr>
          <p:cNvSpPr txBox="1"/>
          <p:nvPr/>
        </p:nvSpPr>
        <p:spPr>
          <a:xfrm>
            <a:off x="12974320" y="6410960"/>
            <a:ext cx="629920" cy="1107996"/>
          </a:xfrm>
          <a:prstGeom prst="rect">
            <a:avLst/>
          </a:prstGeom>
          <a:noFill/>
        </p:spPr>
        <p:txBody>
          <a:bodyPr wrap="square" rtlCol="0">
            <a:spAutoFit/>
          </a:bodyPr>
          <a:lstStyle/>
          <a:p>
            <a:r>
              <a:rPr lang="en-GB" sz="6600" dirty="0">
                <a:solidFill>
                  <a:schemeClr val="accent4"/>
                </a:solidFill>
              </a:rPr>
              <a:t>T</a:t>
            </a:r>
            <a:endParaRPr lang="en-US" sz="6600" dirty="0">
              <a:solidFill>
                <a:schemeClr val="accent4"/>
              </a:solidFill>
            </a:endParaRPr>
          </a:p>
        </p:txBody>
      </p:sp>
      <p:sp>
        <p:nvSpPr>
          <p:cNvPr id="13" name="TextBox 12">
            <a:extLst>
              <a:ext uri="{FF2B5EF4-FFF2-40B4-BE49-F238E27FC236}">
                <a16:creationId xmlns:a16="http://schemas.microsoft.com/office/drawing/2014/main" id="{753CC673-18A6-42CD-8856-1CA3D34F0C7E}"/>
              </a:ext>
            </a:extLst>
          </p:cNvPr>
          <p:cNvSpPr txBox="1"/>
          <p:nvPr/>
        </p:nvSpPr>
        <p:spPr>
          <a:xfrm>
            <a:off x="-870266" y="6410960"/>
            <a:ext cx="589280" cy="1107996"/>
          </a:xfrm>
          <a:prstGeom prst="rect">
            <a:avLst/>
          </a:prstGeom>
          <a:noFill/>
        </p:spPr>
        <p:txBody>
          <a:bodyPr wrap="square" rtlCol="0">
            <a:spAutoFit/>
          </a:bodyPr>
          <a:lstStyle/>
          <a:p>
            <a:r>
              <a:rPr lang="en-GB" sz="6600" dirty="0">
                <a:solidFill>
                  <a:srgbClr val="FF0000"/>
                </a:solidFill>
              </a:rPr>
              <a:t>S</a:t>
            </a:r>
            <a:endParaRPr lang="en-US" sz="6000" dirty="0">
              <a:solidFill>
                <a:srgbClr val="FF0000"/>
              </a:solidFill>
            </a:endParaRPr>
          </a:p>
        </p:txBody>
      </p:sp>
    </p:spTree>
    <p:extLst>
      <p:ext uri="{BB962C8B-B14F-4D97-AF65-F5344CB8AC3E}">
        <p14:creationId xmlns:p14="http://schemas.microsoft.com/office/powerpoint/2010/main" val="336633203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8078D4A-D203-4898-A495-91D6B0F3B6AE}"/>
              </a:ext>
            </a:extLst>
          </p:cNvPr>
          <p:cNvPicPr>
            <a:picLocks noChangeAspect="1"/>
          </p:cNvPicPr>
          <p:nvPr/>
        </p:nvPicPr>
        <p:blipFill>
          <a:blip r:embed="rId2"/>
          <a:stretch>
            <a:fillRect/>
          </a:stretch>
        </p:blipFill>
        <p:spPr>
          <a:xfrm>
            <a:off x="0" y="131680"/>
            <a:ext cx="1099236" cy="615572"/>
          </a:xfrm>
          <a:prstGeom prst="rect">
            <a:avLst/>
          </a:prstGeom>
        </p:spPr>
      </p:pic>
      <p:pic>
        <p:nvPicPr>
          <p:cNvPr id="5" name="Picture 4">
            <a:extLst>
              <a:ext uri="{FF2B5EF4-FFF2-40B4-BE49-F238E27FC236}">
                <a16:creationId xmlns:a16="http://schemas.microsoft.com/office/drawing/2014/main" id="{5BE3A1F0-B3E3-48AD-9533-89CF85BA8F26}"/>
              </a:ext>
            </a:extLst>
          </p:cNvPr>
          <p:cNvPicPr>
            <a:picLocks noChangeAspect="1"/>
          </p:cNvPicPr>
          <p:nvPr/>
        </p:nvPicPr>
        <p:blipFill>
          <a:blip r:embed="rId3"/>
          <a:stretch>
            <a:fillRect/>
          </a:stretch>
        </p:blipFill>
        <p:spPr>
          <a:xfrm>
            <a:off x="11132263" y="237613"/>
            <a:ext cx="1016073" cy="509639"/>
          </a:xfrm>
          <a:prstGeom prst="rect">
            <a:avLst/>
          </a:prstGeom>
        </p:spPr>
      </p:pic>
      <p:sp>
        <p:nvSpPr>
          <p:cNvPr id="6" name="TextBox 5">
            <a:extLst>
              <a:ext uri="{FF2B5EF4-FFF2-40B4-BE49-F238E27FC236}">
                <a16:creationId xmlns:a16="http://schemas.microsoft.com/office/drawing/2014/main" id="{46447F79-86C0-4A1C-8F7A-4F7A82E3810B}"/>
              </a:ext>
            </a:extLst>
          </p:cNvPr>
          <p:cNvSpPr txBox="1"/>
          <p:nvPr/>
        </p:nvSpPr>
        <p:spPr>
          <a:xfrm>
            <a:off x="14717179" y="1190264"/>
            <a:ext cx="10147878" cy="2585323"/>
          </a:xfrm>
          <a:prstGeom prst="rect">
            <a:avLst/>
          </a:prstGeom>
          <a:noFill/>
        </p:spPr>
        <p:txBody>
          <a:bodyPr wrap="square" rtlCol="0">
            <a:spAutoFit/>
          </a:bodyPr>
          <a:lstStyle/>
          <a:p>
            <a:r>
              <a:rPr lang="en-GB" dirty="0"/>
              <a:t>Situation:</a:t>
            </a:r>
            <a:r>
              <a:rPr lang="ar-EG" dirty="0"/>
              <a:t> </a:t>
            </a:r>
            <a:br>
              <a:rPr lang="en-GB" dirty="0"/>
            </a:br>
            <a:r>
              <a:rPr lang="en-GB" dirty="0"/>
              <a:t>	Our company, </a:t>
            </a:r>
            <a:r>
              <a:rPr lang="en-GB" b="1" dirty="0"/>
              <a:t>Green Horizon</a:t>
            </a:r>
            <a:r>
              <a:rPr lang="en-GB" dirty="0"/>
              <a:t>, specializes in land reclamation, including well drilling, solar 	energy installations, and agricultural landscape projects. We have received a request from 	</a:t>
            </a:r>
            <a:r>
              <a:rPr lang="en-GB" b="1" dirty="0" err="1"/>
              <a:t>AgriCorp</a:t>
            </a:r>
            <a:r>
              <a:rPr lang="en-GB" dirty="0"/>
              <a:t>, a local agricultural business, to reclaim a parcel of land for agricultural use. This 	project presents a significant opportunity for us.</a:t>
            </a:r>
          </a:p>
          <a:p>
            <a:r>
              <a:rPr lang="en-GB" dirty="0"/>
              <a:t>	The land currently lacks essential utilities, including water and electricity, and requires 	comprehensive development before planting crops. Our goal is to prepare the site for sustainable 	agricultural production, ensuring all necessary infrastructure is in place.</a:t>
            </a:r>
          </a:p>
          <a:p>
            <a:endParaRPr lang="en-GB" dirty="0"/>
          </a:p>
        </p:txBody>
      </p:sp>
      <p:sp>
        <p:nvSpPr>
          <p:cNvPr id="8" name="TextBox 7">
            <a:extLst>
              <a:ext uri="{FF2B5EF4-FFF2-40B4-BE49-F238E27FC236}">
                <a16:creationId xmlns:a16="http://schemas.microsoft.com/office/drawing/2014/main" id="{B09BD371-F8B0-4BCA-B018-77B89CF7FD34}"/>
              </a:ext>
            </a:extLst>
          </p:cNvPr>
          <p:cNvSpPr txBox="1"/>
          <p:nvPr/>
        </p:nvSpPr>
        <p:spPr>
          <a:xfrm>
            <a:off x="-10605085" y="3949297"/>
            <a:ext cx="10029459" cy="2677656"/>
          </a:xfrm>
          <a:prstGeom prst="rect">
            <a:avLst/>
          </a:prstGeom>
          <a:noFill/>
        </p:spPr>
        <p:txBody>
          <a:bodyPr wrap="square" rtlCol="0">
            <a:spAutoFit/>
          </a:bodyPr>
          <a:lstStyle/>
          <a:p>
            <a:r>
              <a:rPr lang="en-GB" sz="2400" b="1" dirty="0"/>
              <a:t>Impact : </a:t>
            </a:r>
          </a:p>
          <a:p>
            <a:r>
              <a:rPr lang="en-GB" dirty="0"/>
              <a:t>	</a:t>
            </a:r>
            <a:r>
              <a:rPr lang="en-GB" b="1" dirty="0"/>
              <a:t>1-Economic Growth: </a:t>
            </a:r>
            <a:r>
              <a:rPr lang="en-GB" dirty="0"/>
              <a:t>Increased agricultural productivity can lead to job creation and a boost in 	the local economy.</a:t>
            </a:r>
          </a:p>
          <a:p>
            <a:r>
              <a:rPr lang="en-GB" dirty="0"/>
              <a:t>	</a:t>
            </a:r>
            <a:r>
              <a:rPr lang="en-GB" b="1" dirty="0"/>
              <a:t>2-Food Security: </a:t>
            </a:r>
            <a:r>
              <a:rPr lang="en-GB" dirty="0"/>
              <a:t>Over time, improved agricultural output can enhance food availability and 	security in the region.</a:t>
            </a:r>
          </a:p>
          <a:p>
            <a:r>
              <a:rPr lang="en-GB" dirty="0"/>
              <a:t>	</a:t>
            </a:r>
            <a:r>
              <a:rPr lang="en-GB" b="1" dirty="0"/>
              <a:t>3-Community Well-being: </a:t>
            </a:r>
            <a:r>
              <a:rPr lang="en-GB" dirty="0"/>
              <a:t>Long-term engagement in sustainable practices can lead to 	stronger community ties and improved health outcomes.</a:t>
            </a:r>
          </a:p>
          <a:p>
            <a:r>
              <a:rPr lang="en-GB" dirty="0"/>
              <a:t>	</a:t>
            </a:r>
            <a:r>
              <a:rPr lang="en-GB" b="1" dirty="0"/>
              <a:t>4-Environmental Sustainability: </a:t>
            </a:r>
            <a:r>
              <a:rPr lang="en-GB" dirty="0"/>
              <a:t>The project can contribute to long-term ecological 	balance by promoting renewable energy use and sustainable land practices.</a:t>
            </a:r>
          </a:p>
        </p:txBody>
      </p:sp>
      <p:sp>
        <p:nvSpPr>
          <p:cNvPr id="9" name="TextBox 8">
            <a:extLst>
              <a:ext uri="{FF2B5EF4-FFF2-40B4-BE49-F238E27FC236}">
                <a16:creationId xmlns:a16="http://schemas.microsoft.com/office/drawing/2014/main" id="{EDFD1498-0FEE-433C-8772-0D40447BE4CF}"/>
              </a:ext>
            </a:extLst>
          </p:cNvPr>
          <p:cNvSpPr txBox="1"/>
          <p:nvPr/>
        </p:nvSpPr>
        <p:spPr>
          <a:xfrm>
            <a:off x="13077876" y="1097931"/>
            <a:ext cx="10029458" cy="2677656"/>
          </a:xfrm>
          <a:prstGeom prst="rect">
            <a:avLst/>
          </a:prstGeom>
          <a:noFill/>
        </p:spPr>
        <p:txBody>
          <a:bodyPr wrap="square" rtlCol="0">
            <a:spAutoFit/>
          </a:bodyPr>
          <a:lstStyle/>
          <a:p>
            <a:r>
              <a:rPr lang="en-GB" sz="2400" b="1" dirty="0"/>
              <a:t>Effect: </a:t>
            </a:r>
          </a:p>
          <a:p>
            <a:r>
              <a:rPr lang="en-GB" dirty="0"/>
              <a:t>	</a:t>
            </a:r>
            <a:r>
              <a:rPr lang="en-GB" b="1" dirty="0"/>
              <a:t>1-Soil Quality Improvement: </a:t>
            </a:r>
            <a:r>
              <a:rPr lang="en-GB" dirty="0"/>
              <a:t>The process of land reclamation often includes adding 	nutrients and organic matter, leading to healthier soil.</a:t>
            </a:r>
          </a:p>
          <a:p>
            <a:r>
              <a:rPr lang="en-GB" dirty="0"/>
              <a:t>	</a:t>
            </a:r>
            <a:r>
              <a:rPr lang="en-GB" b="1" dirty="0"/>
              <a:t>2-Utility Installation: </a:t>
            </a:r>
            <a:r>
              <a:rPr lang="en-GB" dirty="0"/>
              <a:t>The immediate effect of installing water and electricity infrastructure 	enables agricultural activities.</a:t>
            </a:r>
          </a:p>
          <a:p>
            <a:r>
              <a:rPr lang="en-GB" dirty="0"/>
              <a:t>	</a:t>
            </a:r>
            <a:r>
              <a:rPr lang="en-GB" b="1" dirty="0"/>
              <a:t>3-Biodiversity Changes: </a:t>
            </a:r>
            <a:r>
              <a:rPr lang="en-GB" dirty="0"/>
              <a:t>The introduction of native plants and the removal of invasive species 	can directly affect local flora and fauna.</a:t>
            </a:r>
          </a:p>
          <a:p>
            <a:r>
              <a:rPr lang="en-GB" dirty="0"/>
              <a:t>	</a:t>
            </a:r>
            <a:r>
              <a:rPr lang="en-GB" b="1" dirty="0"/>
              <a:t>4-Local Air Quality Improvement: </a:t>
            </a:r>
            <a:r>
              <a:rPr lang="en-GB" dirty="0"/>
              <a:t>With sustainable practices in place, the air quality may 	improve due to reduced pollution from conventional farming methods.</a:t>
            </a:r>
            <a:endParaRPr lang="en-US" dirty="0"/>
          </a:p>
        </p:txBody>
      </p:sp>
      <p:sp>
        <p:nvSpPr>
          <p:cNvPr id="2" name="TextBox 1">
            <a:extLst>
              <a:ext uri="{FF2B5EF4-FFF2-40B4-BE49-F238E27FC236}">
                <a16:creationId xmlns:a16="http://schemas.microsoft.com/office/drawing/2014/main" id="{89B58480-419B-4B6F-BA30-0CD5D48A0468}"/>
              </a:ext>
            </a:extLst>
          </p:cNvPr>
          <p:cNvSpPr txBox="1"/>
          <p:nvPr/>
        </p:nvSpPr>
        <p:spPr>
          <a:xfrm>
            <a:off x="3724282" y="2875002"/>
            <a:ext cx="589280" cy="1107996"/>
          </a:xfrm>
          <a:prstGeom prst="rect">
            <a:avLst/>
          </a:prstGeom>
          <a:noFill/>
        </p:spPr>
        <p:txBody>
          <a:bodyPr wrap="square" rtlCol="0">
            <a:spAutoFit/>
          </a:bodyPr>
          <a:lstStyle/>
          <a:p>
            <a:r>
              <a:rPr lang="en-GB" sz="6600" dirty="0">
                <a:solidFill>
                  <a:srgbClr val="FF0000"/>
                </a:solidFill>
              </a:rPr>
              <a:t>S</a:t>
            </a:r>
            <a:endParaRPr lang="en-US" sz="6000" dirty="0">
              <a:solidFill>
                <a:srgbClr val="FF0000"/>
              </a:solidFill>
            </a:endParaRPr>
          </a:p>
        </p:txBody>
      </p:sp>
      <p:sp>
        <p:nvSpPr>
          <p:cNvPr id="3" name="TextBox 2">
            <a:extLst>
              <a:ext uri="{FF2B5EF4-FFF2-40B4-BE49-F238E27FC236}">
                <a16:creationId xmlns:a16="http://schemas.microsoft.com/office/drawing/2014/main" id="{658B93C9-8FE4-45BC-8E02-D0FC090557C0}"/>
              </a:ext>
            </a:extLst>
          </p:cNvPr>
          <p:cNvSpPr txBox="1"/>
          <p:nvPr/>
        </p:nvSpPr>
        <p:spPr>
          <a:xfrm>
            <a:off x="4631833" y="2875002"/>
            <a:ext cx="897623" cy="1107996"/>
          </a:xfrm>
          <a:prstGeom prst="rect">
            <a:avLst/>
          </a:prstGeom>
          <a:noFill/>
        </p:spPr>
        <p:txBody>
          <a:bodyPr wrap="square" rtlCol="0">
            <a:spAutoFit/>
          </a:bodyPr>
          <a:lstStyle/>
          <a:p>
            <a:r>
              <a:rPr lang="en-GB" sz="6600" dirty="0">
                <a:solidFill>
                  <a:schemeClr val="accent2">
                    <a:lumMod val="75000"/>
                  </a:schemeClr>
                </a:solidFill>
              </a:rPr>
              <a:t>W</a:t>
            </a:r>
            <a:endParaRPr lang="en-US" sz="6600" dirty="0">
              <a:solidFill>
                <a:schemeClr val="accent2">
                  <a:lumMod val="75000"/>
                </a:schemeClr>
              </a:solidFill>
            </a:endParaRPr>
          </a:p>
        </p:txBody>
      </p:sp>
      <p:sp>
        <p:nvSpPr>
          <p:cNvPr id="10" name="TextBox 9">
            <a:extLst>
              <a:ext uri="{FF2B5EF4-FFF2-40B4-BE49-F238E27FC236}">
                <a16:creationId xmlns:a16="http://schemas.microsoft.com/office/drawing/2014/main" id="{9A061D19-70F0-4671-B0B6-B4AD0323B0E4}"/>
              </a:ext>
            </a:extLst>
          </p:cNvPr>
          <p:cNvSpPr txBox="1"/>
          <p:nvPr/>
        </p:nvSpPr>
        <p:spPr>
          <a:xfrm>
            <a:off x="5847727" y="2875002"/>
            <a:ext cx="1046480" cy="1107996"/>
          </a:xfrm>
          <a:prstGeom prst="rect">
            <a:avLst/>
          </a:prstGeom>
          <a:noFill/>
        </p:spPr>
        <p:txBody>
          <a:bodyPr wrap="square" rtlCol="0">
            <a:spAutoFit/>
          </a:bodyPr>
          <a:lstStyle/>
          <a:p>
            <a:r>
              <a:rPr lang="en-GB" sz="6600" dirty="0">
                <a:solidFill>
                  <a:schemeClr val="accent1">
                    <a:lumMod val="75000"/>
                  </a:schemeClr>
                </a:solidFill>
              </a:rPr>
              <a:t>O</a:t>
            </a:r>
            <a:endParaRPr lang="en-US" sz="6500" dirty="0">
              <a:solidFill>
                <a:schemeClr val="accent1">
                  <a:lumMod val="75000"/>
                </a:schemeClr>
              </a:solidFill>
            </a:endParaRPr>
          </a:p>
        </p:txBody>
      </p:sp>
      <p:sp>
        <p:nvSpPr>
          <p:cNvPr id="11" name="TextBox 10">
            <a:extLst>
              <a:ext uri="{FF2B5EF4-FFF2-40B4-BE49-F238E27FC236}">
                <a16:creationId xmlns:a16="http://schemas.microsoft.com/office/drawing/2014/main" id="{D4AAC24A-7800-42E0-8B29-0AA46EEFDD98}"/>
              </a:ext>
            </a:extLst>
          </p:cNvPr>
          <p:cNvSpPr txBox="1"/>
          <p:nvPr/>
        </p:nvSpPr>
        <p:spPr>
          <a:xfrm>
            <a:off x="6897518" y="2875002"/>
            <a:ext cx="629920" cy="1107996"/>
          </a:xfrm>
          <a:prstGeom prst="rect">
            <a:avLst/>
          </a:prstGeom>
          <a:noFill/>
        </p:spPr>
        <p:txBody>
          <a:bodyPr wrap="square" rtlCol="0">
            <a:spAutoFit/>
          </a:bodyPr>
          <a:lstStyle/>
          <a:p>
            <a:r>
              <a:rPr lang="en-GB" sz="6600" dirty="0">
                <a:solidFill>
                  <a:schemeClr val="accent4"/>
                </a:solidFill>
              </a:rPr>
              <a:t>T</a:t>
            </a:r>
            <a:endParaRPr lang="en-US" sz="6600" dirty="0">
              <a:solidFill>
                <a:schemeClr val="accent4"/>
              </a:solidFill>
            </a:endParaRPr>
          </a:p>
        </p:txBody>
      </p:sp>
    </p:spTree>
    <p:extLst>
      <p:ext uri="{BB962C8B-B14F-4D97-AF65-F5344CB8AC3E}">
        <p14:creationId xmlns:p14="http://schemas.microsoft.com/office/powerpoint/2010/main" val="155147078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8078D4A-D203-4898-A495-91D6B0F3B6AE}"/>
              </a:ext>
            </a:extLst>
          </p:cNvPr>
          <p:cNvPicPr>
            <a:picLocks noChangeAspect="1"/>
          </p:cNvPicPr>
          <p:nvPr/>
        </p:nvPicPr>
        <p:blipFill>
          <a:blip r:embed="rId2"/>
          <a:stretch>
            <a:fillRect/>
          </a:stretch>
        </p:blipFill>
        <p:spPr>
          <a:xfrm>
            <a:off x="0" y="131680"/>
            <a:ext cx="1099236" cy="615572"/>
          </a:xfrm>
          <a:prstGeom prst="rect">
            <a:avLst/>
          </a:prstGeom>
        </p:spPr>
      </p:pic>
      <p:pic>
        <p:nvPicPr>
          <p:cNvPr id="5" name="Picture 4">
            <a:extLst>
              <a:ext uri="{FF2B5EF4-FFF2-40B4-BE49-F238E27FC236}">
                <a16:creationId xmlns:a16="http://schemas.microsoft.com/office/drawing/2014/main" id="{5BE3A1F0-B3E3-48AD-9533-89CF85BA8F26}"/>
              </a:ext>
            </a:extLst>
          </p:cNvPr>
          <p:cNvPicPr>
            <a:picLocks noChangeAspect="1"/>
          </p:cNvPicPr>
          <p:nvPr/>
        </p:nvPicPr>
        <p:blipFill>
          <a:blip r:embed="rId3"/>
          <a:stretch>
            <a:fillRect/>
          </a:stretch>
        </p:blipFill>
        <p:spPr>
          <a:xfrm>
            <a:off x="11132263" y="237613"/>
            <a:ext cx="1016073" cy="509639"/>
          </a:xfrm>
          <a:prstGeom prst="rect">
            <a:avLst/>
          </a:prstGeom>
        </p:spPr>
      </p:pic>
      <p:graphicFrame>
        <p:nvGraphicFramePr>
          <p:cNvPr id="8" name="Diagram 7">
            <a:extLst>
              <a:ext uri="{FF2B5EF4-FFF2-40B4-BE49-F238E27FC236}">
                <a16:creationId xmlns:a16="http://schemas.microsoft.com/office/drawing/2014/main" id="{4F812B5E-B4E0-416C-8CCF-A03D60EF0AA8}"/>
              </a:ext>
            </a:extLst>
          </p:cNvPr>
          <p:cNvGraphicFramePr/>
          <p:nvPr>
            <p:extLst>
              <p:ext uri="{D42A27DB-BD31-4B8C-83A1-F6EECF244321}">
                <p14:modId xmlns:p14="http://schemas.microsoft.com/office/powerpoint/2010/main" val="3813075330"/>
              </p:ext>
            </p:extLst>
          </p:nvPr>
        </p:nvGraphicFramePr>
        <p:xfrm>
          <a:off x="1396181" y="422788"/>
          <a:ext cx="9547122" cy="611566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6" name="TextBox 5">
            <a:extLst>
              <a:ext uri="{FF2B5EF4-FFF2-40B4-BE49-F238E27FC236}">
                <a16:creationId xmlns:a16="http://schemas.microsoft.com/office/drawing/2014/main" id="{6E06578E-3BF0-4B3C-A5A7-945F14EE0FB3}"/>
              </a:ext>
            </a:extLst>
          </p:cNvPr>
          <p:cNvSpPr txBox="1"/>
          <p:nvPr/>
        </p:nvSpPr>
        <p:spPr>
          <a:xfrm>
            <a:off x="-1319078" y="-699010"/>
            <a:ext cx="897623" cy="1107996"/>
          </a:xfrm>
          <a:prstGeom prst="rect">
            <a:avLst/>
          </a:prstGeom>
          <a:noFill/>
        </p:spPr>
        <p:txBody>
          <a:bodyPr wrap="square" rtlCol="0">
            <a:spAutoFit/>
          </a:bodyPr>
          <a:lstStyle/>
          <a:p>
            <a:r>
              <a:rPr lang="en-GB" sz="6600" dirty="0">
                <a:solidFill>
                  <a:schemeClr val="accent2">
                    <a:lumMod val="75000"/>
                  </a:schemeClr>
                </a:solidFill>
              </a:rPr>
              <a:t>W</a:t>
            </a:r>
            <a:endParaRPr lang="en-US" sz="6600" dirty="0">
              <a:solidFill>
                <a:schemeClr val="accent2">
                  <a:lumMod val="75000"/>
                </a:schemeClr>
              </a:solidFill>
            </a:endParaRPr>
          </a:p>
        </p:txBody>
      </p:sp>
      <p:sp>
        <p:nvSpPr>
          <p:cNvPr id="7" name="TextBox 6">
            <a:extLst>
              <a:ext uri="{FF2B5EF4-FFF2-40B4-BE49-F238E27FC236}">
                <a16:creationId xmlns:a16="http://schemas.microsoft.com/office/drawing/2014/main" id="{C091BAC8-D7A7-4DFE-88F3-54CF2FD3168E}"/>
              </a:ext>
            </a:extLst>
          </p:cNvPr>
          <p:cNvSpPr txBox="1"/>
          <p:nvPr/>
        </p:nvSpPr>
        <p:spPr>
          <a:xfrm>
            <a:off x="12639040" y="-699010"/>
            <a:ext cx="1046480" cy="1107996"/>
          </a:xfrm>
          <a:prstGeom prst="rect">
            <a:avLst/>
          </a:prstGeom>
          <a:noFill/>
        </p:spPr>
        <p:txBody>
          <a:bodyPr wrap="square" rtlCol="0">
            <a:spAutoFit/>
          </a:bodyPr>
          <a:lstStyle/>
          <a:p>
            <a:r>
              <a:rPr lang="en-GB" sz="6600" dirty="0">
                <a:solidFill>
                  <a:schemeClr val="accent1">
                    <a:lumMod val="75000"/>
                  </a:schemeClr>
                </a:solidFill>
              </a:rPr>
              <a:t>O</a:t>
            </a:r>
            <a:endParaRPr lang="en-US" sz="6500" dirty="0">
              <a:solidFill>
                <a:schemeClr val="accent1">
                  <a:lumMod val="75000"/>
                </a:schemeClr>
              </a:solidFill>
            </a:endParaRPr>
          </a:p>
        </p:txBody>
      </p:sp>
      <p:sp>
        <p:nvSpPr>
          <p:cNvPr id="9" name="TextBox 8">
            <a:extLst>
              <a:ext uri="{FF2B5EF4-FFF2-40B4-BE49-F238E27FC236}">
                <a16:creationId xmlns:a16="http://schemas.microsoft.com/office/drawing/2014/main" id="{0DA297CE-85F8-479C-9917-BD8F4E74706D}"/>
              </a:ext>
            </a:extLst>
          </p:cNvPr>
          <p:cNvSpPr txBox="1"/>
          <p:nvPr/>
        </p:nvSpPr>
        <p:spPr>
          <a:xfrm>
            <a:off x="12974320" y="6410960"/>
            <a:ext cx="629920" cy="1107996"/>
          </a:xfrm>
          <a:prstGeom prst="rect">
            <a:avLst/>
          </a:prstGeom>
          <a:noFill/>
        </p:spPr>
        <p:txBody>
          <a:bodyPr wrap="square" rtlCol="0">
            <a:spAutoFit/>
          </a:bodyPr>
          <a:lstStyle/>
          <a:p>
            <a:r>
              <a:rPr lang="en-GB" sz="6600" dirty="0">
                <a:solidFill>
                  <a:schemeClr val="accent4"/>
                </a:solidFill>
              </a:rPr>
              <a:t>T</a:t>
            </a:r>
            <a:endParaRPr lang="en-US" sz="6600" dirty="0">
              <a:solidFill>
                <a:schemeClr val="accent4"/>
              </a:solidFill>
            </a:endParaRPr>
          </a:p>
        </p:txBody>
      </p:sp>
      <p:sp>
        <p:nvSpPr>
          <p:cNvPr id="10" name="TextBox 9">
            <a:extLst>
              <a:ext uri="{FF2B5EF4-FFF2-40B4-BE49-F238E27FC236}">
                <a16:creationId xmlns:a16="http://schemas.microsoft.com/office/drawing/2014/main" id="{3BC6A2A2-16F2-4160-A8AD-D451EAFDA6E3}"/>
              </a:ext>
            </a:extLst>
          </p:cNvPr>
          <p:cNvSpPr txBox="1"/>
          <p:nvPr/>
        </p:nvSpPr>
        <p:spPr>
          <a:xfrm>
            <a:off x="-870266" y="6410960"/>
            <a:ext cx="589280" cy="1107996"/>
          </a:xfrm>
          <a:prstGeom prst="rect">
            <a:avLst/>
          </a:prstGeom>
          <a:noFill/>
        </p:spPr>
        <p:txBody>
          <a:bodyPr wrap="square" rtlCol="0">
            <a:spAutoFit/>
          </a:bodyPr>
          <a:lstStyle/>
          <a:p>
            <a:r>
              <a:rPr lang="en-GB" sz="6600" dirty="0">
                <a:solidFill>
                  <a:srgbClr val="FF0000"/>
                </a:solidFill>
              </a:rPr>
              <a:t>S</a:t>
            </a:r>
            <a:endParaRPr lang="en-US" sz="6000" dirty="0">
              <a:solidFill>
                <a:srgbClr val="FF0000"/>
              </a:solidFill>
            </a:endParaRPr>
          </a:p>
        </p:txBody>
      </p:sp>
    </p:spTree>
    <p:extLst>
      <p:ext uri="{BB962C8B-B14F-4D97-AF65-F5344CB8AC3E}">
        <p14:creationId xmlns:p14="http://schemas.microsoft.com/office/powerpoint/2010/main" val="168067192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8078D4A-D203-4898-A495-91D6B0F3B6AE}"/>
              </a:ext>
            </a:extLst>
          </p:cNvPr>
          <p:cNvPicPr>
            <a:picLocks noChangeAspect="1"/>
          </p:cNvPicPr>
          <p:nvPr/>
        </p:nvPicPr>
        <p:blipFill>
          <a:blip r:embed="rId2"/>
          <a:stretch>
            <a:fillRect/>
          </a:stretch>
        </p:blipFill>
        <p:spPr>
          <a:xfrm>
            <a:off x="0" y="131680"/>
            <a:ext cx="1099236" cy="615572"/>
          </a:xfrm>
          <a:prstGeom prst="rect">
            <a:avLst/>
          </a:prstGeom>
        </p:spPr>
      </p:pic>
      <p:pic>
        <p:nvPicPr>
          <p:cNvPr id="5" name="Picture 4">
            <a:extLst>
              <a:ext uri="{FF2B5EF4-FFF2-40B4-BE49-F238E27FC236}">
                <a16:creationId xmlns:a16="http://schemas.microsoft.com/office/drawing/2014/main" id="{5BE3A1F0-B3E3-48AD-9533-89CF85BA8F26}"/>
              </a:ext>
            </a:extLst>
          </p:cNvPr>
          <p:cNvPicPr>
            <a:picLocks noChangeAspect="1"/>
          </p:cNvPicPr>
          <p:nvPr/>
        </p:nvPicPr>
        <p:blipFill>
          <a:blip r:embed="rId3"/>
          <a:stretch>
            <a:fillRect/>
          </a:stretch>
        </p:blipFill>
        <p:spPr>
          <a:xfrm>
            <a:off x="11132263" y="237613"/>
            <a:ext cx="1016073" cy="509639"/>
          </a:xfrm>
          <a:prstGeom prst="rect">
            <a:avLst/>
          </a:prstGeom>
        </p:spPr>
      </p:pic>
      <p:sp>
        <p:nvSpPr>
          <p:cNvPr id="7" name="TextBox 6">
            <a:extLst>
              <a:ext uri="{FF2B5EF4-FFF2-40B4-BE49-F238E27FC236}">
                <a16:creationId xmlns:a16="http://schemas.microsoft.com/office/drawing/2014/main" id="{D846DEB5-8BC6-4696-8D89-4783F1B8E23C}"/>
              </a:ext>
            </a:extLst>
          </p:cNvPr>
          <p:cNvSpPr txBox="1"/>
          <p:nvPr/>
        </p:nvSpPr>
        <p:spPr>
          <a:xfrm>
            <a:off x="1376516" y="1843426"/>
            <a:ext cx="9438968" cy="4801314"/>
          </a:xfrm>
          <a:prstGeom prst="rect">
            <a:avLst/>
          </a:prstGeom>
          <a:noFill/>
        </p:spPr>
        <p:txBody>
          <a:bodyPr wrap="square" rtlCol="0">
            <a:spAutoFit/>
          </a:bodyPr>
          <a:lstStyle/>
          <a:p>
            <a:r>
              <a:rPr lang="en-GB" b="1" dirty="0"/>
              <a:t>Soil Improvement Goal:</a:t>
            </a:r>
          </a:p>
          <a:p>
            <a:endParaRPr lang="en-GB" dirty="0"/>
          </a:p>
          <a:p>
            <a:r>
              <a:rPr lang="en-GB" dirty="0"/>
              <a:t>Increase the soil health index to 75 or higher by the end of the sixth month.</a:t>
            </a:r>
          </a:p>
          <a:p>
            <a:endParaRPr lang="en-GB" b="1" dirty="0"/>
          </a:p>
          <a:p>
            <a:r>
              <a:rPr lang="en-GB" b="1" dirty="0"/>
              <a:t>Water and Electricity Installation Goal:</a:t>
            </a:r>
          </a:p>
          <a:p>
            <a:endParaRPr lang="en-GB" dirty="0"/>
          </a:p>
          <a:p>
            <a:r>
              <a:rPr lang="en-GB" dirty="0"/>
              <a:t>Achieve 80% of energy needs met by solar panels and establish reliable water sources by the end of month 8.</a:t>
            </a:r>
          </a:p>
          <a:p>
            <a:endParaRPr lang="en-GB" b="1" dirty="0"/>
          </a:p>
          <a:p>
            <a:r>
              <a:rPr lang="en-GB" b="1" dirty="0"/>
              <a:t>Crop Planting Goal:</a:t>
            </a:r>
          </a:p>
          <a:p>
            <a:endParaRPr lang="en-GB" dirty="0"/>
          </a:p>
          <a:p>
            <a:r>
              <a:rPr lang="en-GB" dirty="0"/>
              <a:t>Successfully plant at least 5 different crop types by the end of the first planting season.</a:t>
            </a:r>
          </a:p>
          <a:p>
            <a:endParaRPr lang="en-GB" dirty="0"/>
          </a:p>
          <a:p>
            <a:r>
              <a:rPr lang="en-GB" b="1" dirty="0"/>
              <a:t>Budget Monitoring Goal:</a:t>
            </a:r>
          </a:p>
          <a:p>
            <a:endParaRPr lang="en-GB" dirty="0"/>
          </a:p>
          <a:p>
            <a:r>
              <a:rPr lang="en-GB" dirty="0"/>
              <a:t>Keep project expenses within 10% of the original budget by monitoring the percentage used at the halfway point.</a:t>
            </a:r>
          </a:p>
        </p:txBody>
      </p:sp>
      <p:sp>
        <p:nvSpPr>
          <p:cNvPr id="3" name="TextBox 2">
            <a:extLst>
              <a:ext uri="{FF2B5EF4-FFF2-40B4-BE49-F238E27FC236}">
                <a16:creationId xmlns:a16="http://schemas.microsoft.com/office/drawing/2014/main" id="{FFE074C4-D764-4E42-84E3-DBBC28A7A3C9}"/>
              </a:ext>
            </a:extLst>
          </p:cNvPr>
          <p:cNvSpPr txBox="1"/>
          <p:nvPr/>
        </p:nvSpPr>
        <p:spPr>
          <a:xfrm>
            <a:off x="4960375" y="747252"/>
            <a:ext cx="2271250" cy="584775"/>
          </a:xfrm>
          <a:prstGeom prst="rect">
            <a:avLst/>
          </a:prstGeom>
          <a:noFill/>
        </p:spPr>
        <p:txBody>
          <a:bodyPr wrap="square" rtlCol="0">
            <a:spAutoFit/>
          </a:bodyPr>
          <a:lstStyle/>
          <a:p>
            <a:r>
              <a:rPr lang="en-GB" sz="3200" dirty="0">
                <a:highlight>
                  <a:srgbClr val="C0C0C0"/>
                </a:highlight>
              </a:rPr>
              <a:t>SMART Goal</a:t>
            </a:r>
            <a:endParaRPr lang="en-US" sz="3200" dirty="0">
              <a:highlight>
                <a:srgbClr val="C0C0C0"/>
              </a:highlight>
            </a:endParaRPr>
          </a:p>
        </p:txBody>
      </p:sp>
    </p:spTree>
    <p:extLst>
      <p:ext uri="{BB962C8B-B14F-4D97-AF65-F5344CB8AC3E}">
        <p14:creationId xmlns:p14="http://schemas.microsoft.com/office/powerpoint/2010/main" val="331996512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8078D4A-D203-4898-A495-91D6B0F3B6AE}"/>
              </a:ext>
            </a:extLst>
          </p:cNvPr>
          <p:cNvPicPr>
            <a:picLocks noChangeAspect="1"/>
          </p:cNvPicPr>
          <p:nvPr/>
        </p:nvPicPr>
        <p:blipFill>
          <a:blip r:embed="rId2"/>
          <a:stretch>
            <a:fillRect/>
          </a:stretch>
        </p:blipFill>
        <p:spPr>
          <a:xfrm>
            <a:off x="0" y="131680"/>
            <a:ext cx="1099236" cy="615572"/>
          </a:xfrm>
          <a:prstGeom prst="rect">
            <a:avLst/>
          </a:prstGeom>
        </p:spPr>
      </p:pic>
      <p:pic>
        <p:nvPicPr>
          <p:cNvPr id="5" name="Picture 4">
            <a:extLst>
              <a:ext uri="{FF2B5EF4-FFF2-40B4-BE49-F238E27FC236}">
                <a16:creationId xmlns:a16="http://schemas.microsoft.com/office/drawing/2014/main" id="{5BE3A1F0-B3E3-48AD-9533-89CF85BA8F26}"/>
              </a:ext>
            </a:extLst>
          </p:cNvPr>
          <p:cNvPicPr>
            <a:picLocks noChangeAspect="1"/>
          </p:cNvPicPr>
          <p:nvPr/>
        </p:nvPicPr>
        <p:blipFill>
          <a:blip r:embed="rId3"/>
          <a:stretch>
            <a:fillRect/>
          </a:stretch>
        </p:blipFill>
        <p:spPr>
          <a:xfrm>
            <a:off x="11132263" y="237613"/>
            <a:ext cx="1016073" cy="509639"/>
          </a:xfrm>
          <a:prstGeom prst="rect">
            <a:avLst/>
          </a:prstGeom>
        </p:spPr>
      </p:pic>
      <p:sp>
        <p:nvSpPr>
          <p:cNvPr id="7" name="TextBox 6">
            <a:extLst>
              <a:ext uri="{FF2B5EF4-FFF2-40B4-BE49-F238E27FC236}">
                <a16:creationId xmlns:a16="http://schemas.microsoft.com/office/drawing/2014/main" id="{D846DEB5-8BC6-4696-8D89-4783F1B8E23C}"/>
              </a:ext>
            </a:extLst>
          </p:cNvPr>
          <p:cNvSpPr txBox="1"/>
          <p:nvPr/>
        </p:nvSpPr>
        <p:spPr>
          <a:xfrm>
            <a:off x="1651989" y="1897626"/>
            <a:ext cx="9814571" cy="2308324"/>
          </a:xfrm>
          <a:prstGeom prst="rect">
            <a:avLst/>
          </a:prstGeom>
          <a:noFill/>
        </p:spPr>
        <p:txBody>
          <a:bodyPr wrap="square" rtlCol="0">
            <a:spAutoFit/>
          </a:bodyPr>
          <a:lstStyle/>
          <a:p>
            <a:r>
              <a:rPr lang="en-GB" b="1" dirty="0"/>
              <a:t>Objective 1: Ensure the project is completed within budget and timeline.</a:t>
            </a:r>
          </a:p>
          <a:p>
            <a:endParaRPr lang="en-GB" b="1" dirty="0"/>
          </a:p>
          <a:p>
            <a:r>
              <a:rPr lang="en-GB" b="1" dirty="0"/>
              <a:t>Key Result 1:</a:t>
            </a:r>
            <a:r>
              <a:rPr lang="en-GB" dirty="0"/>
              <a:t> Maintain project costs within 10% of the original budget.</a:t>
            </a:r>
          </a:p>
          <a:p>
            <a:endParaRPr lang="en-GB" dirty="0"/>
          </a:p>
          <a:p>
            <a:r>
              <a:rPr lang="en-GB" b="1" dirty="0"/>
              <a:t>Key Result 2:</a:t>
            </a:r>
            <a:r>
              <a:rPr lang="en-GB" dirty="0"/>
              <a:t> Complete all phases of the project by the end of month 10.</a:t>
            </a:r>
          </a:p>
          <a:p>
            <a:endParaRPr lang="en-GB" dirty="0"/>
          </a:p>
          <a:p>
            <a:r>
              <a:rPr lang="en-GB" b="1" dirty="0"/>
              <a:t>Key Result 3:</a:t>
            </a:r>
            <a:r>
              <a:rPr lang="en-GB" dirty="0"/>
              <a:t> Conduct bi-weekly project reviews to monitor progress and address issues promptly.</a:t>
            </a:r>
          </a:p>
          <a:p>
            <a:endParaRPr lang="en-GB" dirty="0"/>
          </a:p>
        </p:txBody>
      </p:sp>
      <p:sp>
        <p:nvSpPr>
          <p:cNvPr id="2" name="TextBox 1">
            <a:extLst>
              <a:ext uri="{FF2B5EF4-FFF2-40B4-BE49-F238E27FC236}">
                <a16:creationId xmlns:a16="http://schemas.microsoft.com/office/drawing/2014/main" id="{61F47836-0443-41CA-9EE4-EAC72914C2F5}"/>
              </a:ext>
            </a:extLst>
          </p:cNvPr>
          <p:cNvSpPr txBox="1"/>
          <p:nvPr/>
        </p:nvSpPr>
        <p:spPr>
          <a:xfrm>
            <a:off x="5560142" y="737664"/>
            <a:ext cx="1071716" cy="584775"/>
          </a:xfrm>
          <a:prstGeom prst="rect">
            <a:avLst/>
          </a:prstGeom>
          <a:noFill/>
        </p:spPr>
        <p:txBody>
          <a:bodyPr wrap="square" rtlCol="0">
            <a:spAutoFit/>
          </a:bodyPr>
          <a:lstStyle/>
          <a:p>
            <a:r>
              <a:rPr lang="en-GB" sz="3200" b="1" dirty="0"/>
              <a:t>OKRs</a:t>
            </a:r>
            <a:endParaRPr lang="en-US" sz="3200" b="1" dirty="0"/>
          </a:p>
        </p:txBody>
      </p:sp>
      <p:sp>
        <p:nvSpPr>
          <p:cNvPr id="3" name="TextBox 2">
            <a:extLst>
              <a:ext uri="{FF2B5EF4-FFF2-40B4-BE49-F238E27FC236}">
                <a16:creationId xmlns:a16="http://schemas.microsoft.com/office/drawing/2014/main" id="{1827F6D4-FC1C-4F15-AFAE-A0B57CD0CD82}"/>
              </a:ext>
            </a:extLst>
          </p:cNvPr>
          <p:cNvSpPr txBox="1"/>
          <p:nvPr/>
        </p:nvSpPr>
        <p:spPr>
          <a:xfrm>
            <a:off x="1651989" y="4155995"/>
            <a:ext cx="9881419" cy="2308324"/>
          </a:xfrm>
          <a:prstGeom prst="rect">
            <a:avLst/>
          </a:prstGeom>
          <a:noFill/>
        </p:spPr>
        <p:txBody>
          <a:bodyPr wrap="square" rtlCol="0">
            <a:spAutoFit/>
          </a:bodyPr>
          <a:lstStyle/>
          <a:p>
            <a:r>
              <a:rPr lang="en-GB" b="1" dirty="0"/>
              <a:t>Objective 2: Ensure Project Completion Within Budget and Timeline</a:t>
            </a:r>
          </a:p>
          <a:p>
            <a:endParaRPr lang="en-GB" b="1" dirty="0"/>
          </a:p>
          <a:p>
            <a:r>
              <a:rPr lang="en-GB" b="1" dirty="0"/>
              <a:t>Key Result 1: </a:t>
            </a:r>
            <a:r>
              <a:rPr lang="en-GB" dirty="0"/>
              <a:t>Maintain project expenses within 10% of the original budget throughout the project.</a:t>
            </a:r>
          </a:p>
          <a:p>
            <a:endParaRPr lang="en-GB" dirty="0"/>
          </a:p>
          <a:p>
            <a:r>
              <a:rPr lang="en-GB" b="1" dirty="0"/>
              <a:t>Key Result 2: </a:t>
            </a:r>
            <a:r>
              <a:rPr lang="en-GB" dirty="0"/>
              <a:t>Complete all project phases by the end of month 20.</a:t>
            </a:r>
          </a:p>
          <a:p>
            <a:endParaRPr lang="en-GB" dirty="0"/>
          </a:p>
          <a:p>
            <a:r>
              <a:rPr lang="en-GB" b="1" dirty="0"/>
              <a:t>Key Result 3: </a:t>
            </a:r>
            <a:r>
              <a:rPr lang="en-GB" dirty="0"/>
              <a:t>Conduct bi-weekly project reviews to address issues promptly and keep the project on track.</a:t>
            </a:r>
            <a:endParaRPr lang="en-US" dirty="0"/>
          </a:p>
        </p:txBody>
      </p:sp>
    </p:spTree>
    <p:extLst>
      <p:ext uri="{BB962C8B-B14F-4D97-AF65-F5344CB8AC3E}">
        <p14:creationId xmlns:p14="http://schemas.microsoft.com/office/powerpoint/2010/main" val="377652924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8078D4A-D203-4898-A495-91D6B0F3B6AE}"/>
              </a:ext>
            </a:extLst>
          </p:cNvPr>
          <p:cNvPicPr>
            <a:picLocks noChangeAspect="1"/>
          </p:cNvPicPr>
          <p:nvPr/>
        </p:nvPicPr>
        <p:blipFill>
          <a:blip r:embed="rId2"/>
          <a:stretch>
            <a:fillRect/>
          </a:stretch>
        </p:blipFill>
        <p:spPr>
          <a:xfrm>
            <a:off x="0" y="131680"/>
            <a:ext cx="1099236" cy="615572"/>
          </a:xfrm>
          <a:prstGeom prst="rect">
            <a:avLst/>
          </a:prstGeom>
        </p:spPr>
      </p:pic>
      <p:pic>
        <p:nvPicPr>
          <p:cNvPr id="5" name="Picture 4">
            <a:extLst>
              <a:ext uri="{FF2B5EF4-FFF2-40B4-BE49-F238E27FC236}">
                <a16:creationId xmlns:a16="http://schemas.microsoft.com/office/drawing/2014/main" id="{5BE3A1F0-B3E3-48AD-9533-89CF85BA8F26}"/>
              </a:ext>
            </a:extLst>
          </p:cNvPr>
          <p:cNvPicPr>
            <a:picLocks noChangeAspect="1"/>
          </p:cNvPicPr>
          <p:nvPr/>
        </p:nvPicPr>
        <p:blipFill>
          <a:blip r:embed="rId3"/>
          <a:stretch>
            <a:fillRect/>
          </a:stretch>
        </p:blipFill>
        <p:spPr>
          <a:xfrm>
            <a:off x="11132263" y="237613"/>
            <a:ext cx="1016073" cy="509639"/>
          </a:xfrm>
          <a:prstGeom prst="rect">
            <a:avLst/>
          </a:prstGeom>
        </p:spPr>
      </p:pic>
      <p:sp>
        <p:nvSpPr>
          <p:cNvPr id="7" name="TextBox 6">
            <a:extLst>
              <a:ext uri="{FF2B5EF4-FFF2-40B4-BE49-F238E27FC236}">
                <a16:creationId xmlns:a16="http://schemas.microsoft.com/office/drawing/2014/main" id="{D846DEB5-8BC6-4696-8D89-4783F1B8E23C}"/>
              </a:ext>
            </a:extLst>
          </p:cNvPr>
          <p:cNvSpPr txBox="1"/>
          <p:nvPr/>
        </p:nvSpPr>
        <p:spPr>
          <a:xfrm>
            <a:off x="1651989" y="-2070711"/>
            <a:ext cx="9814571" cy="2308324"/>
          </a:xfrm>
          <a:prstGeom prst="rect">
            <a:avLst/>
          </a:prstGeom>
          <a:noFill/>
        </p:spPr>
        <p:txBody>
          <a:bodyPr wrap="square" rtlCol="0">
            <a:spAutoFit/>
          </a:bodyPr>
          <a:lstStyle/>
          <a:p>
            <a:r>
              <a:rPr lang="en-GB" b="1" dirty="0"/>
              <a:t>Objective 1: Ensure the project is completed within budget and timeline.</a:t>
            </a:r>
          </a:p>
          <a:p>
            <a:endParaRPr lang="en-GB" b="1" dirty="0"/>
          </a:p>
          <a:p>
            <a:r>
              <a:rPr lang="en-GB" b="1" dirty="0"/>
              <a:t>Key Result 1:</a:t>
            </a:r>
            <a:r>
              <a:rPr lang="en-GB" dirty="0"/>
              <a:t> Maintain project costs within 10% of the original budget.</a:t>
            </a:r>
          </a:p>
          <a:p>
            <a:endParaRPr lang="en-GB" dirty="0"/>
          </a:p>
          <a:p>
            <a:r>
              <a:rPr lang="en-GB" b="1" dirty="0"/>
              <a:t>Key Result 2:</a:t>
            </a:r>
            <a:r>
              <a:rPr lang="en-GB" dirty="0"/>
              <a:t> Complete all phases of the project by the end of month 10.</a:t>
            </a:r>
          </a:p>
          <a:p>
            <a:endParaRPr lang="en-GB" dirty="0"/>
          </a:p>
          <a:p>
            <a:r>
              <a:rPr lang="en-GB" b="1" dirty="0"/>
              <a:t>Key Result 3:</a:t>
            </a:r>
            <a:r>
              <a:rPr lang="en-GB" dirty="0"/>
              <a:t> Conduct bi-weekly project reviews to monitor progress and address issues promptly.</a:t>
            </a:r>
          </a:p>
          <a:p>
            <a:endParaRPr lang="en-GB" dirty="0"/>
          </a:p>
        </p:txBody>
      </p:sp>
      <p:sp>
        <p:nvSpPr>
          <p:cNvPr id="2" name="TextBox 1">
            <a:extLst>
              <a:ext uri="{FF2B5EF4-FFF2-40B4-BE49-F238E27FC236}">
                <a16:creationId xmlns:a16="http://schemas.microsoft.com/office/drawing/2014/main" id="{61F47836-0443-41CA-9EE4-EAC72914C2F5}"/>
              </a:ext>
            </a:extLst>
          </p:cNvPr>
          <p:cNvSpPr txBox="1"/>
          <p:nvPr/>
        </p:nvSpPr>
        <p:spPr>
          <a:xfrm>
            <a:off x="12702622" y="747252"/>
            <a:ext cx="1071716" cy="584775"/>
          </a:xfrm>
          <a:prstGeom prst="rect">
            <a:avLst/>
          </a:prstGeom>
          <a:noFill/>
        </p:spPr>
        <p:txBody>
          <a:bodyPr wrap="square" rtlCol="0">
            <a:spAutoFit/>
          </a:bodyPr>
          <a:lstStyle/>
          <a:p>
            <a:r>
              <a:rPr lang="en-GB" sz="3200" b="1" dirty="0"/>
              <a:t>OKRs</a:t>
            </a:r>
            <a:endParaRPr lang="en-US" sz="3200" b="1" dirty="0"/>
          </a:p>
        </p:txBody>
      </p:sp>
      <p:sp>
        <p:nvSpPr>
          <p:cNvPr id="3" name="TextBox 2">
            <a:extLst>
              <a:ext uri="{FF2B5EF4-FFF2-40B4-BE49-F238E27FC236}">
                <a16:creationId xmlns:a16="http://schemas.microsoft.com/office/drawing/2014/main" id="{1827F6D4-FC1C-4F15-AFAE-A0B57CD0CD82}"/>
              </a:ext>
            </a:extLst>
          </p:cNvPr>
          <p:cNvSpPr txBox="1"/>
          <p:nvPr/>
        </p:nvSpPr>
        <p:spPr>
          <a:xfrm>
            <a:off x="1651989" y="6980475"/>
            <a:ext cx="9881419" cy="2308324"/>
          </a:xfrm>
          <a:prstGeom prst="rect">
            <a:avLst/>
          </a:prstGeom>
          <a:noFill/>
        </p:spPr>
        <p:txBody>
          <a:bodyPr wrap="square" rtlCol="0">
            <a:spAutoFit/>
          </a:bodyPr>
          <a:lstStyle/>
          <a:p>
            <a:r>
              <a:rPr lang="en-GB" b="1" dirty="0"/>
              <a:t>Objective 2: Ensure Project Completion Within Budget and Timeline</a:t>
            </a:r>
          </a:p>
          <a:p>
            <a:endParaRPr lang="en-GB" b="1" dirty="0"/>
          </a:p>
          <a:p>
            <a:r>
              <a:rPr lang="en-GB" b="1" dirty="0"/>
              <a:t>Key Result 1: </a:t>
            </a:r>
            <a:r>
              <a:rPr lang="en-GB" dirty="0"/>
              <a:t>Maintain project expenses within 10% of the original budget throughout the project.</a:t>
            </a:r>
          </a:p>
          <a:p>
            <a:endParaRPr lang="en-GB" dirty="0"/>
          </a:p>
          <a:p>
            <a:r>
              <a:rPr lang="en-GB" b="1" dirty="0"/>
              <a:t>Key Result 2: </a:t>
            </a:r>
            <a:r>
              <a:rPr lang="en-GB" dirty="0"/>
              <a:t>Complete all project phases by the end of month 20.</a:t>
            </a:r>
          </a:p>
          <a:p>
            <a:endParaRPr lang="en-GB" dirty="0"/>
          </a:p>
          <a:p>
            <a:r>
              <a:rPr lang="en-GB" b="1" dirty="0"/>
              <a:t>Key Result 3: </a:t>
            </a:r>
            <a:r>
              <a:rPr lang="en-GB" dirty="0"/>
              <a:t>Conduct bi-weekly project reviews to address issues promptly and keep the project on track.</a:t>
            </a:r>
            <a:endParaRPr lang="en-US" dirty="0"/>
          </a:p>
        </p:txBody>
      </p:sp>
      <p:sp>
        <p:nvSpPr>
          <p:cNvPr id="6" name="TextBox 5">
            <a:extLst>
              <a:ext uri="{FF2B5EF4-FFF2-40B4-BE49-F238E27FC236}">
                <a16:creationId xmlns:a16="http://schemas.microsoft.com/office/drawing/2014/main" id="{20B100B2-5054-4350-BC86-6EB2C4957E89}"/>
              </a:ext>
            </a:extLst>
          </p:cNvPr>
          <p:cNvSpPr txBox="1"/>
          <p:nvPr/>
        </p:nvSpPr>
        <p:spPr>
          <a:xfrm>
            <a:off x="4175760" y="3105834"/>
            <a:ext cx="3840480" cy="646331"/>
          </a:xfrm>
          <a:prstGeom prst="rect">
            <a:avLst/>
          </a:prstGeom>
          <a:noFill/>
        </p:spPr>
        <p:txBody>
          <a:bodyPr wrap="square" rtlCol="0">
            <a:spAutoFit/>
          </a:bodyPr>
          <a:lstStyle/>
          <a:p>
            <a:r>
              <a:rPr lang="en-GB" sz="3600" b="1" dirty="0">
                <a:solidFill>
                  <a:schemeClr val="tx1">
                    <a:lumMod val="75000"/>
                    <a:lumOff val="25000"/>
                  </a:schemeClr>
                </a:solidFill>
                <a:latin typeface="Arial Black" panose="020B0A04020102020204" pitchFamily="34" charset="0"/>
              </a:rPr>
              <a:t>Stakeholders</a:t>
            </a:r>
            <a:endParaRPr lang="en-US" sz="3600" b="1" dirty="0">
              <a:solidFill>
                <a:schemeClr val="tx1">
                  <a:lumMod val="75000"/>
                  <a:lumOff val="25000"/>
                </a:schemeClr>
              </a:solidFill>
              <a:latin typeface="Arial Black" panose="020B0A04020102020204" pitchFamily="34" charset="0"/>
            </a:endParaRPr>
          </a:p>
        </p:txBody>
      </p:sp>
    </p:spTree>
    <p:extLst>
      <p:ext uri="{BB962C8B-B14F-4D97-AF65-F5344CB8AC3E}">
        <p14:creationId xmlns:p14="http://schemas.microsoft.com/office/powerpoint/2010/main" val="47545618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40263</TotalTime>
  <Words>1248</Words>
  <Application>Microsoft Office PowerPoint</Application>
  <PresentationFormat>Widescreen</PresentationFormat>
  <Paragraphs>473</Paragraphs>
  <Slides>28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Arial</vt:lpstr>
      <vt:lpstr>Arial Black</vt:lpstr>
      <vt:lpstr>Calibri</vt:lpstr>
      <vt:lpstr>Calibri Light</vt:lpstr>
      <vt:lpstr>Lora</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AHMED.MAHMOUD</dc:creator>
  <cp:lastModifiedBy>AHMED.MAHMOUD</cp:lastModifiedBy>
  <cp:revision>60</cp:revision>
  <cp:lastPrinted>2024-10-24T10:35:47Z</cp:lastPrinted>
  <dcterms:created xsi:type="dcterms:W3CDTF">2024-09-10T06:46:57Z</dcterms:created>
  <dcterms:modified xsi:type="dcterms:W3CDTF">2024-10-25T12:29:54Z</dcterms:modified>
</cp:coreProperties>
</file>