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6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2531-E02B-4082-A8D8-86F1976C3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7F57D-8594-4453-B387-86736A623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EAE9E-78F1-45A6-98E6-B8DBCDFE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E729-3698-4B50-B7EB-D5F40A97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0C8F-1ED7-4A72-BF4E-9EB98CCF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03F2-C9F3-407D-BFD6-220ECE90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BF4B-1592-4D8B-97B3-DB54C67C8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5CA5-DC11-4097-B896-49BF8155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7DFCC-1D10-40F6-81BF-321B0150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8332-838C-4A87-B800-07CD7FB2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8468F-FCC8-469E-BD5F-F47132FA5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96EA-736E-415C-8F55-70D6361C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DC9FD-B9C8-4157-A71B-4D50092D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C032-9D12-463A-A01C-86100AE6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B937-C64D-4200-9958-7A7C26B2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049F-8432-4D24-B86D-B8E64020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ACBA-AAD2-4385-898B-2E43730E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966F-AB8E-4FA0-BE5D-8F88E680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1E5D-5488-44BE-9B7D-D054738A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2734-D0E7-4D37-8D0E-EC374303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5107-3F2B-486B-BEA3-2F373B1A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0DCB9-57E1-46AF-87D8-F1213B38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51176-78E5-437E-A4C4-B09814B2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852C-B530-4138-820D-55D735B1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8F52-DC80-4673-A83E-CEDC3016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EA71-B8A0-413C-A9A5-B52A440F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3E04-1B30-4269-A7AD-3A3C27F7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7C16A-6977-43D6-AA0B-E0B8BFFE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FFDE8-AAF0-4018-9E5E-A44F7844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BB574-96D1-4476-B51D-596B7E1F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59E39-D6AE-4699-846A-70565616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7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4D08-3650-441A-866E-307CD0DB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9FD8-AE6B-48C1-96BE-FF26ECB4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354EB-0EFE-4712-A1E0-839A8CAA6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E4BA-EF74-49A2-BA33-21338268C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E0F24-D419-43ED-9246-E41288714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67E1C-CE80-48C8-B530-278FC28E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68320-C97B-4A0D-A102-D451E4B5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9A4F5-40AB-4023-BBC6-0EB2E531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9C31-67FF-4461-A64A-8713BED8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0C9AA-95C0-4BD0-9A36-34AE4365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F74E4-D8C4-4AC0-B3AF-C47AB459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A187C-396E-468B-81E1-15E19C74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44AE2-9A55-4E0D-9A18-39A3D898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E4CE2-02C6-442A-84EC-649097F8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7933A-591D-4551-B1D0-9AD72B7A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0F9B-7D7A-4391-984D-D2CD9522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594C-8B2A-4101-B7A8-9A360859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43393-EAE4-476B-8F27-B1F8B1EC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98D22-0D6E-4C20-8B9E-A8AE0440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4BA7-61A1-409D-8701-95366DC9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41A94-88ED-472C-A6E9-43033E8C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23A4-1C10-4118-9749-E12FA69C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B48BA-2D91-4CF0-A9F0-D940C5584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9342F-4D6C-4FFE-B4CE-7E0A2BA79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2D0AA-F36D-4FD4-A3F8-895C8F4D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55959-013C-49F7-9D8A-98D309C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CC317-5A0A-432E-B75D-2FBB1D28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B1948-CA86-4112-8106-329EB5E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2AB0-E3B9-4531-B151-5E37CC34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6B46-1ABE-4388-9352-FF44EA133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DC1E-7F40-4225-95BD-6D964262F1E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A977-456E-4952-B51F-36ACBB4D3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0BE1F-C911-41C8-B0F3-7F731285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170D-17D9-43E8-8B2F-E9065EF7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255A1D-F871-422E-A599-647A92D1A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7" t="2625" r="5209" b="3346"/>
          <a:stretch/>
        </p:blipFill>
        <p:spPr bwMode="auto">
          <a:xfrm>
            <a:off x="-2123768" y="-170823"/>
            <a:ext cx="16626349" cy="70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5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Mahmoud Abdelazim Allam</dc:creator>
  <cp:lastModifiedBy>Ahmed Mahmoud Abdelazim Allam</cp:lastModifiedBy>
  <cp:revision>1</cp:revision>
  <dcterms:created xsi:type="dcterms:W3CDTF">2024-09-25T07:36:32Z</dcterms:created>
  <dcterms:modified xsi:type="dcterms:W3CDTF">2024-09-25T07:39:19Z</dcterms:modified>
</cp:coreProperties>
</file>