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2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63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4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1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180E97-8B9B-4A5E-9E54-2FF8F1A26417}" type="datetimeFigureOut">
              <a:rPr lang="en-US" smtClean="0"/>
              <a:t>18/5/2022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31229E-F990-4923-8AD7-413832F5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7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109" y="434515"/>
            <a:ext cx="9440034" cy="71762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/>
                <a:latin typeface="Segoe UI Emoji" panose="020B0502040204020203" pitchFamily="34" charset="0"/>
                <a:ea typeface="Segoe UI Emoji" panose="020B0502040204020203" pitchFamily="34" charset="0"/>
                <a:cs typeface="Sakkal Majalla" panose="02000000000000000000" pitchFamily="2" charset="-78"/>
              </a:rPr>
              <a:t>Architecture used </a:t>
            </a:r>
            <a:endParaRPr lang="en-US" sz="3600" b="1" dirty="0">
              <a:effectLst/>
              <a:latin typeface="Segoe UI Emoji" panose="020B0502040204020203" pitchFamily="34" charset="0"/>
              <a:ea typeface="Segoe UI Emoji" panose="020B0502040204020203" pitchFamily="34" charset="0"/>
              <a:cs typeface="Sakkal Majalla" panose="020000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1" y="1271016"/>
            <a:ext cx="8934759" cy="3358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464" y="5228689"/>
            <a:ext cx="691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used MobileNet version 1 for feature extraction.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4464" y="5803654"/>
            <a:ext cx="555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Logistic regression for classification.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7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60831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Dataset Details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Blood Cells</a:t>
            </a:r>
          </a:p>
          <a:p>
            <a:pPr lvl="1"/>
            <a:r>
              <a:rPr lang="en-GB" dirty="0">
                <a:effectLst/>
              </a:rPr>
              <a:t>The dataset contains 12500 images with dimensions of 320*240 pixels each. The images are classified into only four classes: eosinophil, lymphocyte, monocyte and neutrophil. Each class has approximately 3120 images -2500 for training and 620 for testing. </a:t>
            </a:r>
            <a:endParaRPr lang="en-US" dirty="0" smtClean="0"/>
          </a:p>
          <a:p>
            <a:pPr lvl="1"/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Rabin WBC </a:t>
            </a:r>
          </a:p>
          <a:p>
            <a:pPr lvl="1"/>
            <a:r>
              <a:rPr lang="en-GB" dirty="0">
                <a:effectLst/>
              </a:rPr>
              <a:t>The dataset contains 10830 images with dimensions of 575*575 pixels each. The images are classified into only four classes: eosinophil, lymphocyte, monocyte and neutrophil. Each class has approximately 2000 images -2500 for training and 800 for testing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69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970450"/>
          </a:xfrm>
        </p:spPr>
        <p:txBody>
          <a:bodyPr/>
          <a:lstStyle/>
          <a:p>
            <a:r>
              <a:rPr lang="en-US" dirty="0" smtClean="0"/>
              <a:t>Implementation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92953"/>
            <a:ext cx="10353762" cy="144051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1" dirty="0" smtClean="0"/>
              <a:t>1.    In Data pre-processing: </a:t>
            </a:r>
            <a:endParaRPr lang="en-US" sz="1200" dirty="0" smtClean="0"/>
          </a:p>
          <a:p>
            <a:pPr lvl="1"/>
            <a:r>
              <a:rPr lang="en-US" sz="1600" dirty="0" smtClean="0"/>
              <a:t>We resize each image to 224*224 image and centralized the WBC.</a:t>
            </a:r>
          </a:p>
          <a:p>
            <a:pPr lvl="1"/>
            <a:r>
              <a:rPr lang="en-GB" sz="1600" dirty="0">
                <a:effectLst/>
              </a:rPr>
              <a:t>Drop any image have two WBC because we found out some images have two WBC sometimes are in the same kind and sometimes it is </a:t>
            </a:r>
            <a:r>
              <a:rPr lang="en-GB" sz="1600" dirty="0" smtClean="0">
                <a:effectLst/>
              </a:rPr>
              <a:t>not.</a:t>
            </a:r>
            <a:endParaRPr lang="en-US" sz="1600" dirty="0">
              <a:effectLst/>
            </a:endParaRPr>
          </a:p>
          <a:p>
            <a:pPr marL="450000" lvl="1" indent="0">
              <a:buNone/>
            </a:pPr>
            <a:endParaRPr lang="en-US" sz="1600" dirty="0" smtClean="0">
              <a:effectLst/>
            </a:endParaRPr>
          </a:p>
          <a:p>
            <a:pPr marL="450000" lvl="1" indent="0">
              <a:buNone/>
            </a:pPr>
            <a:endParaRPr lang="en-GB" sz="1600" dirty="0" smtClean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2721863"/>
            <a:ext cx="10353762" cy="14709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800" b="1" dirty="0" smtClean="0"/>
              <a:t>2.    In model implementation: </a:t>
            </a:r>
            <a:endParaRPr lang="en-US" sz="1200" dirty="0" smtClean="0"/>
          </a:p>
          <a:p>
            <a:pPr lvl="1"/>
            <a:r>
              <a:rPr lang="en-US" sz="1600" dirty="0" smtClean="0"/>
              <a:t>We implement MobileNet model to make feature extraction only. And get the features vector.</a:t>
            </a:r>
          </a:p>
          <a:p>
            <a:pPr lvl="1"/>
            <a:r>
              <a:rPr lang="en-US" sz="1600" dirty="0" smtClean="0"/>
              <a:t>We implement logistic regression model and pass the features vector to the model.</a:t>
            </a:r>
          </a:p>
          <a:p>
            <a:pPr marL="450000" lvl="1" indent="0">
              <a:buNone/>
            </a:pPr>
            <a:endParaRPr lang="en-US" sz="1600" dirty="0" smtClean="0">
              <a:effectLst/>
            </a:endParaRPr>
          </a:p>
          <a:p>
            <a:pPr marL="450000" lvl="1" indent="0">
              <a:buFont typeface="Wingdings 2" charset="2"/>
              <a:buNone/>
            </a:pPr>
            <a:endParaRPr lang="en-GB" sz="1600" dirty="0" smtClean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89" y="4028270"/>
            <a:ext cx="7739066" cy="23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34112"/>
            <a:ext cx="10353762" cy="970450"/>
          </a:xfrm>
        </p:spPr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04563"/>
            <a:ext cx="10353762" cy="459062"/>
          </a:xfrm>
        </p:spPr>
        <p:txBody>
          <a:bodyPr/>
          <a:lstStyle/>
          <a:p>
            <a:r>
              <a:rPr lang="en-US" dirty="0" smtClean="0"/>
              <a:t>For Image Blood Cells dataset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3780707"/>
            <a:ext cx="10353762" cy="4590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Rabin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37" y="1693697"/>
            <a:ext cx="7038392" cy="1956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38" y="4239770"/>
            <a:ext cx="7038392" cy="1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</TotalTime>
  <Words>203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Calisto MT</vt:lpstr>
      <vt:lpstr>Sakkal Majalla</vt:lpstr>
      <vt:lpstr>Segoe UI Emoji</vt:lpstr>
      <vt:lpstr>Trebuchet MS</vt:lpstr>
      <vt:lpstr>Wingdings 2</vt:lpstr>
      <vt:lpstr>Slate</vt:lpstr>
      <vt:lpstr>PowerPoint Presentation</vt:lpstr>
      <vt:lpstr>Dataset Details </vt:lpstr>
      <vt:lpstr>Implementation Details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3</cp:revision>
  <dcterms:created xsi:type="dcterms:W3CDTF">2022-05-18T05:52:00Z</dcterms:created>
  <dcterms:modified xsi:type="dcterms:W3CDTF">2022-05-18T06:11:54Z</dcterms:modified>
</cp:coreProperties>
</file>