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38B8-E33A-3DC1-B2E1-F7BBC270DB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GLOBAL BANK USER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1333E-23B4-6A07-5755-B063CB6E7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502927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IN" dirty="0"/>
              <a:t>                                                                       Team MEMBERS:</a:t>
            </a:r>
          </a:p>
          <a:p>
            <a:pPr algn="r"/>
            <a:r>
              <a:rPr lang="en-IN" dirty="0"/>
              <a:t>MOHAMMED AHMED KHAN</a:t>
            </a:r>
          </a:p>
          <a:p>
            <a:pPr algn="ctr"/>
            <a:r>
              <a:rPr lang="en-IN" dirty="0"/>
              <a:t>				       DHANUSH</a:t>
            </a:r>
          </a:p>
          <a:p>
            <a:pPr algn="ctr"/>
            <a:r>
              <a:rPr lang="en-IN" dirty="0"/>
              <a:t>                                                               KAUSTUBH</a:t>
            </a:r>
          </a:p>
          <a:p>
            <a:pPr algn="ctr"/>
            <a:r>
              <a:rPr lang="en-IN" dirty="0"/>
              <a:t>                                                            DHRISHA</a:t>
            </a:r>
          </a:p>
          <a:p>
            <a:pPr algn="ctr"/>
            <a:r>
              <a:rPr lang="en-IN" dirty="0"/>
              <a:t>                                                         DHRUV</a:t>
            </a:r>
          </a:p>
        </p:txBody>
      </p:sp>
    </p:spTree>
    <p:extLst>
      <p:ext uri="{BB962C8B-B14F-4D97-AF65-F5344CB8AC3E}">
        <p14:creationId xmlns:p14="http://schemas.microsoft.com/office/powerpoint/2010/main" val="63579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C69E7-FB01-2953-1944-D8156CFE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95F2-ADB7-BE82-16B7-C6DF0AFE2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Goal is to build a Global Bank User Management System that has following features: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User has the ability to create an account and login.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User can apply for loan.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User can perform Deposit/Withdraw operations.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User can view statement of all his transactions.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124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C5E3-40D0-87A6-3D2F-295AD471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Usecase</a:t>
            </a:r>
            <a:r>
              <a:rPr lang="en-IN" dirty="0"/>
              <a:t>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5EDF34-3D0A-0209-1C8F-2DBC29646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6047" y="2249488"/>
            <a:ext cx="4176732" cy="3541712"/>
          </a:xfrm>
        </p:spPr>
      </p:pic>
    </p:spTree>
    <p:extLst>
      <p:ext uri="{BB962C8B-B14F-4D97-AF65-F5344CB8AC3E}">
        <p14:creationId xmlns:p14="http://schemas.microsoft.com/office/powerpoint/2010/main" val="330264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8D67-05DA-17E5-8F67-13723E16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Snapshots of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3A7BC-5B7C-E18E-0B9D-89BAEC144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Login Page: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EA5F3-311B-A90D-B4C6-B650C82E5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304" y="2368224"/>
            <a:ext cx="6920753" cy="387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1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5FD70-2594-9A9B-ADD1-5BEDB9C52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469C2-2677-6DAD-9E6A-4F4513C3C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Menu Page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0E277-9BF4-FCF5-564C-A5D3F4EA7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647" y="2348752"/>
            <a:ext cx="8104094" cy="421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9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4232-7620-9B14-9B06-13C33288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8CEDC-0868-164D-7711-5245A8CC6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Transaction types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156E26-BB38-38FA-FB55-4C533E35B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776" y="2383956"/>
            <a:ext cx="8417859" cy="431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9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8B00-8B72-C06A-BEA9-EBE0BD6D7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103A7-4F02-79AA-9CE8-E3B11CA63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Transaction Statement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4D7AFD-E2B9-E24B-50B9-73B8BE063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069" y="2249487"/>
            <a:ext cx="6992471" cy="426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97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A87DA-365A-C14E-6332-CEFC804F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022AD-90CC-4216-3A20-B796D52A0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7200" dirty="0"/>
              <a:t>Thank you</a:t>
            </a:r>
          </a:p>
          <a:p>
            <a:pPr marL="0" indent="0">
              <a:buNone/>
            </a:pP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947078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186</TotalTime>
  <Words>91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GLOBAL BANK USER MANAGEMENT SYSTEM</vt:lpstr>
      <vt:lpstr>Scope:</vt:lpstr>
      <vt:lpstr>Usecase diagram</vt:lpstr>
      <vt:lpstr>Snapshots of application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BANK USER MANAGEMENT SYSTEM</dc:title>
  <dc:creator>MOHAMMED AHMEDKHAN-18071a05f4</dc:creator>
  <cp:lastModifiedBy>MOHAMMED AHMEDKHAN-18071a05f4</cp:lastModifiedBy>
  <cp:revision>2</cp:revision>
  <dcterms:created xsi:type="dcterms:W3CDTF">2022-11-10T03:54:11Z</dcterms:created>
  <dcterms:modified xsi:type="dcterms:W3CDTF">2022-11-10T07:01:05Z</dcterms:modified>
</cp:coreProperties>
</file>