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268" autoAdjust="0"/>
  </p:normalViewPr>
  <p:slideViewPr>
    <p:cSldViewPr snapToGrid="0">
      <p:cViewPr>
        <p:scale>
          <a:sx n="100" d="100"/>
          <a:sy n="100" d="100"/>
        </p:scale>
        <p:origin x="-2798" y="-136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0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2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8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0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6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6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3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6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4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3DD2E-470F-489C-B0E3-BD195B6FD9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1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AE0A3F-2D54-338F-5B7E-DF4BA99E473F}"/>
              </a:ext>
            </a:extLst>
          </p:cNvPr>
          <p:cNvSpPr txBox="1"/>
          <p:nvPr/>
        </p:nvSpPr>
        <p:spPr>
          <a:xfrm>
            <a:off x="627917" y="952473"/>
            <a:ext cx="48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6FFB6B-E5A2-C50E-A56D-C1BEF2C347B0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1116330" y="1090972"/>
            <a:ext cx="414621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29A5DE4-1649-110F-D129-CDB0A1B4C106}"/>
              </a:ext>
            </a:extLst>
          </p:cNvPr>
          <p:cNvSpPr/>
          <p:nvPr/>
        </p:nvSpPr>
        <p:spPr>
          <a:xfrm>
            <a:off x="1530951" y="90809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85993C-813D-6A72-BF92-81C4508E8787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086F97-11B5-292A-3894-DB78FBC1D286}"/>
              </a:ext>
            </a:extLst>
          </p:cNvPr>
          <p:cNvCxnSpPr>
            <a:cxnSpLocks/>
          </p:cNvCxnSpPr>
          <p:nvPr/>
        </p:nvCxnSpPr>
        <p:spPr>
          <a:xfrm>
            <a:off x="2473960" y="1092632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87EC1F-4A47-441C-45DD-690DAA65B095}"/>
              </a:ext>
            </a:extLst>
          </p:cNvPr>
          <p:cNvSpPr txBox="1"/>
          <p:nvPr/>
        </p:nvSpPr>
        <p:spPr>
          <a:xfrm>
            <a:off x="2611791" y="1049105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665606-0FF6-E98D-0340-3B42EA2F43B9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4222A1-79E0-F6C4-2B52-A027722A5263}"/>
              </a:ext>
            </a:extLst>
          </p:cNvPr>
          <p:cNvSpPr/>
          <p:nvPr/>
        </p:nvSpPr>
        <p:spPr>
          <a:xfrm>
            <a:off x="5109951" y="90809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F8CA3B-76EE-09BD-4C38-57F549C61CDF}"/>
              </a:ext>
            </a:extLst>
          </p:cNvPr>
          <p:cNvGrpSpPr/>
          <p:nvPr/>
        </p:nvGrpSpPr>
        <p:grpSpPr>
          <a:xfrm>
            <a:off x="5166607" y="1225490"/>
            <a:ext cx="287565" cy="386071"/>
            <a:chOff x="5272578" y="778450"/>
            <a:chExt cx="287565" cy="386071"/>
          </a:xfrm>
        </p:grpSpPr>
        <p:sp>
          <p:nvSpPr>
            <p:cNvPr id="16" name="Arrow: U-Turn 15">
              <a:extLst>
                <a:ext uri="{FF2B5EF4-FFF2-40B4-BE49-F238E27FC236}">
                  <a16:creationId xmlns:a16="http://schemas.microsoft.com/office/drawing/2014/main" id="{21BE08E2-2D04-01F4-F0FA-80FF959710CB}"/>
                </a:ext>
              </a:extLst>
            </p:cNvPr>
            <p:cNvSpPr/>
            <p:nvPr/>
          </p:nvSpPr>
          <p:spPr>
            <a:xfrm rot="10800000" flipH="1">
              <a:off x="5272578" y="778450"/>
              <a:ext cx="287565" cy="211455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6F6CBE-1AFD-8FE1-CFF6-6016D4C1F210}"/>
                </a:ext>
              </a:extLst>
            </p:cNvPr>
            <p:cNvSpPr txBox="1"/>
            <p:nvPr/>
          </p:nvSpPr>
          <p:spPr>
            <a:xfrm>
              <a:off x="5298154" y="93368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6D7074E-E3A9-AD88-5E23-A37995B70CA2}"/>
              </a:ext>
            </a:extLst>
          </p:cNvPr>
          <p:cNvSpPr/>
          <p:nvPr/>
        </p:nvSpPr>
        <p:spPr>
          <a:xfrm>
            <a:off x="5728652" y="908092"/>
            <a:ext cx="365760" cy="365760"/>
          </a:xfrm>
          <a:prstGeom prst="ellipse">
            <a:avLst/>
          </a:prstGeom>
          <a:noFill/>
          <a:ln w="34925" cmpd="dbl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B61540-5245-E9FF-D955-87A49B84EA24}"/>
              </a:ext>
            </a:extLst>
          </p:cNvPr>
          <p:cNvGrpSpPr/>
          <p:nvPr/>
        </p:nvGrpSpPr>
        <p:grpSpPr>
          <a:xfrm>
            <a:off x="5785308" y="1242659"/>
            <a:ext cx="287565" cy="393948"/>
            <a:chOff x="5272578" y="795619"/>
            <a:chExt cx="287565" cy="393948"/>
          </a:xfrm>
        </p:grpSpPr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C7E9CBB2-948E-7275-1763-9BECC73B2A23}"/>
                </a:ext>
              </a:extLst>
            </p:cNvPr>
            <p:cNvSpPr/>
            <p:nvPr/>
          </p:nvSpPr>
          <p:spPr>
            <a:xfrm rot="10800000" flipH="1">
              <a:off x="5272578" y="795619"/>
              <a:ext cx="287565" cy="211455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78B2B3-CCD4-B69F-23BB-60190F95976F}"/>
                </a:ext>
              </a:extLst>
            </p:cNvPr>
            <p:cNvSpPr txBox="1"/>
            <p:nvPr/>
          </p:nvSpPr>
          <p:spPr>
            <a:xfrm>
              <a:off x="5308824" y="9587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9038F3A-4F0D-1D66-004A-74ED31E7E51A}"/>
              </a:ext>
            </a:extLst>
          </p:cNvPr>
          <p:cNvSpPr txBox="1"/>
          <p:nvPr/>
        </p:nvSpPr>
        <p:spPr>
          <a:xfrm>
            <a:off x="383710" y="20854546"/>
            <a:ext cx="48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EE0C70-71F1-6D86-11BC-B2D77ACE5934}"/>
              </a:ext>
            </a:extLst>
          </p:cNvPr>
          <p:cNvCxnSpPr>
            <a:cxnSpLocks/>
            <a:stCxn id="26" idx="3"/>
            <a:endCxn id="28" idx="2"/>
          </p:cNvCxnSpPr>
          <p:nvPr/>
        </p:nvCxnSpPr>
        <p:spPr>
          <a:xfrm flipV="1">
            <a:off x="872123" y="20993045"/>
            <a:ext cx="414621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F4F9674-36AD-6E43-EF29-DF7D30E01675}"/>
              </a:ext>
            </a:extLst>
          </p:cNvPr>
          <p:cNvSpPr/>
          <p:nvPr/>
        </p:nvSpPr>
        <p:spPr>
          <a:xfrm>
            <a:off x="1286744" y="2081016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7134AD-534C-6A45-FCC5-12864EC737F9}"/>
              </a:ext>
            </a:extLst>
          </p:cNvPr>
          <p:cNvSpPr txBox="1"/>
          <p:nvPr/>
        </p:nvSpPr>
        <p:spPr>
          <a:xfrm>
            <a:off x="3129333" y="247030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42B80C-FE58-6B6D-5E8A-38FB37E1CEEE}"/>
              </a:ext>
            </a:extLst>
          </p:cNvPr>
          <p:cNvGrpSpPr/>
          <p:nvPr/>
        </p:nvGrpSpPr>
        <p:grpSpPr>
          <a:xfrm>
            <a:off x="2098367" y="1930832"/>
            <a:ext cx="1026847" cy="654888"/>
            <a:chOff x="3007396" y="5441112"/>
            <a:chExt cx="1026847" cy="65488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EBE26B-5AC8-89F7-19D8-707995856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CCCB7A5-6040-DAA1-36D6-6A072C2581BE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F984D57-4996-43D7-B9CF-514949D30BF9}"/>
              </a:ext>
            </a:extLst>
          </p:cNvPr>
          <p:cNvSpPr txBox="1"/>
          <p:nvPr/>
        </p:nvSpPr>
        <p:spPr>
          <a:xfrm>
            <a:off x="2923326" y="5300296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!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8A61F71-4B5F-4EAB-BB23-C9B58B3E12A5}"/>
              </a:ext>
            </a:extLst>
          </p:cNvPr>
          <p:cNvGrpSpPr/>
          <p:nvPr/>
        </p:nvGrpSpPr>
        <p:grpSpPr>
          <a:xfrm>
            <a:off x="1469624" y="5232832"/>
            <a:ext cx="1777527" cy="15577333"/>
            <a:chOff x="2256716" y="5441112"/>
            <a:chExt cx="1777527" cy="15577333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410C0BB-9990-4EC8-85F5-677DD5CA6060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2256716" y="5441113"/>
              <a:ext cx="1244091" cy="1557733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3E8E38-69F6-4985-BE3E-62B08F4A12B1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13763AF4-F61A-4F4A-A862-BD799DCD5EF1}"/>
              </a:ext>
            </a:extLst>
          </p:cNvPr>
          <p:cNvSpPr/>
          <p:nvPr/>
        </p:nvSpPr>
        <p:spPr>
          <a:xfrm>
            <a:off x="3254067" y="504995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F84980-3621-44FA-8000-AD2BC9568D16}"/>
              </a:ext>
            </a:extLst>
          </p:cNvPr>
          <p:cNvCxnSpPr>
            <a:cxnSpLocks/>
          </p:cNvCxnSpPr>
          <p:nvPr/>
        </p:nvCxnSpPr>
        <p:spPr>
          <a:xfrm>
            <a:off x="3619827" y="5232832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A8708B2-242C-49BE-BA4D-EE8594D018E9}"/>
              </a:ext>
            </a:extLst>
          </p:cNvPr>
          <p:cNvSpPr txBox="1"/>
          <p:nvPr/>
        </p:nvSpPr>
        <p:spPr>
          <a:xfrm>
            <a:off x="3747757" y="5300296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DDCAF47-AEA7-4E04-85C6-60CF230288A2}"/>
              </a:ext>
            </a:extLst>
          </p:cNvPr>
          <p:cNvSpPr/>
          <p:nvPr/>
        </p:nvSpPr>
        <p:spPr>
          <a:xfrm>
            <a:off x="4153263" y="504995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AI</a:t>
            </a:r>
          </a:p>
        </p:txBody>
      </p:sp>
      <p:grpSp>
        <p:nvGrpSpPr>
          <p:cNvPr id="826" name="Group 825">
            <a:extLst>
              <a:ext uri="{FF2B5EF4-FFF2-40B4-BE49-F238E27FC236}">
                <a16:creationId xmlns:a16="http://schemas.microsoft.com/office/drawing/2014/main" id="{1AC3D3D2-D49F-49CB-AC24-0DBD34D670C1}"/>
              </a:ext>
            </a:extLst>
          </p:cNvPr>
          <p:cNvGrpSpPr/>
          <p:nvPr/>
        </p:nvGrpSpPr>
        <p:grpSpPr>
          <a:xfrm>
            <a:off x="2786776" y="5485834"/>
            <a:ext cx="1792755" cy="486648"/>
            <a:chOff x="2687038" y="5531128"/>
            <a:chExt cx="1792755" cy="48664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AC98EF2-DE6B-4383-8872-60B039C4FE9E}"/>
                </a:ext>
              </a:extLst>
            </p:cNvPr>
            <p:cNvCxnSpPr>
              <a:cxnSpLocks/>
            </p:cNvCxnSpPr>
            <p:nvPr/>
          </p:nvCxnSpPr>
          <p:spPr>
            <a:xfrm>
              <a:off x="2687038" y="5726977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6BF6ECE-EDA7-424E-A9B8-05FEC9F54729}"/>
                </a:ext>
              </a:extLst>
            </p:cNvPr>
            <p:cNvSpPr/>
            <p:nvPr/>
          </p:nvSpPr>
          <p:spPr>
            <a:xfrm>
              <a:off x="3214837" y="5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2E15552-48C4-4892-9558-094D5B95D9E6}"/>
                </a:ext>
              </a:extLst>
            </p:cNvPr>
            <p:cNvCxnSpPr>
              <a:cxnSpLocks/>
            </p:cNvCxnSpPr>
            <p:nvPr/>
          </p:nvCxnSpPr>
          <p:spPr>
            <a:xfrm>
              <a:off x="3580597" y="5714008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6414C7D-7E31-40A8-905F-D83E7C7CDC56}"/>
                </a:ext>
              </a:extLst>
            </p:cNvPr>
            <p:cNvSpPr txBox="1"/>
            <p:nvPr/>
          </p:nvSpPr>
          <p:spPr>
            <a:xfrm>
              <a:off x="3780400" y="578694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|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EFDBD18-8610-498D-A0B3-C6604803DD4E}"/>
                </a:ext>
              </a:extLst>
            </p:cNvPr>
            <p:cNvSpPr/>
            <p:nvPr/>
          </p:nvSpPr>
          <p:spPr>
            <a:xfrm>
              <a:off x="4114033" y="5531128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AJ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4A19601-027A-425B-883E-4298897DC275}"/>
                </a:ext>
              </a:extLst>
            </p:cNvPr>
            <p:cNvSpPr txBox="1"/>
            <p:nvPr/>
          </p:nvSpPr>
          <p:spPr>
            <a:xfrm>
              <a:off x="2863505" y="578694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|</a:t>
              </a:r>
            </a:p>
          </p:txBody>
        </p:sp>
      </p:grpSp>
      <p:grpSp>
        <p:nvGrpSpPr>
          <p:cNvPr id="832" name="Group 831">
            <a:extLst>
              <a:ext uri="{FF2B5EF4-FFF2-40B4-BE49-F238E27FC236}">
                <a16:creationId xmlns:a16="http://schemas.microsoft.com/office/drawing/2014/main" id="{F12CC3AA-1929-44DA-BC99-65BD0318CADE}"/>
              </a:ext>
            </a:extLst>
          </p:cNvPr>
          <p:cNvGrpSpPr/>
          <p:nvPr/>
        </p:nvGrpSpPr>
        <p:grpSpPr>
          <a:xfrm>
            <a:off x="2891001" y="5988585"/>
            <a:ext cx="1792755" cy="486648"/>
            <a:chOff x="2611790" y="6042344"/>
            <a:chExt cx="1792755" cy="486648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9F85916-57D2-49F0-AAC5-B79BA7DC4BB2}"/>
                </a:ext>
              </a:extLst>
            </p:cNvPr>
            <p:cNvCxnSpPr>
              <a:cxnSpLocks/>
            </p:cNvCxnSpPr>
            <p:nvPr/>
          </p:nvCxnSpPr>
          <p:spPr>
            <a:xfrm>
              <a:off x="2611790" y="6238193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62A7ADF-D1F4-42C3-B77F-947B73AD4C94}"/>
                </a:ext>
              </a:extLst>
            </p:cNvPr>
            <p:cNvSpPr/>
            <p:nvPr/>
          </p:nvSpPr>
          <p:spPr>
            <a:xfrm>
              <a:off x="3139589" y="604234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E681898-138E-4EC9-B412-E8539BAC65B1}"/>
                </a:ext>
              </a:extLst>
            </p:cNvPr>
            <p:cNvCxnSpPr>
              <a:cxnSpLocks/>
            </p:cNvCxnSpPr>
            <p:nvPr/>
          </p:nvCxnSpPr>
          <p:spPr>
            <a:xfrm>
              <a:off x="3505349" y="6225224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20DD944-74BF-4CBB-B411-40196E1A1C1D}"/>
                </a:ext>
              </a:extLst>
            </p:cNvPr>
            <p:cNvSpPr txBox="1"/>
            <p:nvPr/>
          </p:nvSpPr>
          <p:spPr>
            <a:xfrm>
              <a:off x="3705152" y="629816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&amp;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9CEE1CE-1FCA-42EA-BF53-111E4E668882}"/>
                </a:ext>
              </a:extLst>
            </p:cNvPr>
            <p:cNvSpPr/>
            <p:nvPr/>
          </p:nvSpPr>
          <p:spPr>
            <a:xfrm>
              <a:off x="4038785" y="6042344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AK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1696AE8-CF8E-4675-A146-CCEACC2C2A4C}"/>
                </a:ext>
              </a:extLst>
            </p:cNvPr>
            <p:cNvSpPr txBox="1"/>
            <p:nvPr/>
          </p:nvSpPr>
          <p:spPr>
            <a:xfrm>
              <a:off x="2788257" y="629816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&amp;</a:t>
              </a:r>
            </a:p>
          </p:txBody>
        </p:sp>
      </p:grp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75517FB6-73DE-4759-B398-7554F850174D}"/>
              </a:ext>
            </a:extLst>
          </p:cNvPr>
          <p:cNvGrpSpPr/>
          <p:nvPr/>
        </p:nvGrpSpPr>
        <p:grpSpPr>
          <a:xfrm>
            <a:off x="2959925" y="6552745"/>
            <a:ext cx="1792755" cy="486648"/>
            <a:chOff x="2585819" y="6553560"/>
            <a:chExt cx="1792755" cy="486648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6D6CFDF-DD18-47E2-A9BF-997FB9B5592C}"/>
                </a:ext>
              </a:extLst>
            </p:cNvPr>
            <p:cNvCxnSpPr>
              <a:cxnSpLocks/>
            </p:cNvCxnSpPr>
            <p:nvPr/>
          </p:nvCxnSpPr>
          <p:spPr>
            <a:xfrm>
              <a:off x="2585819" y="6749409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2194C77-BD87-4DA9-B5FB-E1497B488A0F}"/>
                </a:ext>
              </a:extLst>
            </p:cNvPr>
            <p:cNvCxnSpPr>
              <a:cxnSpLocks/>
            </p:cNvCxnSpPr>
            <p:nvPr/>
          </p:nvCxnSpPr>
          <p:spPr>
            <a:xfrm>
              <a:off x="3479378" y="6736440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156E591-B681-4E90-8119-F241921D04E2}"/>
                </a:ext>
              </a:extLst>
            </p:cNvPr>
            <p:cNvSpPr txBox="1"/>
            <p:nvPr/>
          </p:nvSpPr>
          <p:spPr>
            <a:xfrm>
              <a:off x="3679181" y="680937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B7550DB-97A6-4A8A-A5FC-DB0ABD3C6698}"/>
                </a:ext>
              </a:extLst>
            </p:cNvPr>
            <p:cNvSpPr/>
            <p:nvPr/>
          </p:nvSpPr>
          <p:spPr>
            <a:xfrm>
              <a:off x="4012814" y="655356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AL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DF81F6E-4668-4DA9-A82B-1BA0247A959B}"/>
                </a:ext>
              </a:extLst>
            </p:cNvPr>
            <p:cNvSpPr txBox="1"/>
            <p:nvPr/>
          </p:nvSpPr>
          <p:spPr>
            <a:xfrm>
              <a:off x="2762286" y="680937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</a:t>
              </a:r>
            </a:p>
          </p:txBody>
        </p: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2548B946-E022-4844-B74D-A6AC1A72F535}"/>
              </a:ext>
            </a:extLst>
          </p:cNvPr>
          <p:cNvGrpSpPr/>
          <p:nvPr/>
        </p:nvGrpSpPr>
        <p:grpSpPr>
          <a:xfrm>
            <a:off x="3019476" y="7099921"/>
            <a:ext cx="920843" cy="365760"/>
            <a:chOff x="3019476" y="7099921"/>
            <a:chExt cx="920843" cy="365760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F211E35-EF03-474A-8882-FBCAB0ADB88B}"/>
                </a:ext>
              </a:extLst>
            </p:cNvPr>
            <p:cNvCxnSpPr>
              <a:cxnSpLocks/>
              <a:endCxn id="71" idx="2"/>
            </p:cNvCxnSpPr>
            <p:nvPr/>
          </p:nvCxnSpPr>
          <p:spPr>
            <a:xfrm>
              <a:off x="3019476" y="7282801"/>
              <a:ext cx="555083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67592E-AD38-4869-A818-61BE2477862C}"/>
                </a:ext>
              </a:extLst>
            </p:cNvPr>
            <p:cNvSpPr txBox="1"/>
            <p:nvPr/>
          </p:nvSpPr>
          <p:spPr>
            <a:xfrm>
              <a:off x="3161940" y="722492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.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6D026CC-13D3-40BB-BB0C-97DF53A95EC6}"/>
                </a:ext>
              </a:extLst>
            </p:cNvPr>
            <p:cNvSpPr/>
            <p:nvPr/>
          </p:nvSpPr>
          <p:spPr>
            <a:xfrm>
              <a:off x="3574559" y="7099921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</a:t>
              </a:r>
            </a:p>
          </p:txBody>
        </p:sp>
      </p:grpSp>
      <p:grpSp>
        <p:nvGrpSpPr>
          <p:cNvPr id="854" name="Group 853">
            <a:extLst>
              <a:ext uri="{FF2B5EF4-FFF2-40B4-BE49-F238E27FC236}">
                <a16:creationId xmlns:a16="http://schemas.microsoft.com/office/drawing/2014/main" id="{8E34AC38-4C42-4C84-8CA9-BEEEAA510BD4}"/>
              </a:ext>
            </a:extLst>
          </p:cNvPr>
          <p:cNvGrpSpPr/>
          <p:nvPr/>
        </p:nvGrpSpPr>
        <p:grpSpPr>
          <a:xfrm>
            <a:off x="3217963" y="7606983"/>
            <a:ext cx="958329" cy="421520"/>
            <a:chOff x="3217963" y="7606983"/>
            <a:chExt cx="958329" cy="421520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930830A-14AC-403A-8A2D-1504883189CE}"/>
                </a:ext>
              </a:extLst>
            </p:cNvPr>
            <p:cNvCxnSpPr>
              <a:cxnSpLocks/>
            </p:cNvCxnSpPr>
            <p:nvPr/>
          </p:nvCxnSpPr>
          <p:spPr>
            <a:xfrm>
              <a:off x="3217963" y="7785295"/>
              <a:ext cx="58144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05CFF6-275A-442E-B4E0-539431AF5556}"/>
                </a:ext>
              </a:extLst>
            </p:cNvPr>
            <p:cNvSpPr txBox="1"/>
            <p:nvPr/>
          </p:nvSpPr>
          <p:spPr>
            <a:xfrm>
              <a:off x="3380589" y="779767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/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0D66CAE-3154-432E-8F99-68F245AC6841}"/>
                </a:ext>
              </a:extLst>
            </p:cNvPr>
            <p:cNvSpPr/>
            <p:nvPr/>
          </p:nvSpPr>
          <p:spPr>
            <a:xfrm>
              <a:off x="3792434" y="7606983"/>
              <a:ext cx="383858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BDFD52C-5EF2-4450-928D-9091DFEE6E0D}"/>
              </a:ext>
            </a:extLst>
          </p:cNvPr>
          <p:cNvCxnSpPr>
            <a:cxnSpLocks/>
          </p:cNvCxnSpPr>
          <p:nvPr/>
        </p:nvCxnSpPr>
        <p:spPr>
          <a:xfrm>
            <a:off x="3444751" y="9678878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FA846BBA-C1B8-4850-8F6C-71C86C4E358B}"/>
              </a:ext>
            </a:extLst>
          </p:cNvPr>
          <p:cNvSpPr/>
          <p:nvPr/>
        </p:nvSpPr>
        <p:spPr>
          <a:xfrm>
            <a:off x="3957482" y="9495998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9BFAEA8-FBD4-40EE-B6DF-86BFDA3CEE6D}"/>
              </a:ext>
            </a:extLst>
          </p:cNvPr>
          <p:cNvSpPr txBox="1"/>
          <p:nvPr/>
        </p:nvSpPr>
        <p:spPr>
          <a:xfrm>
            <a:off x="3648531" y="968033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63D1893-A641-48EF-A21E-22C3CC89A472}"/>
              </a:ext>
            </a:extLst>
          </p:cNvPr>
          <p:cNvSpPr txBox="1"/>
          <p:nvPr/>
        </p:nvSpPr>
        <p:spPr>
          <a:xfrm>
            <a:off x="4583274" y="923493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1773D4E-5BF1-40A6-BEB5-F364D5B44D7C}"/>
              </a:ext>
            </a:extLst>
          </p:cNvPr>
          <p:cNvGrpSpPr/>
          <p:nvPr/>
        </p:nvGrpSpPr>
        <p:grpSpPr>
          <a:xfrm>
            <a:off x="10988644" y="297585"/>
            <a:ext cx="1026847" cy="654888"/>
            <a:chOff x="3007396" y="5441112"/>
            <a:chExt cx="1026847" cy="654888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4B0091-E681-4A95-8CB8-CB7BB5AB4B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CF6DA8B-6F1E-4E37-99CC-647F7D572253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481C5F7-4FB8-445C-A00B-CADC4831B868}"/>
              </a:ext>
            </a:extLst>
          </p:cNvPr>
          <p:cNvGrpSpPr/>
          <p:nvPr/>
        </p:nvGrpSpPr>
        <p:grpSpPr>
          <a:xfrm>
            <a:off x="12268007" y="1183700"/>
            <a:ext cx="855662" cy="464974"/>
            <a:chOff x="2991742" y="5441112"/>
            <a:chExt cx="855662" cy="464974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EBD9A61-ED66-4671-B75B-EA3968A712A8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42" y="5441112"/>
              <a:ext cx="50906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E4292F0-2C43-4035-B690-647BBA793B9A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346597" cy="464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F7A3CFF-360B-46DF-88DC-A7A63EB95A5C}"/>
              </a:ext>
            </a:extLst>
          </p:cNvPr>
          <p:cNvGrpSpPr/>
          <p:nvPr/>
        </p:nvGrpSpPr>
        <p:grpSpPr>
          <a:xfrm flipV="1">
            <a:off x="12359559" y="2807689"/>
            <a:ext cx="1020161" cy="540872"/>
            <a:chOff x="2991742" y="5441112"/>
            <a:chExt cx="855662" cy="464974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91334C8-E43A-4C8E-BCD0-5BE41B756F05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42" y="5441112"/>
              <a:ext cx="50906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56AFB22-B58A-4682-A9C9-16B2AE501F8B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346597" cy="464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63AF1AE-93E8-451C-9532-C33E5D250CA6}"/>
              </a:ext>
            </a:extLst>
          </p:cNvPr>
          <p:cNvGrpSpPr/>
          <p:nvPr/>
        </p:nvGrpSpPr>
        <p:grpSpPr>
          <a:xfrm flipV="1">
            <a:off x="10543132" y="2973099"/>
            <a:ext cx="1026847" cy="1090279"/>
            <a:chOff x="3007396" y="5441112"/>
            <a:chExt cx="1026847" cy="654888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B46B93-1DCF-40B8-A8C0-7F0676F9F4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FEEC1AC-9257-4DFD-B71D-547EF029E69C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630B8CD-F64F-4CAA-BED0-590ED82CE07E}"/>
              </a:ext>
            </a:extLst>
          </p:cNvPr>
          <p:cNvGrpSpPr/>
          <p:nvPr/>
        </p:nvGrpSpPr>
        <p:grpSpPr>
          <a:xfrm>
            <a:off x="4243136" y="9271963"/>
            <a:ext cx="808009" cy="263101"/>
            <a:chOff x="3226234" y="5441112"/>
            <a:chExt cx="808009" cy="263101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4C6FEA1-C8D1-4611-B58D-D82D228D44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6234" y="5441112"/>
              <a:ext cx="274573" cy="26310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0F602B6-BC98-453D-8F35-A982DE604334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" name="Oval 101">
            <a:extLst>
              <a:ext uri="{FF2B5EF4-FFF2-40B4-BE49-F238E27FC236}">
                <a16:creationId xmlns:a16="http://schemas.microsoft.com/office/drawing/2014/main" id="{612B8470-F17D-4B7D-A9A0-17AC64E57545}"/>
              </a:ext>
            </a:extLst>
          </p:cNvPr>
          <p:cNvSpPr/>
          <p:nvPr/>
        </p:nvSpPr>
        <p:spPr>
          <a:xfrm>
            <a:off x="5048249" y="9118830"/>
            <a:ext cx="456764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AM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7CFF613-6BBE-47C7-AC0B-F714684C5FEC}"/>
              </a:ext>
            </a:extLst>
          </p:cNvPr>
          <p:cNvCxnSpPr>
            <a:cxnSpLocks/>
          </p:cNvCxnSpPr>
          <p:nvPr/>
        </p:nvCxnSpPr>
        <p:spPr>
          <a:xfrm>
            <a:off x="4306518" y="9768317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E5C46B3-2267-4705-A608-281A2F432175}"/>
              </a:ext>
            </a:extLst>
          </p:cNvPr>
          <p:cNvSpPr/>
          <p:nvPr/>
        </p:nvSpPr>
        <p:spPr>
          <a:xfrm>
            <a:off x="4828345" y="9605374"/>
            <a:ext cx="456765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46E4018-EF46-42E8-B1DF-32E506C41F7F}"/>
              </a:ext>
            </a:extLst>
          </p:cNvPr>
          <p:cNvSpPr txBox="1"/>
          <p:nvPr/>
        </p:nvSpPr>
        <p:spPr>
          <a:xfrm>
            <a:off x="4436536" y="9780801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1BA1D82-95DA-4002-9E2C-BE73CA30577C}"/>
              </a:ext>
            </a:extLst>
          </p:cNvPr>
          <p:cNvCxnSpPr>
            <a:cxnSpLocks/>
          </p:cNvCxnSpPr>
          <p:nvPr/>
        </p:nvCxnSpPr>
        <p:spPr>
          <a:xfrm>
            <a:off x="4331829" y="10315211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18C9F29-1FD3-4450-8146-BCA2D7F681AB}"/>
              </a:ext>
            </a:extLst>
          </p:cNvPr>
          <p:cNvCxnSpPr>
            <a:cxnSpLocks/>
          </p:cNvCxnSpPr>
          <p:nvPr/>
        </p:nvCxnSpPr>
        <p:spPr>
          <a:xfrm>
            <a:off x="5225388" y="10302242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A83A3EB-D07F-4F1F-8BB3-20550329B336}"/>
              </a:ext>
            </a:extLst>
          </p:cNvPr>
          <p:cNvSpPr txBox="1"/>
          <p:nvPr/>
        </p:nvSpPr>
        <p:spPr>
          <a:xfrm>
            <a:off x="5425191" y="1037517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1AEE7C5-092E-48C2-8558-850A016D2A53}"/>
              </a:ext>
            </a:extLst>
          </p:cNvPr>
          <p:cNvSpPr/>
          <p:nvPr/>
        </p:nvSpPr>
        <p:spPr>
          <a:xfrm>
            <a:off x="5758824" y="1011936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AO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ED841D4-5ADC-4E82-B104-6EDA77ECEAB9}"/>
              </a:ext>
            </a:extLst>
          </p:cNvPr>
          <p:cNvSpPr txBox="1"/>
          <p:nvPr/>
        </p:nvSpPr>
        <p:spPr>
          <a:xfrm>
            <a:off x="4440574" y="10373445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65AD1D5-B07B-4B97-8E38-82AC5FE9C44C}"/>
              </a:ext>
            </a:extLst>
          </p:cNvPr>
          <p:cNvSpPr/>
          <p:nvPr/>
        </p:nvSpPr>
        <p:spPr>
          <a:xfrm>
            <a:off x="4871549" y="10132331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J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C0D50C-6CE4-4C92-9C1A-F51F37F13FD6}"/>
              </a:ext>
            </a:extLst>
          </p:cNvPr>
          <p:cNvGrpSpPr/>
          <p:nvPr/>
        </p:nvGrpSpPr>
        <p:grpSpPr>
          <a:xfrm>
            <a:off x="4391552" y="10998418"/>
            <a:ext cx="1792755" cy="486648"/>
            <a:chOff x="2243882" y="11048017"/>
            <a:chExt cx="1792755" cy="486648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93C4136-2EF4-427F-9492-47186F315B7D}"/>
                </a:ext>
              </a:extLst>
            </p:cNvPr>
            <p:cNvCxnSpPr>
              <a:cxnSpLocks/>
            </p:cNvCxnSpPr>
            <p:nvPr/>
          </p:nvCxnSpPr>
          <p:spPr>
            <a:xfrm>
              <a:off x="2243882" y="11243866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166ECAB-E1E9-462B-B9A0-2E316AC26F2D}"/>
                </a:ext>
              </a:extLst>
            </p:cNvPr>
            <p:cNvCxnSpPr>
              <a:cxnSpLocks/>
            </p:cNvCxnSpPr>
            <p:nvPr/>
          </p:nvCxnSpPr>
          <p:spPr>
            <a:xfrm>
              <a:off x="3137441" y="11230897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0D1D861-030E-4F7C-9D4F-A2FB54BAE29F}"/>
                </a:ext>
              </a:extLst>
            </p:cNvPr>
            <p:cNvSpPr txBox="1"/>
            <p:nvPr/>
          </p:nvSpPr>
          <p:spPr>
            <a:xfrm>
              <a:off x="3337244" y="1130383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=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F82FC3F-3672-4EBB-A332-5A6920CCAD4E}"/>
                </a:ext>
              </a:extLst>
            </p:cNvPr>
            <p:cNvSpPr/>
            <p:nvPr/>
          </p:nvSpPr>
          <p:spPr>
            <a:xfrm>
              <a:off x="3670877" y="11048017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AP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CCFAA9D-E0E1-45D8-85F9-9872D93541C0}"/>
                </a:ext>
              </a:extLst>
            </p:cNvPr>
            <p:cNvSpPr txBox="1"/>
            <p:nvPr/>
          </p:nvSpPr>
          <p:spPr>
            <a:xfrm>
              <a:off x="2420349" y="1130383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&gt;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10146BE-CB89-47AE-A4B7-43F119A60F03}"/>
                </a:ext>
              </a:extLst>
            </p:cNvPr>
            <p:cNvSpPr/>
            <p:nvPr/>
          </p:nvSpPr>
          <p:spPr>
            <a:xfrm>
              <a:off x="2783602" y="11060986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K</a:t>
              </a:r>
            </a:p>
          </p:txBody>
        </p:sp>
      </p:grpSp>
      <p:sp>
        <p:nvSpPr>
          <p:cNvPr id="138" name="Oval 137">
            <a:extLst>
              <a:ext uri="{FF2B5EF4-FFF2-40B4-BE49-F238E27FC236}">
                <a16:creationId xmlns:a16="http://schemas.microsoft.com/office/drawing/2014/main" id="{0191FCD1-77E0-4875-9787-23B6746D08DC}"/>
              </a:ext>
            </a:extLst>
          </p:cNvPr>
          <p:cNvSpPr/>
          <p:nvPr/>
        </p:nvSpPr>
        <p:spPr>
          <a:xfrm>
            <a:off x="7748450" y="1236570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BK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96C57CA-8D48-4946-B500-B4033F9845B5}"/>
              </a:ext>
            </a:extLst>
          </p:cNvPr>
          <p:cNvCxnSpPr>
            <a:cxnSpLocks/>
            <a:stCxn id="193" idx="6"/>
            <a:endCxn id="197" idx="2"/>
          </p:cNvCxnSpPr>
          <p:nvPr/>
        </p:nvCxnSpPr>
        <p:spPr>
          <a:xfrm>
            <a:off x="6800138" y="14408411"/>
            <a:ext cx="400585" cy="676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934EB290-D5DB-4C06-8224-B9A3F1683BA8}"/>
              </a:ext>
            </a:extLst>
          </p:cNvPr>
          <p:cNvCxnSpPr>
            <a:cxnSpLocks/>
            <a:stCxn id="739" idx="6"/>
            <a:endCxn id="217" idx="2"/>
          </p:cNvCxnSpPr>
          <p:nvPr/>
        </p:nvCxnSpPr>
        <p:spPr>
          <a:xfrm flipV="1">
            <a:off x="13636068" y="14324636"/>
            <a:ext cx="290444" cy="5002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A3779BA-143A-4B4D-A9D1-35166D811591}"/>
              </a:ext>
            </a:extLst>
          </p:cNvPr>
          <p:cNvGrpSpPr/>
          <p:nvPr/>
        </p:nvGrpSpPr>
        <p:grpSpPr>
          <a:xfrm>
            <a:off x="6075602" y="15185562"/>
            <a:ext cx="5400017" cy="402620"/>
            <a:chOff x="1901709" y="15292971"/>
            <a:chExt cx="5400017" cy="402620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AEDB5B0B-62BA-4C46-BD09-47E7A088B36E}"/>
                </a:ext>
              </a:extLst>
            </p:cNvPr>
            <p:cNvGrpSpPr/>
            <p:nvPr/>
          </p:nvGrpSpPr>
          <p:grpSpPr>
            <a:xfrm>
              <a:off x="1901709" y="15447903"/>
              <a:ext cx="533436" cy="230832"/>
              <a:chOff x="2704902" y="2010614"/>
              <a:chExt cx="533436" cy="230832"/>
            </a:xfrm>
          </p:grpSpPr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22FAF418-36E8-4BF8-A3E9-8E48BD4A0D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4CA7DFF2-FE28-4407-8BCE-4E98CBA91840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D</a:t>
                </a:r>
              </a:p>
            </p:txBody>
          </p:sp>
        </p:grp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294E60B6-E180-4A68-A0B1-39B38B9C897E}"/>
                </a:ext>
              </a:extLst>
            </p:cNvPr>
            <p:cNvSpPr/>
            <p:nvPr/>
          </p:nvSpPr>
          <p:spPr>
            <a:xfrm>
              <a:off x="2436318" y="1532540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</a:t>
              </a: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D2E59E1E-A6B0-4C2B-9EEE-FA0386210B3B}"/>
                </a:ext>
              </a:extLst>
            </p:cNvPr>
            <p:cNvGrpSpPr/>
            <p:nvPr/>
          </p:nvGrpSpPr>
          <p:grpSpPr>
            <a:xfrm>
              <a:off x="2781643" y="15446564"/>
              <a:ext cx="533436" cy="230832"/>
              <a:chOff x="2704902" y="2010614"/>
              <a:chExt cx="533436" cy="230832"/>
            </a:xfrm>
          </p:grpSpPr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5E7EE5AA-CEF9-4475-8172-A4132772F1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C82CCCD8-7056-4845-840C-86264FE5E114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8A197D2D-0E04-40C1-B73E-99E7258186CD}"/>
                </a:ext>
              </a:extLst>
            </p:cNvPr>
            <p:cNvSpPr/>
            <p:nvPr/>
          </p:nvSpPr>
          <p:spPr>
            <a:xfrm>
              <a:off x="3316252" y="1532406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AV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9C28BAFD-69E4-41DC-B87B-2FD0D673C3C1}"/>
                </a:ext>
              </a:extLst>
            </p:cNvPr>
            <p:cNvGrpSpPr/>
            <p:nvPr/>
          </p:nvGrpSpPr>
          <p:grpSpPr>
            <a:xfrm>
              <a:off x="3661577" y="15429016"/>
              <a:ext cx="533436" cy="230832"/>
              <a:chOff x="2704902" y="2010614"/>
              <a:chExt cx="533436" cy="230832"/>
            </a:xfrm>
          </p:grpSpPr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161D3AAB-B3A5-4E43-8C82-F8AD5F53B7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C4574F98-7DC3-4F36-BDDE-806383136F02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r</a:t>
                </a:r>
              </a:p>
            </p:txBody>
          </p:sp>
        </p:grp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F9730DA9-84A9-4E55-BCE3-3063B9A376A4}"/>
                </a:ext>
              </a:extLst>
            </p:cNvPr>
            <p:cNvSpPr/>
            <p:nvPr/>
          </p:nvSpPr>
          <p:spPr>
            <a:xfrm>
              <a:off x="4201665" y="1532406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</a:t>
              </a:r>
            </a:p>
          </p:txBody>
        </p: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AE3322CD-A557-415F-ABDE-321DECB247E5}"/>
                </a:ext>
              </a:extLst>
            </p:cNvPr>
            <p:cNvGrpSpPr/>
            <p:nvPr/>
          </p:nvGrpSpPr>
          <p:grpSpPr>
            <a:xfrm>
              <a:off x="4546255" y="15418040"/>
              <a:ext cx="533436" cy="230832"/>
              <a:chOff x="2704902" y="2010614"/>
              <a:chExt cx="533436" cy="230832"/>
            </a:xfrm>
          </p:grpSpPr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ED13B295-71C2-41B1-93E4-A3BC4898A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DE0533E-8969-4B7A-B4F7-A80526047C8C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i</a:t>
                </a:r>
              </a:p>
            </p:txBody>
          </p:sp>
        </p:grp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A15A59F0-CA62-476F-BEE4-5A777595B90E}"/>
                </a:ext>
              </a:extLst>
            </p:cNvPr>
            <p:cNvSpPr/>
            <p:nvPr/>
          </p:nvSpPr>
          <p:spPr>
            <a:xfrm>
              <a:off x="5086343" y="1532983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CH</a:t>
              </a:r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A2A03D27-FF09-475E-ABDD-10A8D5C762CE}"/>
                </a:ext>
              </a:extLst>
            </p:cNvPr>
            <p:cNvGrpSpPr/>
            <p:nvPr/>
          </p:nvGrpSpPr>
          <p:grpSpPr>
            <a:xfrm>
              <a:off x="5424281" y="15374681"/>
              <a:ext cx="583772" cy="230833"/>
              <a:chOff x="2704902" y="2010614"/>
              <a:chExt cx="533436" cy="145679"/>
            </a:xfrm>
          </p:grpSpPr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E2CAFC26-7968-4FBC-B032-E1B0A7A815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D7BC87F7-F804-479E-9FE5-41EE1DB88C23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145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v</a:t>
                </a:r>
              </a:p>
            </p:txBody>
          </p:sp>
        </p:grp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940C29AE-CBB5-4011-8832-AD61CFDD759E}"/>
                </a:ext>
              </a:extLst>
            </p:cNvPr>
            <p:cNvSpPr/>
            <p:nvPr/>
          </p:nvSpPr>
          <p:spPr>
            <a:xfrm>
              <a:off x="6014705" y="1529297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CY</a:t>
              </a:r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3D558527-9BF0-49EA-A72C-F6F906CE34FB}"/>
                </a:ext>
              </a:extLst>
            </p:cNvPr>
            <p:cNvGrpSpPr/>
            <p:nvPr/>
          </p:nvGrpSpPr>
          <p:grpSpPr>
            <a:xfrm>
              <a:off x="6387117" y="15420352"/>
              <a:ext cx="533436" cy="230832"/>
              <a:chOff x="2704902" y="2010614"/>
              <a:chExt cx="533436" cy="230832"/>
            </a:xfrm>
          </p:grpSpPr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7B9CE414-9456-42B9-B7FC-76AE6A2296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B3E5D14E-26B2-4A28-A666-01E24E46ECC7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F1B5B40-50D9-4324-AB2F-CBD570820E2A}"/>
                </a:ext>
              </a:extLst>
            </p:cNvPr>
            <p:cNvSpPr/>
            <p:nvPr/>
          </p:nvSpPr>
          <p:spPr>
            <a:xfrm>
              <a:off x="6935966" y="15307186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DL</a:t>
              </a: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6D56CC68-1D98-4E72-8613-C1DB7E0C3FDB}"/>
              </a:ext>
            </a:extLst>
          </p:cNvPr>
          <p:cNvGrpSpPr/>
          <p:nvPr/>
        </p:nvGrpSpPr>
        <p:grpSpPr>
          <a:xfrm>
            <a:off x="9132855" y="9527395"/>
            <a:ext cx="5541857" cy="7256179"/>
            <a:chOff x="-17881988" y="3040764"/>
            <a:chExt cx="19205262" cy="178661011"/>
          </a:xfrm>
        </p:grpSpPr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5EF03F88-28E9-4660-A444-EC1D01FC050D}"/>
                </a:ext>
              </a:extLst>
            </p:cNvPr>
            <p:cNvCxnSpPr>
              <a:cxnSpLocks/>
              <a:stCxn id="294" idx="6"/>
              <a:endCxn id="295" idx="2"/>
            </p:cNvCxnSpPr>
            <p:nvPr/>
          </p:nvCxnSpPr>
          <p:spPr>
            <a:xfrm flipV="1">
              <a:off x="-17881988" y="181610157"/>
              <a:ext cx="883940" cy="9161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424BD61E-D6B2-41D8-B297-2EE025809C3A}"/>
                </a:ext>
              </a:extLst>
            </p:cNvPr>
            <p:cNvSpPr txBox="1"/>
            <p:nvPr/>
          </p:nvSpPr>
          <p:spPr>
            <a:xfrm rot="19812038" flipH="1">
              <a:off x="1092811" y="3040764"/>
              <a:ext cx="230463" cy="1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81" b="1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C7E3E1D-5CA2-4CF4-91A1-EB7CE6F16FDE}"/>
              </a:ext>
            </a:extLst>
          </p:cNvPr>
          <p:cNvGrpSpPr/>
          <p:nvPr/>
        </p:nvGrpSpPr>
        <p:grpSpPr>
          <a:xfrm>
            <a:off x="6607250" y="15790224"/>
            <a:ext cx="4266107" cy="1147027"/>
            <a:chOff x="1806766" y="16042351"/>
            <a:chExt cx="4266107" cy="1147027"/>
          </a:xfrm>
        </p:grpSpPr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94F98F2E-73E4-43B6-B73F-3F7A89FFE9A4}"/>
                </a:ext>
              </a:extLst>
            </p:cNvPr>
            <p:cNvSpPr/>
            <p:nvPr/>
          </p:nvSpPr>
          <p:spPr>
            <a:xfrm>
              <a:off x="2340531" y="1655317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</a:t>
              </a:r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BA0DB18D-6644-46D6-B40E-4C7C8774A6D7}"/>
                </a:ext>
              </a:extLst>
            </p:cNvPr>
            <p:cNvGrpSpPr/>
            <p:nvPr/>
          </p:nvGrpSpPr>
          <p:grpSpPr>
            <a:xfrm>
              <a:off x="3199771" y="16189140"/>
              <a:ext cx="533436" cy="230832"/>
              <a:chOff x="2704902" y="2010614"/>
              <a:chExt cx="533436" cy="230832"/>
            </a:xfrm>
          </p:grpSpPr>
          <p:cxnSp>
            <p:nvCxnSpPr>
              <p:cNvPr id="269" name="Straight Arrow Connector 268">
                <a:extLst>
                  <a:ext uri="{FF2B5EF4-FFF2-40B4-BE49-F238E27FC236}">
                    <a16:creationId xmlns:a16="http://schemas.microsoft.com/office/drawing/2014/main" id="{E37FE447-5DA9-4EFC-A7A9-C399C5CB0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C6BA3DAE-D57B-4F1B-9C89-06A4D0834728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l</a:t>
                </a:r>
              </a:p>
            </p:txBody>
          </p:sp>
        </p:grp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2242FA8D-2ED4-4977-8C1C-0062620B0439}"/>
                </a:ext>
              </a:extLst>
            </p:cNvPr>
            <p:cNvSpPr/>
            <p:nvPr/>
          </p:nvSpPr>
          <p:spPr>
            <a:xfrm>
              <a:off x="3733206" y="16054212"/>
              <a:ext cx="417773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AW</a:t>
              </a:r>
            </a:p>
          </p:txBody>
        </p: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CD721A37-8537-47B8-9794-6FF020B9890D}"/>
                </a:ext>
              </a:extLst>
            </p:cNvPr>
            <p:cNvGrpSpPr/>
            <p:nvPr/>
          </p:nvGrpSpPr>
          <p:grpSpPr>
            <a:xfrm>
              <a:off x="4098967" y="16177279"/>
              <a:ext cx="533436" cy="230832"/>
              <a:chOff x="2704902" y="2010614"/>
              <a:chExt cx="533436" cy="230832"/>
            </a:xfrm>
          </p:grpSpPr>
          <p:cxnSp>
            <p:nvCxnSpPr>
              <p:cNvPr id="274" name="Straight Arrow Connector 273">
                <a:extLst>
                  <a:ext uri="{FF2B5EF4-FFF2-40B4-BE49-F238E27FC236}">
                    <a16:creationId xmlns:a16="http://schemas.microsoft.com/office/drawing/2014/main" id="{04F7A14E-A7AD-492F-AB8E-CDF9E59F31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566E1A4A-9B50-4D75-AC83-79B1BEE16C05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s</a:t>
                </a:r>
              </a:p>
            </p:txBody>
          </p:sp>
        </p:grp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EAF54F7C-37F4-47CB-B16C-72230C5D130A}"/>
                </a:ext>
              </a:extLst>
            </p:cNvPr>
            <p:cNvSpPr/>
            <p:nvPr/>
          </p:nvSpPr>
          <p:spPr>
            <a:xfrm>
              <a:off x="4615113" y="1605421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BP</a:t>
              </a: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47B1216D-CC55-431D-8B3F-1596ED6AADCA}"/>
                </a:ext>
              </a:extLst>
            </p:cNvPr>
            <p:cNvSpPr/>
            <p:nvPr/>
          </p:nvSpPr>
          <p:spPr>
            <a:xfrm>
              <a:off x="5707113" y="16042351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CI</a:t>
              </a:r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51225DAC-D2FC-45E2-9019-AC37C0D97EAA}"/>
                </a:ext>
              </a:extLst>
            </p:cNvPr>
            <p:cNvGrpSpPr/>
            <p:nvPr/>
          </p:nvGrpSpPr>
          <p:grpSpPr>
            <a:xfrm>
              <a:off x="1806766" y="16692527"/>
              <a:ext cx="533436" cy="230832"/>
              <a:chOff x="2704902" y="2010614"/>
              <a:chExt cx="533436" cy="230832"/>
            </a:xfrm>
          </p:grpSpPr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8F0F105F-CF14-4CAE-9928-BD276BC2D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D0A29D7A-57B4-4CC0-A063-37E123234C51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C2BEEE15-6231-4720-AD92-45D223AB2025}"/>
                </a:ext>
              </a:extLst>
            </p:cNvPr>
            <p:cNvCxnSpPr>
              <a:cxnSpLocks/>
              <a:stCxn id="263" idx="7"/>
            </p:cNvCxnSpPr>
            <p:nvPr/>
          </p:nvCxnSpPr>
          <p:spPr>
            <a:xfrm flipV="1">
              <a:off x="2652727" y="16232667"/>
              <a:ext cx="539620" cy="37407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582E897D-BB4E-4F81-A78A-1B956F57F59D}"/>
                </a:ext>
              </a:extLst>
            </p:cNvPr>
            <p:cNvGrpSpPr/>
            <p:nvPr/>
          </p:nvGrpSpPr>
          <p:grpSpPr>
            <a:xfrm>
              <a:off x="4980873" y="16225231"/>
              <a:ext cx="726240" cy="251939"/>
              <a:chOff x="1146258" y="2663093"/>
              <a:chExt cx="726240" cy="251939"/>
            </a:xfrm>
          </p:grpSpPr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896A8DB7-A0A9-4903-8BFA-1164084480AF}"/>
                  </a:ext>
                </a:extLst>
              </p:cNvPr>
              <p:cNvCxnSpPr>
                <a:cxnSpLocks/>
                <a:stCxn id="277" idx="6"/>
                <a:endCxn id="281" idx="2"/>
              </p:cNvCxnSpPr>
              <p:nvPr/>
            </p:nvCxnSpPr>
            <p:spPr>
              <a:xfrm flipV="1">
                <a:off x="1146258" y="2663093"/>
                <a:ext cx="726240" cy="1186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AB2C0975-02A3-49F5-99F0-BA7999DE9D8B}"/>
                  </a:ext>
                </a:extLst>
              </p:cNvPr>
              <p:cNvSpPr txBox="1"/>
              <p:nvPr/>
            </p:nvSpPr>
            <p:spPr>
              <a:xfrm>
                <a:off x="1382968" y="2684200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AD97D95-D79F-4427-98CE-078B19B87EEB}"/>
                </a:ext>
              </a:extLst>
            </p:cNvPr>
            <p:cNvCxnSpPr>
              <a:cxnSpLocks/>
              <a:stCxn id="263" idx="5"/>
            </p:cNvCxnSpPr>
            <p:nvPr/>
          </p:nvCxnSpPr>
          <p:spPr>
            <a:xfrm>
              <a:off x="2652727" y="16865370"/>
              <a:ext cx="662352" cy="16268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5AFC16A6-221B-49B2-BA13-2B297097D5F4}"/>
                </a:ext>
              </a:extLst>
            </p:cNvPr>
            <p:cNvGrpSpPr/>
            <p:nvPr/>
          </p:nvGrpSpPr>
          <p:grpSpPr>
            <a:xfrm>
              <a:off x="3315079" y="17001973"/>
              <a:ext cx="417773" cy="175458"/>
              <a:chOff x="2725337" y="2036628"/>
              <a:chExt cx="419447" cy="208800"/>
            </a:xfrm>
          </p:grpSpPr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4B55A6A4-90DB-4EBC-B59F-BC190D824E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5337" y="2072338"/>
                <a:ext cx="4194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C2AF48DE-692C-4D4E-92E9-DA52901A8642}"/>
                  </a:ext>
                </a:extLst>
              </p:cNvPr>
              <p:cNvSpPr txBox="1"/>
              <p:nvPr/>
            </p:nvSpPr>
            <p:spPr>
              <a:xfrm>
                <a:off x="2840589" y="2036628"/>
                <a:ext cx="150495" cy="20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n</a:t>
                </a:r>
              </a:p>
            </p:txBody>
          </p:sp>
        </p:grp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B017F9C2-3B4E-41CA-AB4D-D6A3E4FC0DEC}"/>
                </a:ext>
              </a:extLst>
            </p:cNvPr>
            <p:cNvSpPr/>
            <p:nvPr/>
          </p:nvSpPr>
          <p:spPr>
            <a:xfrm>
              <a:off x="3735306" y="16882024"/>
              <a:ext cx="597065" cy="30735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AX</a:t>
              </a:r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3CB98C62-377B-42E2-B839-04D229324514}"/>
                </a:ext>
              </a:extLst>
            </p:cNvPr>
            <p:cNvSpPr/>
            <p:nvPr/>
          </p:nvSpPr>
          <p:spPr>
            <a:xfrm>
              <a:off x="4587440" y="16878303"/>
              <a:ext cx="492251" cy="307354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BQ</a:t>
              </a:r>
            </a:p>
          </p:txBody>
        </p: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A42B68EC-6F7F-4E10-8E40-E225537CCA28}"/>
              </a:ext>
            </a:extLst>
          </p:cNvPr>
          <p:cNvSpPr txBox="1"/>
          <p:nvPr/>
        </p:nvSpPr>
        <p:spPr>
          <a:xfrm>
            <a:off x="9101930" y="16780379"/>
            <a:ext cx="149895" cy="27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81" b="1" dirty="0"/>
              <a:t>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6E1EA35-5CC7-430E-8875-3E97E6E45391}"/>
              </a:ext>
            </a:extLst>
          </p:cNvPr>
          <p:cNvGrpSpPr/>
          <p:nvPr/>
        </p:nvGrpSpPr>
        <p:grpSpPr>
          <a:xfrm>
            <a:off x="7022742" y="17097412"/>
            <a:ext cx="5127334" cy="1188026"/>
            <a:chOff x="1702392" y="17382729"/>
            <a:chExt cx="5127334" cy="1188026"/>
          </a:xfrm>
        </p:grpSpPr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80E5B9B7-4890-4F8F-AB94-8795D1B7518D}"/>
                </a:ext>
              </a:extLst>
            </p:cNvPr>
            <p:cNvSpPr/>
            <p:nvPr/>
          </p:nvSpPr>
          <p:spPr>
            <a:xfrm>
              <a:off x="2236157" y="1789578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</a:t>
              </a:r>
            </a:p>
          </p:txBody>
        </p: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8CA58978-8950-4F3C-8B53-5AA57099DC1B}"/>
                </a:ext>
              </a:extLst>
            </p:cNvPr>
            <p:cNvGrpSpPr/>
            <p:nvPr/>
          </p:nvGrpSpPr>
          <p:grpSpPr>
            <a:xfrm>
              <a:off x="1702392" y="18035141"/>
              <a:ext cx="533436" cy="230832"/>
              <a:chOff x="2704902" y="2010614"/>
              <a:chExt cx="533436" cy="230832"/>
            </a:xfrm>
          </p:grpSpPr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46B21D05-9FEA-4113-BD51-909F677C8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87E22EB4-21F7-4F53-9AB1-C80ECA1D2D18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i</a:t>
                </a:r>
              </a:p>
            </p:txBody>
          </p:sp>
        </p:grp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6585D699-8857-45C1-9C70-2EB9558BEC34}"/>
                </a:ext>
              </a:extLst>
            </p:cNvPr>
            <p:cNvCxnSpPr>
              <a:cxnSpLocks/>
              <a:stCxn id="301" idx="7"/>
            </p:cNvCxnSpPr>
            <p:nvPr/>
          </p:nvCxnSpPr>
          <p:spPr>
            <a:xfrm flipV="1">
              <a:off x="2548353" y="17575281"/>
              <a:ext cx="539620" cy="37407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5AFD4ABB-A380-4D94-B41E-96037D3BFEA3}"/>
                </a:ext>
              </a:extLst>
            </p:cNvPr>
            <p:cNvCxnSpPr>
              <a:cxnSpLocks/>
              <a:stCxn id="301" idx="5"/>
            </p:cNvCxnSpPr>
            <p:nvPr/>
          </p:nvCxnSpPr>
          <p:spPr>
            <a:xfrm>
              <a:off x="2548353" y="18207984"/>
              <a:ext cx="662352" cy="16268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6EB4264A-6538-47AC-A9BA-380404CB6434}"/>
                </a:ext>
              </a:extLst>
            </p:cNvPr>
            <p:cNvGrpSpPr/>
            <p:nvPr/>
          </p:nvGrpSpPr>
          <p:grpSpPr>
            <a:xfrm>
              <a:off x="3206606" y="18327492"/>
              <a:ext cx="533436" cy="230832"/>
              <a:chOff x="2704902" y="2010614"/>
              <a:chExt cx="533436" cy="230832"/>
            </a:xfrm>
          </p:grpSpPr>
          <p:cxnSp>
            <p:nvCxnSpPr>
              <p:cNvPr id="326" name="Straight Arrow Connector 325">
                <a:extLst>
                  <a:ext uri="{FF2B5EF4-FFF2-40B4-BE49-F238E27FC236}">
                    <a16:creationId xmlns:a16="http://schemas.microsoft.com/office/drawing/2014/main" id="{B66CA41E-9F71-4664-9DDB-BD9B490A3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0538A1E6-4400-498A-8588-45092BFA5E94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l</a:t>
                </a:r>
              </a:p>
            </p:txBody>
          </p:sp>
        </p:grp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83F10E3B-8775-4630-ADA2-A99924EDAF48}"/>
                </a:ext>
              </a:extLst>
            </p:cNvPr>
            <p:cNvSpPr/>
            <p:nvPr/>
          </p:nvSpPr>
          <p:spPr>
            <a:xfrm>
              <a:off x="3741215" y="1820499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AZ</a:t>
              </a:r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80D46ED4-ECE6-4CFA-92AB-D5F485288807}"/>
                </a:ext>
              </a:extLst>
            </p:cNvPr>
            <p:cNvGrpSpPr/>
            <p:nvPr/>
          </p:nvGrpSpPr>
          <p:grpSpPr>
            <a:xfrm>
              <a:off x="4086540" y="18309944"/>
              <a:ext cx="533436" cy="230832"/>
              <a:chOff x="2704902" y="2010614"/>
              <a:chExt cx="533436" cy="230832"/>
            </a:xfrm>
          </p:grpSpPr>
          <p:cxnSp>
            <p:nvCxnSpPr>
              <p:cNvPr id="330" name="Straight Arrow Connector 329">
                <a:extLst>
                  <a:ext uri="{FF2B5EF4-FFF2-40B4-BE49-F238E27FC236}">
                    <a16:creationId xmlns:a16="http://schemas.microsoft.com/office/drawing/2014/main" id="{C9FC571D-881B-4856-B825-101E80416B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E5E3817C-68F4-4143-BEB8-2EC41A9FBF94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a</a:t>
                </a:r>
              </a:p>
            </p:txBody>
          </p:sp>
        </p:grp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6D10718B-67D1-4D26-9EE7-94BA91240E21}"/>
                </a:ext>
              </a:extLst>
            </p:cNvPr>
            <p:cNvSpPr/>
            <p:nvPr/>
          </p:nvSpPr>
          <p:spPr>
            <a:xfrm>
              <a:off x="4626628" y="1820499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BR</a:t>
              </a:r>
            </a:p>
          </p:txBody>
        </p: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62C3A769-1B2A-46FB-A6FC-568F8DC85BCF}"/>
                </a:ext>
              </a:extLst>
            </p:cNvPr>
            <p:cNvGrpSpPr/>
            <p:nvPr/>
          </p:nvGrpSpPr>
          <p:grpSpPr>
            <a:xfrm>
              <a:off x="5923878" y="18298977"/>
              <a:ext cx="533436" cy="230832"/>
              <a:chOff x="2704902" y="2010614"/>
              <a:chExt cx="533436" cy="230832"/>
            </a:xfrm>
          </p:grpSpPr>
          <p:cxnSp>
            <p:nvCxnSpPr>
              <p:cNvPr id="334" name="Straight Arrow Connector 333">
                <a:extLst>
                  <a:ext uri="{FF2B5EF4-FFF2-40B4-BE49-F238E27FC236}">
                    <a16:creationId xmlns:a16="http://schemas.microsoft.com/office/drawing/2014/main" id="{9B5A27C9-BAC0-440B-9FC4-8D20BC1F6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E3F6B0ED-3449-463A-BFC4-3CFC0BFF7930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f</a:t>
                </a:r>
              </a:p>
            </p:txBody>
          </p:sp>
        </p:grp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9997601A-8C24-4C55-9F24-5ED6A0F41804}"/>
                </a:ext>
              </a:extLst>
            </p:cNvPr>
            <p:cNvSpPr/>
            <p:nvPr/>
          </p:nvSpPr>
          <p:spPr>
            <a:xfrm>
              <a:off x="6463966" y="18186177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CZ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77622B8C-213A-417E-AE02-D1571FDF3D04}"/>
                </a:ext>
              </a:extLst>
            </p:cNvPr>
            <p:cNvGrpSpPr/>
            <p:nvPr/>
          </p:nvGrpSpPr>
          <p:grpSpPr>
            <a:xfrm>
              <a:off x="5005209" y="18321105"/>
              <a:ext cx="533436" cy="230832"/>
              <a:chOff x="2704902" y="2010614"/>
              <a:chExt cx="533436" cy="230832"/>
            </a:xfrm>
          </p:grpSpPr>
          <p:cxnSp>
            <p:nvCxnSpPr>
              <p:cNvPr id="338" name="Straight Arrow Connector 337">
                <a:extLst>
                  <a:ext uri="{FF2B5EF4-FFF2-40B4-BE49-F238E27FC236}">
                    <a16:creationId xmlns:a16="http://schemas.microsoft.com/office/drawing/2014/main" id="{6CB5BCC6-713A-4954-B175-260EEE606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D8986FCF-8CB1-46D5-9EAC-52CF2A3E3A74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p</a:t>
                </a:r>
              </a:p>
            </p:txBody>
          </p:sp>
        </p:grp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5804A0BA-255A-4F62-80FE-8DAB870F938C}"/>
                </a:ext>
              </a:extLst>
            </p:cNvPr>
            <p:cNvSpPr/>
            <p:nvPr/>
          </p:nvSpPr>
          <p:spPr>
            <a:xfrm>
              <a:off x="5557039" y="18159624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CJ</a:t>
              </a:r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2CAAB29D-3870-4209-9473-1D3C66558D95}"/>
                </a:ext>
              </a:extLst>
            </p:cNvPr>
            <p:cNvSpPr/>
            <p:nvPr/>
          </p:nvSpPr>
          <p:spPr>
            <a:xfrm>
              <a:off x="3786558" y="17382729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AY</a:t>
              </a:r>
            </a:p>
          </p:txBody>
        </p: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20F255B9-47D9-4089-A106-A6DD549E62A5}"/>
                </a:ext>
              </a:extLst>
            </p:cNvPr>
            <p:cNvGrpSpPr/>
            <p:nvPr/>
          </p:nvGrpSpPr>
          <p:grpSpPr>
            <a:xfrm>
              <a:off x="3060318" y="17565609"/>
              <a:ext cx="726240" cy="251939"/>
              <a:chOff x="1146258" y="2663093"/>
              <a:chExt cx="726240" cy="251939"/>
            </a:xfrm>
          </p:grpSpPr>
          <p:cxnSp>
            <p:nvCxnSpPr>
              <p:cNvPr id="344" name="Straight Arrow Connector 343">
                <a:extLst>
                  <a:ext uri="{FF2B5EF4-FFF2-40B4-BE49-F238E27FC236}">
                    <a16:creationId xmlns:a16="http://schemas.microsoft.com/office/drawing/2014/main" id="{3920766B-2302-4F2F-B687-62314BC8217B}"/>
                  </a:ext>
                </a:extLst>
              </p:cNvPr>
              <p:cNvCxnSpPr>
                <a:cxnSpLocks/>
                <a:endCxn id="342" idx="2"/>
              </p:cNvCxnSpPr>
              <p:nvPr/>
            </p:nvCxnSpPr>
            <p:spPr>
              <a:xfrm flipV="1">
                <a:off x="1146258" y="2663093"/>
                <a:ext cx="726240" cy="1186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2DB7CCDD-BF39-4A29-8134-06BD56B2B3AE}"/>
                  </a:ext>
                </a:extLst>
              </p:cNvPr>
              <p:cNvSpPr txBox="1"/>
              <p:nvPr/>
            </p:nvSpPr>
            <p:spPr>
              <a:xfrm>
                <a:off x="1382968" y="2684200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f</a:t>
                </a:r>
              </a:p>
            </p:txBody>
          </p:sp>
        </p:grp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FB028542-0C3C-43CC-A1C4-EA9CDA11EC15}"/>
              </a:ext>
            </a:extLst>
          </p:cNvPr>
          <p:cNvGrpSpPr/>
          <p:nvPr/>
        </p:nvGrpSpPr>
        <p:grpSpPr>
          <a:xfrm>
            <a:off x="7668656" y="18809409"/>
            <a:ext cx="533436" cy="230832"/>
            <a:chOff x="2704902" y="2010614"/>
            <a:chExt cx="533436" cy="230832"/>
          </a:xfrm>
        </p:grpSpPr>
        <p:cxnSp>
          <p:nvCxnSpPr>
            <p:cNvPr id="347" name="Straight Arrow Connector 346">
              <a:extLst>
                <a:ext uri="{FF2B5EF4-FFF2-40B4-BE49-F238E27FC236}">
                  <a16:creationId xmlns:a16="http://schemas.microsoft.com/office/drawing/2014/main" id="{EE4EED55-3829-41D8-BF05-D590B164C446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F7851DE-9FF5-41F5-8416-BCE0009FC46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</p:grpSp>
      <p:sp>
        <p:nvSpPr>
          <p:cNvPr id="349" name="Oval 348">
            <a:extLst>
              <a:ext uri="{FF2B5EF4-FFF2-40B4-BE49-F238E27FC236}">
                <a16:creationId xmlns:a16="http://schemas.microsoft.com/office/drawing/2014/main" id="{41DC0F5A-9CF9-46A7-927D-5A948DA6C668}"/>
              </a:ext>
            </a:extLst>
          </p:cNvPr>
          <p:cNvSpPr/>
          <p:nvPr/>
        </p:nvSpPr>
        <p:spPr>
          <a:xfrm>
            <a:off x="8203265" y="1868691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</a:p>
        </p:txBody>
      </p: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101F2407-B0C5-4AF1-87ED-7B87CFA1B0B8}"/>
              </a:ext>
            </a:extLst>
          </p:cNvPr>
          <p:cNvGrpSpPr/>
          <p:nvPr/>
        </p:nvGrpSpPr>
        <p:grpSpPr>
          <a:xfrm>
            <a:off x="8548590" y="18808070"/>
            <a:ext cx="533436" cy="230832"/>
            <a:chOff x="2704902" y="2010614"/>
            <a:chExt cx="533436" cy="230832"/>
          </a:xfrm>
        </p:grpSpPr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F8BB17F3-BA70-414E-962F-177253F6F184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69F7E29C-C75E-4837-9D7B-B719324DE22A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</p:grpSp>
      <p:sp>
        <p:nvSpPr>
          <p:cNvPr id="353" name="Oval 352">
            <a:extLst>
              <a:ext uri="{FF2B5EF4-FFF2-40B4-BE49-F238E27FC236}">
                <a16:creationId xmlns:a16="http://schemas.microsoft.com/office/drawing/2014/main" id="{63C5752E-8021-4742-A991-5E8E33F8EFCE}"/>
              </a:ext>
            </a:extLst>
          </p:cNvPr>
          <p:cNvSpPr/>
          <p:nvPr/>
        </p:nvSpPr>
        <p:spPr>
          <a:xfrm>
            <a:off x="9083199" y="1868557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</a:t>
            </a: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2AA9B4BB-DACB-4521-AB32-A31D94685B63}"/>
              </a:ext>
            </a:extLst>
          </p:cNvPr>
          <p:cNvGrpSpPr/>
          <p:nvPr/>
        </p:nvGrpSpPr>
        <p:grpSpPr>
          <a:xfrm>
            <a:off x="9428524" y="18790522"/>
            <a:ext cx="533436" cy="230832"/>
            <a:chOff x="2704902" y="2010614"/>
            <a:chExt cx="533436" cy="230832"/>
          </a:xfrm>
        </p:grpSpPr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45623B45-5050-4519-9729-948F6D8621B3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3EC2040F-6776-4030-B87F-D19BDA22AC7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g</a:t>
              </a:r>
            </a:p>
          </p:txBody>
        </p:sp>
      </p:grpSp>
      <p:sp>
        <p:nvSpPr>
          <p:cNvPr id="357" name="Oval 356">
            <a:extLst>
              <a:ext uri="{FF2B5EF4-FFF2-40B4-BE49-F238E27FC236}">
                <a16:creationId xmlns:a16="http://schemas.microsoft.com/office/drawing/2014/main" id="{34978B40-6A60-450F-BCC0-8084C195949A}"/>
              </a:ext>
            </a:extLst>
          </p:cNvPr>
          <p:cNvSpPr/>
          <p:nvPr/>
        </p:nvSpPr>
        <p:spPr>
          <a:xfrm>
            <a:off x="9968612" y="1868557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BS</a:t>
            </a:r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09F0E756-4C8C-478E-AFC9-E557D316FF8A}"/>
              </a:ext>
            </a:extLst>
          </p:cNvPr>
          <p:cNvGrpSpPr/>
          <p:nvPr/>
        </p:nvGrpSpPr>
        <p:grpSpPr>
          <a:xfrm>
            <a:off x="10313202" y="18779546"/>
            <a:ext cx="533436" cy="230832"/>
            <a:chOff x="2704902" y="2010614"/>
            <a:chExt cx="533436" cy="230832"/>
          </a:xfrm>
        </p:grpSpPr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AE56CA2F-033B-4D5D-B73E-67B114DCE612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3AA23074-6113-4D62-AC5D-63B75DCD0FDB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</p:grpSp>
      <p:sp>
        <p:nvSpPr>
          <p:cNvPr id="361" name="Oval 360">
            <a:extLst>
              <a:ext uri="{FF2B5EF4-FFF2-40B4-BE49-F238E27FC236}">
                <a16:creationId xmlns:a16="http://schemas.microsoft.com/office/drawing/2014/main" id="{B5B2F416-B429-4459-8CB6-CDB95C7C7B36}"/>
              </a:ext>
            </a:extLst>
          </p:cNvPr>
          <p:cNvSpPr/>
          <p:nvPr/>
        </p:nvSpPr>
        <p:spPr>
          <a:xfrm>
            <a:off x="10853290" y="1869133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CK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0C4AFA1B-38AF-4151-A149-4B538E2E374D}"/>
              </a:ext>
            </a:extLst>
          </p:cNvPr>
          <p:cNvGrpSpPr/>
          <p:nvPr/>
        </p:nvGrpSpPr>
        <p:grpSpPr>
          <a:xfrm>
            <a:off x="11191228" y="18736187"/>
            <a:ext cx="583772" cy="230833"/>
            <a:chOff x="2704902" y="2010614"/>
            <a:chExt cx="533436" cy="145679"/>
          </a:xfrm>
        </p:grpSpPr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A6F5EA45-6D65-46E8-959A-3146AAA587A0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9AF0F99B-CAC5-4FB9-9C08-A825150DAB94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145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365" name="Oval 364">
            <a:extLst>
              <a:ext uri="{FF2B5EF4-FFF2-40B4-BE49-F238E27FC236}">
                <a16:creationId xmlns:a16="http://schemas.microsoft.com/office/drawing/2014/main" id="{ACC4B716-A7DC-4B2F-A2F0-BF11A250BA01}"/>
              </a:ext>
            </a:extLst>
          </p:cNvPr>
          <p:cNvSpPr/>
          <p:nvPr/>
        </p:nvSpPr>
        <p:spPr>
          <a:xfrm>
            <a:off x="11781652" y="1865447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</a:t>
            </a: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E3802F2F-8627-482A-8F62-B998AE2731D4}"/>
              </a:ext>
            </a:extLst>
          </p:cNvPr>
          <p:cNvGrpSpPr/>
          <p:nvPr/>
        </p:nvGrpSpPr>
        <p:grpSpPr>
          <a:xfrm>
            <a:off x="12139828" y="18729685"/>
            <a:ext cx="533436" cy="230832"/>
            <a:chOff x="2704902" y="2010614"/>
            <a:chExt cx="533436" cy="230832"/>
          </a:xfrm>
        </p:grpSpPr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08F85FD1-6E5C-4A11-8D2A-745FE51415A5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F29EE7AF-2713-49F5-AC3E-36B18FDD4884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</a:t>
              </a:r>
            </a:p>
          </p:txBody>
        </p:sp>
      </p:grpSp>
      <p:sp>
        <p:nvSpPr>
          <p:cNvPr id="369" name="Oval 368">
            <a:extLst>
              <a:ext uri="{FF2B5EF4-FFF2-40B4-BE49-F238E27FC236}">
                <a16:creationId xmlns:a16="http://schemas.microsoft.com/office/drawing/2014/main" id="{0444057E-617F-4CC4-BA72-25CC65B1A5E7}"/>
              </a:ext>
            </a:extLst>
          </p:cNvPr>
          <p:cNvSpPr/>
          <p:nvPr/>
        </p:nvSpPr>
        <p:spPr>
          <a:xfrm>
            <a:off x="12679915" y="18623381"/>
            <a:ext cx="493309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DM</a:t>
            </a: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2E7129B3-8682-4BB4-8D87-42E63E92B5D7}"/>
              </a:ext>
            </a:extLst>
          </p:cNvPr>
          <p:cNvGrpSpPr/>
          <p:nvPr/>
        </p:nvGrpSpPr>
        <p:grpSpPr>
          <a:xfrm>
            <a:off x="13173224" y="18736181"/>
            <a:ext cx="414816" cy="230832"/>
            <a:chOff x="2823522" y="2010614"/>
            <a:chExt cx="414816" cy="230832"/>
          </a:xfrm>
        </p:grpSpPr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BA8B567B-9C8D-4F3C-BC16-E999027F8DC5}"/>
                </a:ext>
              </a:extLst>
            </p:cNvPr>
            <p:cNvCxnSpPr>
              <a:cxnSpLocks/>
              <a:stCxn id="369" idx="6"/>
            </p:cNvCxnSpPr>
            <p:nvPr/>
          </p:nvCxnSpPr>
          <p:spPr>
            <a:xfrm flipV="1">
              <a:off x="2823522" y="2054142"/>
              <a:ext cx="414816" cy="2655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31473D10-1FDD-4900-9533-36B1F0626AC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</p:grpSp>
      <p:sp>
        <p:nvSpPr>
          <p:cNvPr id="373" name="Oval 372">
            <a:extLst>
              <a:ext uri="{FF2B5EF4-FFF2-40B4-BE49-F238E27FC236}">
                <a16:creationId xmlns:a16="http://schemas.microsoft.com/office/drawing/2014/main" id="{579F0002-073B-4D86-AFCC-E57A73B0D45B}"/>
              </a:ext>
            </a:extLst>
          </p:cNvPr>
          <p:cNvSpPr/>
          <p:nvPr/>
        </p:nvSpPr>
        <p:spPr>
          <a:xfrm>
            <a:off x="13594691" y="18623381"/>
            <a:ext cx="486657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DW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1B487F5-463D-4951-BD13-771447174E76}"/>
              </a:ext>
            </a:extLst>
          </p:cNvPr>
          <p:cNvGrpSpPr/>
          <p:nvPr/>
        </p:nvGrpSpPr>
        <p:grpSpPr>
          <a:xfrm>
            <a:off x="8273496" y="19427401"/>
            <a:ext cx="3578216" cy="367099"/>
            <a:chOff x="1574157" y="19414432"/>
            <a:chExt cx="3578216" cy="367099"/>
          </a:xfrm>
        </p:grpSpPr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6FC51FC7-528C-462D-A15D-DD1BDD660F7E}"/>
                </a:ext>
              </a:extLst>
            </p:cNvPr>
            <p:cNvGrpSpPr/>
            <p:nvPr/>
          </p:nvGrpSpPr>
          <p:grpSpPr>
            <a:xfrm>
              <a:off x="1574157" y="19538268"/>
              <a:ext cx="533436" cy="230832"/>
              <a:chOff x="2704902" y="2010614"/>
              <a:chExt cx="533436" cy="230832"/>
            </a:xfrm>
          </p:grpSpPr>
          <p:cxnSp>
            <p:nvCxnSpPr>
              <p:cNvPr id="375" name="Straight Arrow Connector 374">
                <a:extLst>
                  <a:ext uri="{FF2B5EF4-FFF2-40B4-BE49-F238E27FC236}">
                    <a16:creationId xmlns:a16="http://schemas.microsoft.com/office/drawing/2014/main" id="{D71D6D03-0A5F-4141-A24D-213FF1CCC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17761A4F-59A1-4BFD-B78F-83FB6F2683E9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N</a:t>
                </a:r>
              </a:p>
            </p:txBody>
          </p:sp>
        </p:grp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8822638D-C991-4872-84F2-BB0B3A50FA41}"/>
                </a:ext>
              </a:extLst>
            </p:cNvPr>
            <p:cNvSpPr/>
            <p:nvPr/>
          </p:nvSpPr>
          <p:spPr>
            <a:xfrm>
              <a:off x="2108766" y="1941577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</a:t>
              </a:r>
            </a:p>
          </p:txBody>
        </p: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40A7C954-3F29-4EEF-AB58-3A843CEE1121}"/>
                </a:ext>
              </a:extLst>
            </p:cNvPr>
            <p:cNvGrpSpPr/>
            <p:nvPr/>
          </p:nvGrpSpPr>
          <p:grpSpPr>
            <a:xfrm>
              <a:off x="2454091" y="19536929"/>
              <a:ext cx="533436" cy="230832"/>
              <a:chOff x="2704902" y="2010614"/>
              <a:chExt cx="533436" cy="230832"/>
            </a:xfrm>
          </p:grpSpPr>
          <p:cxnSp>
            <p:nvCxnSpPr>
              <p:cNvPr id="379" name="Straight Arrow Connector 378">
                <a:extLst>
                  <a:ext uri="{FF2B5EF4-FFF2-40B4-BE49-F238E27FC236}">
                    <a16:creationId xmlns:a16="http://schemas.microsoft.com/office/drawing/2014/main" id="{EDACDD06-FDA7-4385-B22D-BDCAE71551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A8EA2605-75E6-4E04-9DD2-1B1909C23B3C}"/>
                  </a:ext>
                </a:extLst>
              </p:cNvPr>
              <p:cNvSpPr txBox="1"/>
              <p:nvPr/>
            </p:nvSpPr>
            <p:spPr>
              <a:xfrm>
                <a:off x="2851611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o</a:t>
                </a:r>
              </a:p>
            </p:txBody>
          </p:sp>
        </p:grp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BCFDEB3C-699D-4FF1-BFDC-30F978C01F97}"/>
                </a:ext>
              </a:extLst>
            </p:cNvPr>
            <p:cNvSpPr/>
            <p:nvPr/>
          </p:nvSpPr>
          <p:spPr>
            <a:xfrm>
              <a:off x="2988700" y="1941443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BB</a:t>
              </a:r>
            </a:p>
          </p:txBody>
        </p: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421A4D89-3ECF-464E-89E1-77D9C5DC5BEB}"/>
                </a:ext>
              </a:extLst>
            </p:cNvPr>
            <p:cNvGrpSpPr/>
            <p:nvPr/>
          </p:nvGrpSpPr>
          <p:grpSpPr>
            <a:xfrm>
              <a:off x="3334025" y="19519381"/>
              <a:ext cx="533436" cy="230832"/>
              <a:chOff x="2704902" y="2010614"/>
              <a:chExt cx="533436" cy="230832"/>
            </a:xfrm>
          </p:grpSpPr>
          <p:cxnSp>
            <p:nvCxnSpPr>
              <p:cNvPr id="383" name="Straight Arrow Connector 382">
                <a:extLst>
                  <a:ext uri="{FF2B5EF4-FFF2-40B4-BE49-F238E27FC236}">
                    <a16:creationId xmlns:a16="http://schemas.microsoft.com/office/drawing/2014/main" id="{9F21D2E6-0A51-4334-AD53-C1A314C9C4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050EA71D-2ED1-410B-910E-172C7D8205ED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n</a:t>
                </a:r>
              </a:p>
            </p:txBody>
          </p:sp>
        </p:grp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D3B8E16E-5661-437E-9412-E38DD1ABAE86}"/>
                </a:ext>
              </a:extLst>
            </p:cNvPr>
            <p:cNvSpPr/>
            <p:nvPr/>
          </p:nvSpPr>
          <p:spPr>
            <a:xfrm>
              <a:off x="3874113" y="1941443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BT</a:t>
              </a:r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596EC767-9071-4631-BD23-6B0C4E2061F1}"/>
                </a:ext>
              </a:extLst>
            </p:cNvPr>
            <p:cNvGrpSpPr/>
            <p:nvPr/>
          </p:nvGrpSpPr>
          <p:grpSpPr>
            <a:xfrm>
              <a:off x="4246525" y="19527232"/>
              <a:ext cx="533436" cy="230832"/>
              <a:chOff x="2704902" y="2010614"/>
              <a:chExt cx="533436" cy="230832"/>
            </a:xfrm>
          </p:grpSpPr>
          <p:cxnSp>
            <p:nvCxnSpPr>
              <p:cNvPr id="387" name="Straight Arrow Connector 386">
                <a:extLst>
                  <a:ext uri="{FF2B5EF4-FFF2-40B4-BE49-F238E27FC236}">
                    <a16:creationId xmlns:a16="http://schemas.microsoft.com/office/drawing/2014/main" id="{908A311A-B0A7-49E6-9499-90E03699A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A4AF6BED-6A2A-4904-B30B-D2FBA6240779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E848C7BE-EE11-4915-906C-BE4C6FB30407}"/>
                </a:ext>
              </a:extLst>
            </p:cNvPr>
            <p:cNvSpPr/>
            <p:nvPr/>
          </p:nvSpPr>
          <p:spPr>
            <a:xfrm>
              <a:off x="4786613" y="19414432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9D54C440-CC23-4525-A61D-06E907083FC0}"/>
              </a:ext>
            </a:extLst>
          </p:cNvPr>
          <p:cNvGrpSpPr/>
          <p:nvPr/>
        </p:nvGrpSpPr>
        <p:grpSpPr>
          <a:xfrm>
            <a:off x="6848706" y="21950757"/>
            <a:ext cx="6051962" cy="431889"/>
            <a:chOff x="1547728" y="3044558"/>
            <a:chExt cx="7874289" cy="583529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9BC55F21-61C2-4CD0-8DE1-CD30F13CA794}"/>
                </a:ext>
              </a:extLst>
            </p:cNvPr>
            <p:cNvGrpSpPr/>
            <p:nvPr/>
          </p:nvGrpSpPr>
          <p:grpSpPr>
            <a:xfrm>
              <a:off x="1547728" y="3259654"/>
              <a:ext cx="700135" cy="274048"/>
              <a:chOff x="2704902" y="2052002"/>
              <a:chExt cx="533436" cy="208799"/>
            </a:xfrm>
          </p:grpSpPr>
          <p:cxnSp>
            <p:nvCxnSpPr>
              <p:cNvPr id="394" name="Straight Arrow Connector 393">
                <a:extLst>
                  <a:ext uri="{FF2B5EF4-FFF2-40B4-BE49-F238E27FC236}">
                    <a16:creationId xmlns:a16="http://schemas.microsoft.com/office/drawing/2014/main" id="{AEC21EAB-507F-4510-8EBF-0B41A7BC6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1B8F19EA-E98A-4579-81A6-CB8DFB36F9A8}"/>
                  </a:ext>
                </a:extLst>
              </p:cNvPr>
              <p:cNvSpPr txBox="1"/>
              <p:nvPr/>
            </p:nvSpPr>
            <p:spPr>
              <a:xfrm>
                <a:off x="2843228" y="2052002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P</a:t>
                </a:r>
              </a:p>
            </p:txBody>
          </p:sp>
        </p:grp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1E4D1310-5D3F-4D5D-B0C2-570929BBFB65}"/>
                </a:ext>
              </a:extLst>
            </p:cNvPr>
            <p:cNvSpPr/>
            <p:nvPr/>
          </p:nvSpPr>
          <p:spPr>
            <a:xfrm>
              <a:off x="2249403" y="3044558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S</a:t>
              </a:r>
            </a:p>
          </p:txBody>
        </p: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3750BED4-8DE9-47F0-8EBD-A1B0500307F6}"/>
                </a:ext>
              </a:extLst>
            </p:cNvPr>
            <p:cNvGrpSpPr/>
            <p:nvPr/>
          </p:nvGrpSpPr>
          <p:grpSpPr>
            <a:xfrm>
              <a:off x="2729461" y="3237715"/>
              <a:ext cx="550524" cy="274049"/>
              <a:chOff x="2725337" y="2036628"/>
              <a:chExt cx="419447" cy="208800"/>
            </a:xfrm>
          </p:grpSpPr>
          <p:cxnSp>
            <p:nvCxnSpPr>
              <p:cNvPr id="398" name="Straight Arrow Connector 397">
                <a:extLst>
                  <a:ext uri="{FF2B5EF4-FFF2-40B4-BE49-F238E27FC236}">
                    <a16:creationId xmlns:a16="http://schemas.microsoft.com/office/drawing/2014/main" id="{DECC2E04-FC4D-4F69-9F4A-18B3C22BDA4B}"/>
                  </a:ext>
                </a:extLst>
              </p:cNvPr>
              <p:cNvCxnSpPr>
                <a:cxnSpLocks/>
                <a:stCxn id="396" idx="6"/>
              </p:cNvCxnSpPr>
              <p:nvPr/>
            </p:nvCxnSpPr>
            <p:spPr>
              <a:xfrm>
                <a:off x="2725337" y="2072338"/>
                <a:ext cx="4194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EA7934FF-45D6-407F-9260-3B592065A4F7}"/>
                  </a:ext>
                </a:extLst>
              </p:cNvPr>
              <p:cNvSpPr txBox="1"/>
              <p:nvPr/>
            </p:nvSpPr>
            <p:spPr>
              <a:xfrm>
                <a:off x="2840589" y="2036628"/>
                <a:ext cx="150495" cy="20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r</a:t>
                </a:r>
              </a:p>
            </p:txBody>
          </p:sp>
        </p:grp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DD0D4819-F774-4BD9-BAED-35BD2D37263D}"/>
                </a:ext>
              </a:extLst>
            </p:cNvPr>
            <p:cNvSpPr/>
            <p:nvPr/>
          </p:nvSpPr>
          <p:spPr>
            <a:xfrm>
              <a:off x="3283221" y="3050366"/>
              <a:ext cx="571828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BC</a:t>
              </a:r>
            </a:p>
          </p:txBody>
        </p:sp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3192EED6-AF42-47E1-B3C8-814C1A8FECD0}"/>
                </a:ext>
              </a:extLst>
            </p:cNvPr>
            <p:cNvGrpSpPr/>
            <p:nvPr/>
          </p:nvGrpSpPr>
          <p:grpSpPr>
            <a:xfrm>
              <a:off x="3855048" y="3284588"/>
              <a:ext cx="404943" cy="294534"/>
              <a:chOff x="2645131" y="2089228"/>
              <a:chExt cx="308528" cy="224408"/>
            </a:xfrm>
          </p:grpSpPr>
          <p:cxnSp>
            <p:nvCxnSpPr>
              <p:cNvPr id="402" name="Straight Arrow Connector 401">
                <a:extLst>
                  <a:ext uri="{FF2B5EF4-FFF2-40B4-BE49-F238E27FC236}">
                    <a16:creationId xmlns:a16="http://schemas.microsoft.com/office/drawing/2014/main" id="{E3422609-B939-4C8A-A966-4483051880D6}"/>
                  </a:ext>
                </a:extLst>
              </p:cNvPr>
              <p:cNvCxnSpPr>
                <a:cxnSpLocks/>
                <a:stCxn id="400" idx="6"/>
                <a:endCxn id="404" idx="2"/>
              </p:cNvCxnSpPr>
              <p:nvPr/>
            </p:nvCxnSpPr>
            <p:spPr>
              <a:xfrm flipV="1">
                <a:off x="2645131" y="2089228"/>
                <a:ext cx="308528" cy="4425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2369273D-3512-43DF-8E7B-B96709A2C6EB}"/>
                  </a:ext>
                </a:extLst>
              </p:cNvPr>
              <p:cNvSpPr txBox="1"/>
              <p:nvPr/>
            </p:nvSpPr>
            <p:spPr>
              <a:xfrm>
                <a:off x="2735139" y="2104837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o</a:t>
                </a:r>
              </a:p>
            </p:txBody>
          </p:sp>
        </p:grp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0006E9B4-29AF-4D99-89ED-BEBF16236396}"/>
                </a:ext>
              </a:extLst>
            </p:cNvPr>
            <p:cNvSpPr/>
            <p:nvPr/>
          </p:nvSpPr>
          <p:spPr>
            <a:xfrm>
              <a:off x="4259991" y="3044558"/>
              <a:ext cx="584435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BU</a:t>
              </a:r>
            </a:p>
          </p:txBody>
        </p:sp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668ACC39-876C-4CD7-B879-778D966AB5BE}"/>
                </a:ext>
              </a:extLst>
            </p:cNvPr>
            <p:cNvGrpSpPr/>
            <p:nvPr/>
          </p:nvGrpSpPr>
          <p:grpSpPr>
            <a:xfrm>
              <a:off x="4817431" y="3284586"/>
              <a:ext cx="367432" cy="274049"/>
              <a:chOff x="2551565" y="2100854"/>
              <a:chExt cx="279949" cy="208799"/>
            </a:xfrm>
          </p:grpSpPr>
          <p:cxnSp>
            <p:nvCxnSpPr>
              <p:cNvPr id="406" name="Straight Arrow Connector 405">
                <a:extLst>
                  <a:ext uri="{FF2B5EF4-FFF2-40B4-BE49-F238E27FC236}">
                    <a16:creationId xmlns:a16="http://schemas.microsoft.com/office/drawing/2014/main" id="{A7C68ED0-30FA-4592-AE9A-243B252D8BE8}"/>
                  </a:ext>
                </a:extLst>
              </p:cNvPr>
              <p:cNvCxnSpPr>
                <a:cxnSpLocks/>
                <a:stCxn id="404" idx="6"/>
                <a:endCxn id="408" idx="2"/>
              </p:cNvCxnSpPr>
              <p:nvPr/>
            </p:nvCxnSpPr>
            <p:spPr>
              <a:xfrm>
                <a:off x="2572135" y="2100855"/>
                <a:ext cx="259379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2DFA46A6-426E-48D9-9A59-531DC4758099}"/>
                  </a:ext>
                </a:extLst>
              </p:cNvPr>
              <p:cNvSpPr txBox="1"/>
              <p:nvPr/>
            </p:nvSpPr>
            <p:spPr>
              <a:xfrm>
                <a:off x="2551565" y="2100854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g</a:t>
                </a:r>
              </a:p>
            </p:txBody>
          </p:sp>
        </p:grp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6D0BD1C0-1CE8-4EEC-A1FF-7B64B97B453B}"/>
                </a:ext>
              </a:extLst>
            </p:cNvPr>
            <p:cNvSpPr/>
            <p:nvPr/>
          </p:nvSpPr>
          <p:spPr>
            <a:xfrm>
              <a:off x="5184860" y="3044558"/>
              <a:ext cx="740533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CM</a:t>
              </a:r>
            </a:p>
          </p:txBody>
        </p: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54F60201-029C-4416-854F-A0A1170CD9E8}"/>
                </a:ext>
              </a:extLst>
            </p:cNvPr>
            <p:cNvGrpSpPr/>
            <p:nvPr/>
          </p:nvGrpSpPr>
          <p:grpSpPr>
            <a:xfrm>
              <a:off x="5847680" y="3262462"/>
              <a:ext cx="316437" cy="274049"/>
              <a:chOff x="2479728" y="2084300"/>
              <a:chExt cx="220306" cy="131774"/>
            </a:xfrm>
          </p:grpSpPr>
          <p:cxnSp>
            <p:nvCxnSpPr>
              <p:cNvPr id="410" name="Straight Arrow Connector 409">
                <a:extLst>
                  <a:ext uri="{FF2B5EF4-FFF2-40B4-BE49-F238E27FC236}">
                    <a16:creationId xmlns:a16="http://schemas.microsoft.com/office/drawing/2014/main" id="{D13095F5-F253-4D6B-B22A-79FA8C29E22F}"/>
                  </a:ext>
                </a:extLst>
              </p:cNvPr>
              <p:cNvCxnSpPr>
                <a:cxnSpLocks/>
                <a:stCxn id="408" idx="6"/>
              </p:cNvCxnSpPr>
              <p:nvPr/>
            </p:nvCxnSpPr>
            <p:spPr>
              <a:xfrm>
                <a:off x="2533832" y="2094939"/>
                <a:ext cx="166202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32B58FE8-7095-46B7-AA43-DBDAD25C61C0}"/>
                  </a:ext>
                </a:extLst>
              </p:cNvPr>
              <p:cNvSpPr txBox="1"/>
              <p:nvPr/>
            </p:nvSpPr>
            <p:spPr>
              <a:xfrm>
                <a:off x="2479728" y="2084300"/>
                <a:ext cx="150495" cy="13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r</a:t>
                </a:r>
              </a:p>
            </p:txBody>
          </p:sp>
        </p:grp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106629F6-9794-4219-9C6E-C5BBB96B36D7}"/>
                </a:ext>
              </a:extLst>
            </p:cNvPr>
            <p:cNvSpPr/>
            <p:nvPr/>
          </p:nvSpPr>
          <p:spPr>
            <a:xfrm>
              <a:off x="6172982" y="3071206"/>
              <a:ext cx="507374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DB</a:t>
              </a:r>
            </a:p>
          </p:txBody>
        </p:sp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8434AFBD-859E-4DED-9EDC-E73DD937645E}"/>
                </a:ext>
              </a:extLst>
            </p:cNvPr>
            <p:cNvGrpSpPr/>
            <p:nvPr/>
          </p:nvGrpSpPr>
          <p:grpSpPr>
            <a:xfrm>
              <a:off x="6680356" y="3284587"/>
              <a:ext cx="557845" cy="274048"/>
              <a:chOff x="2144302" y="2150723"/>
              <a:chExt cx="425024" cy="208799"/>
            </a:xfrm>
          </p:grpSpPr>
          <p:cxnSp>
            <p:nvCxnSpPr>
              <p:cNvPr id="414" name="Straight Arrow Connector 413">
                <a:extLst>
                  <a:ext uri="{FF2B5EF4-FFF2-40B4-BE49-F238E27FC236}">
                    <a16:creationId xmlns:a16="http://schemas.microsoft.com/office/drawing/2014/main" id="{4FAAA64C-D7C5-4223-944F-78359F791C15}"/>
                  </a:ext>
                </a:extLst>
              </p:cNvPr>
              <p:cNvCxnSpPr>
                <a:cxnSpLocks/>
                <a:stCxn id="412" idx="6"/>
                <a:endCxn id="416" idx="2"/>
              </p:cNvCxnSpPr>
              <p:nvPr/>
            </p:nvCxnSpPr>
            <p:spPr>
              <a:xfrm flipV="1">
                <a:off x="2144302" y="2165674"/>
                <a:ext cx="425024" cy="535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1A4815B7-842F-40D2-82F7-73E5520A577F}"/>
                  </a:ext>
                </a:extLst>
              </p:cNvPr>
              <p:cNvSpPr txBox="1"/>
              <p:nvPr/>
            </p:nvSpPr>
            <p:spPr>
              <a:xfrm>
                <a:off x="2221116" y="2150723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a</a:t>
                </a:r>
              </a:p>
            </p:txBody>
          </p:sp>
        </p:grp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CC35FB9A-5CAA-40A5-8325-22B3E0ED65C2}"/>
                </a:ext>
              </a:extLst>
            </p:cNvPr>
            <p:cNvSpPr/>
            <p:nvPr/>
          </p:nvSpPr>
          <p:spPr>
            <a:xfrm>
              <a:off x="7238201" y="3064180"/>
              <a:ext cx="685748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DN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6B3CF8B8-7E03-4DF4-99A0-F6A5CDB31D23}"/>
                </a:ext>
              </a:extLst>
            </p:cNvPr>
            <p:cNvSpPr/>
            <p:nvPr/>
          </p:nvSpPr>
          <p:spPr>
            <a:xfrm>
              <a:off x="8440189" y="3064180"/>
              <a:ext cx="981828" cy="4800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DX</a:t>
              </a: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357D078A-0821-437B-B220-8F52E9A3C11A}"/>
                </a:ext>
              </a:extLst>
            </p:cNvPr>
            <p:cNvSpPr txBox="1"/>
            <p:nvPr/>
          </p:nvSpPr>
          <p:spPr>
            <a:xfrm>
              <a:off x="8028795" y="3354039"/>
              <a:ext cx="197525" cy="274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m</a:t>
              </a:r>
            </a:p>
          </p:txBody>
        </p:sp>
      </p:grp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8F6F2A52-553A-4999-9DCC-CCC036998CE1}"/>
              </a:ext>
            </a:extLst>
          </p:cNvPr>
          <p:cNvCxnSpPr>
            <a:cxnSpLocks/>
            <a:stCxn id="416" idx="6"/>
            <a:endCxn id="417" idx="2"/>
          </p:cNvCxnSpPr>
          <p:nvPr/>
        </p:nvCxnSpPr>
        <p:spPr>
          <a:xfrm>
            <a:off x="11749294" y="22142934"/>
            <a:ext cx="39676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694E1497-04B3-467E-A5B8-AECDA095778F}"/>
              </a:ext>
            </a:extLst>
          </p:cNvPr>
          <p:cNvGrpSpPr/>
          <p:nvPr/>
        </p:nvGrpSpPr>
        <p:grpSpPr>
          <a:xfrm>
            <a:off x="6092159" y="22656929"/>
            <a:ext cx="8212664" cy="1065900"/>
            <a:chOff x="1467550" y="22684843"/>
            <a:chExt cx="8212664" cy="1065900"/>
          </a:xfrm>
        </p:grpSpPr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1D72FB6F-4D9D-4EC0-BD5D-E7F96DE08DAE}"/>
                </a:ext>
              </a:extLst>
            </p:cNvPr>
            <p:cNvGrpSpPr/>
            <p:nvPr/>
          </p:nvGrpSpPr>
          <p:grpSpPr>
            <a:xfrm>
              <a:off x="1467550" y="23207979"/>
              <a:ext cx="7912091" cy="542764"/>
              <a:chOff x="1273296" y="4125084"/>
              <a:chExt cx="12421619" cy="770199"/>
            </a:xfrm>
          </p:grpSpPr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B17B3C09-8A2C-4273-8E53-FDE94C5F5DC0}"/>
                  </a:ext>
                </a:extLst>
              </p:cNvPr>
              <p:cNvGrpSpPr/>
              <p:nvPr/>
            </p:nvGrpSpPr>
            <p:grpSpPr>
              <a:xfrm>
                <a:off x="1273296" y="4333498"/>
                <a:ext cx="1895193" cy="344356"/>
                <a:chOff x="1622637" y="824905"/>
                <a:chExt cx="1443955" cy="2642730"/>
              </a:xfrm>
            </p:grpSpPr>
            <p:cxnSp>
              <p:nvCxnSpPr>
                <p:cNvPr id="421" name="Straight Arrow Connector 420">
                  <a:extLst>
                    <a:ext uri="{FF2B5EF4-FFF2-40B4-BE49-F238E27FC236}">
                      <a16:creationId xmlns:a16="http://schemas.microsoft.com/office/drawing/2014/main" id="{049C30D3-1243-4287-ADCC-CF0DA039D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22637" y="824905"/>
                  <a:ext cx="1443955" cy="163364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5E37F81C-A5CC-4847-B042-A9B3CA537DAC}"/>
                    </a:ext>
                  </a:extLst>
                </p:cNvPr>
                <p:cNvSpPr txBox="1"/>
                <p:nvPr/>
              </p:nvSpPr>
              <p:spPr>
                <a:xfrm>
                  <a:off x="2066710" y="1364472"/>
                  <a:ext cx="150495" cy="2103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R</a:t>
                  </a:r>
                </a:p>
              </p:txBody>
            </p:sp>
          </p:grp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B35E0514-140C-4FD5-ABAD-9F0D5A7A28B4}"/>
                  </a:ext>
                </a:extLst>
              </p:cNvPr>
              <p:cNvSpPr/>
              <p:nvPr/>
            </p:nvSpPr>
            <p:spPr>
              <a:xfrm>
                <a:off x="3171717" y="4146145"/>
                <a:ext cx="48006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7011BD38-3378-4C4C-AE64-DFC5531456C8}"/>
                  </a:ext>
                </a:extLst>
              </p:cNvPr>
              <p:cNvGrpSpPr/>
              <p:nvPr/>
            </p:nvGrpSpPr>
            <p:grpSpPr>
              <a:xfrm flipV="1">
                <a:off x="3651781" y="4351482"/>
                <a:ext cx="505208" cy="412104"/>
                <a:chOff x="2374148" y="-20586499"/>
                <a:chExt cx="384920" cy="49127655"/>
              </a:xfrm>
            </p:grpSpPr>
            <p:cxnSp>
              <p:nvCxnSpPr>
                <p:cNvPr id="425" name="Straight Arrow Connector 424">
                  <a:extLst>
                    <a:ext uri="{FF2B5EF4-FFF2-40B4-BE49-F238E27FC236}">
                      <a16:creationId xmlns:a16="http://schemas.microsoft.com/office/drawing/2014/main" id="{1AD65ADF-1CEE-4CD0-B771-D954DB0A0533}"/>
                    </a:ext>
                  </a:extLst>
                </p:cNvPr>
                <p:cNvCxnSpPr>
                  <a:cxnSpLocks/>
                  <a:stCxn id="423" idx="6"/>
                  <a:endCxn id="427" idx="2"/>
                </p:cNvCxnSpPr>
                <p:nvPr/>
              </p:nvCxnSpPr>
              <p:spPr>
                <a:xfrm>
                  <a:off x="2374148" y="27061297"/>
                  <a:ext cx="273095" cy="1479859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6" name="TextBox 425">
                  <a:extLst>
                    <a:ext uri="{FF2B5EF4-FFF2-40B4-BE49-F238E27FC236}">
                      <a16:creationId xmlns:a16="http://schemas.microsoft.com/office/drawing/2014/main" id="{72273F5A-CADD-4BA0-93E4-5766CB7086AB}"/>
                    </a:ext>
                  </a:extLst>
                </p:cNvPr>
                <p:cNvSpPr txBox="1"/>
                <p:nvPr/>
              </p:nvSpPr>
              <p:spPr>
                <a:xfrm rot="10800000">
                  <a:off x="2430968" y="-20586499"/>
                  <a:ext cx="328100" cy="326698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o</a:t>
                  </a:r>
                </a:p>
              </p:txBody>
            </p:sp>
          </p:grp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17D714EC-BCF4-46B9-B1C8-A4EC08389C96}"/>
                  </a:ext>
                </a:extLst>
              </p:cNvPr>
              <p:cNvSpPr/>
              <p:nvPr/>
            </p:nvSpPr>
            <p:spPr>
              <a:xfrm>
                <a:off x="4010216" y="4133731"/>
                <a:ext cx="746328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BE</a:t>
                </a:r>
              </a:p>
            </p:txBody>
          </p:sp>
          <p:grpSp>
            <p:nvGrpSpPr>
              <p:cNvPr id="428" name="Group 427">
                <a:extLst>
                  <a:ext uri="{FF2B5EF4-FFF2-40B4-BE49-F238E27FC236}">
                    <a16:creationId xmlns:a16="http://schemas.microsoft.com/office/drawing/2014/main" id="{4EB87CCB-CCFB-4FB9-9DC2-CE8C406D2E37}"/>
                  </a:ext>
                </a:extLst>
              </p:cNvPr>
              <p:cNvGrpSpPr/>
              <p:nvPr/>
            </p:nvGrpSpPr>
            <p:grpSpPr>
              <a:xfrm>
                <a:off x="4756543" y="4351482"/>
                <a:ext cx="316815" cy="434309"/>
                <a:chOff x="2389056" y="733183"/>
                <a:chExt cx="241382" cy="5542524"/>
              </a:xfrm>
            </p:grpSpPr>
            <p:cxnSp>
              <p:nvCxnSpPr>
                <p:cNvPr id="429" name="Straight Arrow Connector 428">
                  <a:extLst>
                    <a:ext uri="{FF2B5EF4-FFF2-40B4-BE49-F238E27FC236}">
                      <a16:creationId xmlns:a16="http://schemas.microsoft.com/office/drawing/2014/main" id="{903B72B5-698F-4E7E-8371-5426EA1C295F}"/>
                    </a:ext>
                  </a:extLst>
                </p:cNvPr>
                <p:cNvCxnSpPr>
                  <a:cxnSpLocks/>
                  <a:stCxn id="427" idx="6"/>
                  <a:endCxn id="431" idx="2"/>
                </p:cNvCxnSpPr>
                <p:nvPr/>
              </p:nvCxnSpPr>
              <p:spPr>
                <a:xfrm>
                  <a:off x="2389056" y="733183"/>
                  <a:ext cx="241382" cy="84299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0" name="TextBox 429">
                  <a:extLst>
                    <a:ext uri="{FF2B5EF4-FFF2-40B4-BE49-F238E27FC236}">
                      <a16:creationId xmlns:a16="http://schemas.microsoft.com/office/drawing/2014/main" id="{13E3B65D-7BE7-49C3-B642-1D256F59C4BA}"/>
                    </a:ext>
                  </a:extLst>
                </p:cNvPr>
                <p:cNvSpPr txBox="1"/>
                <p:nvPr/>
              </p:nvSpPr>
              <p:spPr>
                <a:xfrm>
                  <a:off x="2397085" y="2778372"/>
                  <a:ext cx="150496" cy="3497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t</a:t>
                  </a:r>
                </a:p>
              </p:txBody>
            </p:sp>
          </p:grpSp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F7323F8E-AA7A-41D5-B6E4-608D544AF40F}"/>
                  </a:ext>
                </a:extLst>
              </p:cNvPr>
              <p:cNvSpPr/>
              <p:nvPr/>
            </p:nvSpPr>
            <p:spPr>
              <a:xfrm>
                <a:off x="5073359" y="4140337"/>
                <a:ext cx="87070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BW</a:t>
                </a:r>
              </a:p>
            </p:txBody>
          </p:sp>
          <p:grpSp>
            <p:nvGrpSpPr>
              <p:cNvPr id="432" name="Group 431">
                <a:extLst>
                  <a:ext uri="{FF2B5EF4-FFF2-40B4-BE49-F238E27FC236}">
                    <a16:creationId xmlns:a16="http://schemas.microsoft.com/office/drawing/2014/main" id="{D4000D0F-421D-4220-9345-55358EF7D569}"/>
                  </a:ext>
                </a:extLst>
              </p:cNvPr>
              <p:cNvGrpSpPr/>
              <p:nvPr/>
            </p:nvGrpSpPr>
            <p:grpSpPr>
              <a:xfrm>
                <a:off x="5734418" y="4342835"/>
                <a:ext cx="521018" cy="472045"/>
                <a:chOff x="2294784" y="-3524031"/>
                <a:chExt cx="362739" cy="173567192"/>
              </a:xfrm>
            </p:grpSpPr>
            <p:cxnSp>
              <p:nvCxnSpPr>
                <p:cNvPr id="433" name="Straight Arrow Connector 432">
                  <a:extLst>
                    <a:ext uri="{FF2B5EF4-FFF2-40B4-BE49-F238E27FC236}">
                      <a16:creationId xmlns:a16="http://schemas.microsoft.com/office/drawing/2014/main" id="{15BDF2F7-22BB-4862-B425-4953C283C3F3}"/>
                    </a:ext>
                  </a:extLst>
                </p:cNvPr>
                <p:cNvCxnSpPr>
                  <a:cxnSpLocks/>
                  <a:stCxn id="431" idx="6"/>
                  <a:endCxn id="435" idx="2"/>
                </p:cNvCxnSpPr>
                <p:nvPr/>
              </p:nvCxnSpPr>
              <p:spPr>
                <a:xfrm flipV="1">
                  <a:off x="2440740" y="-3524031"/>
                  <a:ext cx="216783" cy="5608468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BD85F118-3EA2-4E79-A3B7-ED60A6654235}"/>
                    </a:ext>
                  </a:extLst>
                </p:cNvPr>
                <p:cNvSpPr txBox="1"/>
                <p:nvPr/>
              </p:nvSpPr>
              <p:spPr>
                <a:xfrm>
                  <a:off x="2294784" y="69277527"/>
                  <a:ext cx="150495" cy="1007656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a</a:t>
                  </a:r>
                </a:p>
              </p:txBody>
            </p:sp>
          </p:grpSp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751455A6-CF40-4727-9533-62591B15FC5B}"/>
                  </a:ext>
                </a:extLst>
              </p:cNvPr>
              <p:cNvSpPr/>
              <p:nvPr/>
            </p:nvSpPr>
            <p:spPr>
              <a:xfrm>
                <a:off x="6255432" y="4125084"/>
                <a:ext cx="786349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CO</a:t>
                </a:r>
              </a:p>
            </p:txBody>
          </p:sp>
          <p:grpSp>
            <p:nvGrpSpPr>
              <p:cNvPr id="436" name="Group 435">
                <a:extLst>
                  <a:ext uri="{FF2B5EF4-FFF2-40B4-BE49-F238E27FC236}">
                    <a16:creationId xmlns:a16="http://schemas.microsoft.com/office/drawing/2014/main" id="{B86208AA-D6D1-4784-B0CE-3507570EC768}"/>
                  </a:ext>
                </a:extLst>
              </p:cNvPr>
              <p:cNvGrpSpPr/>
              <p:nvPr/>
            </p:nvGrpSpPr>
            <p:grpSpPr>
              <a:xfrm>
                <a:off x="6957693" y="4342834"/>
                <a:ext cx="341534" cy="394794"/>
                <a:chOff x="2239505" y="616101"/>
                <a:chExt cx="260217" cy="3511274"/>
              </a:xfrm>
            </p:grpSpPr>
            <p:cxnSp>
              <p:nvCxnSpPr>
                <p:cNvPr id="437" name="Straight Arrow Connector 436">
                  <a:extLst>
                    <a:ext uri="{FF2B5EF4-FFF2-40B4-BE49-F238E27FC236}">
                      <a16:creationId xmlns:a16="http://schemas.microsoft.com/office/drawing/2014/main" id="{E400541A-A129-44E4-91AE-2F109DCC5B65}"/>
                    </a:ext>
                  </a:extLst>
                </p:cNvPr>
                <p:cNvCxnSpPr>
                  <a:cxnSpLocks/>
                  <a:stCxn id="435" idx="6"/>
                  <a:endCxn id="439" idx="2"/>
                </p:cNvCxnSpPr>
                <p:nvPr/>
              </p:nvCxnSpPr>
              <p:spPr>
                <a:xfrm>
                  <a:off x="2303572" y="616101"/>
                  <a:ext cx="196150" cy="106279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8" name="TextBox 437">
                  <a:extLst>
                    <a:ext uri="{FF2B5EF4-FFF2-40B4-BE49-F238E27FC236}">
                      <a16:creationId xmlns:a16="http://schemas.microsoft.com/office/drawing/2014/main" id="{64D4645A-BBAC-44C0-AE25-5489194769AB}"/>
                    </a:ext>
                  </a:extLst>
                </p:cNvPr>
                <p:cNvSpPr txBox="1"/>
                <p:nvPr/>
              </p:nvSpPr>
              <p:spPr>
                <a:xfrm>
                  <a:off x="2239505" y="1690002"/>
                  <a:ext cx="150495" cy="2437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t</a:t>
                  </a:r>
                </a:p>
              </p:txBody>
            </p:sp>
          </p:grp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9B64C76A-6002-458F-A435-220EE520753C}"/>
                  </a:ext>
                </a:extLst>
              </p:cNvPr>
              <p:cNvSpPr/>
              <p:nvPr/>
            </p:nvSpPr>
            <p:spPr>
              <a:xfrm>
                <a:off x="7299227" y="4137034"/>
                <a:ext cx="69407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DD</a:t>
                </a:r>
              </a:p>
            </p:txBody>
          </p:sp>
          <p:grpSp>
            <p:nvGrpSpPr>
              <p:cNvPr id="440" name="Group 439">
                <a:extLst>
                  <a:ext uri="{FF2B5EF4-FFF2-40B4-BE49-F238E27FC236}">
                    <a16:creationId xmlns:a16="http://schemas.microsoft.com/office/drawing/2014/main" id="{977DE41D-8AC5-4A07-89C2-3001DBFFB14E}"/>
                  </a:ext>
                </a:extLst>
              </p:cNvPr>
              <p:cNvGrpSpPr/>
              <p:nvPr/>
            </p:nvGrpSpPr>
            <p:grpSpPr>
              <a:xfrm>
                <a:off x="7953328" y="4354784"/>
                <a:ext cx="322043" cy="435501"/>
                <a:chOff x="2085627" y="939881"/>
                <a:chExt cx="245366" cy="3266202"/>
              </a:xfrm>
            </p:grpSpPr>
            <p:cxnSp>
              <p:nvCxnSpPr>
                <p:cNvPr id="441" name="Straight Arrow Connector 440">
                  <a:extLst>
                    <a:ext uri="{FF2B5EF4-FFF2-40B4-BE49-F238E27FC236}">
                      <a16:creationId xmlns:a16="http://schemas.microsoft.com/office/drawing/2014/main" id="{1B7A8656-9C80-48BC-962F-E7C466F537CE}"/>
                    </a:ext>
                  </a:extLst>
                </p:cNvPr>
                <p:cNvCxnSpPr>
                  <a:cxnSpLocks/>
                  <a:stCxn id="439" idx="6"/>
                  <a:endCxn id="443" idx="2"/>
                </p:cNvCxnSpPr>
                <p:nvPr/>
              </p:nvCxnSpPr>
              <p:spPr>
                <a:xfrm>
                  <a:off x="2116080" y="939881"/>
                  <a:ext cx="214913" cy="157169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2" name="TextBox 441">
                  <a:extLst>
                    <a:ext uri="{FF2B5EF4-FFF2-40B4-BE49-F238E27FC236}">
                      <a16:creationId xmlns:a16="http://schemas.microsoft.com/office/drawing/2014/main" id="{7DFC883A-8765-4E54-841B-E37F6F018EF1}"/>
                    </a:ext>
                  </a:extLst>
                </p:cNvPr>
                <p:cNvSpPr txBox="1"/>
                <p:nvPr/>
              </p:nvSpPr>
              <p:spPr>
                <a:xfrm>
                  <a:off x="2085627" y="2150749"/>
                  <a:ext cx="150495" cy="2055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e</a:t>
                  </a:r>
                </a:p>
              </p:txBody>
            </p:sp>
          </p:grp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EB411705-3321-4FB5-930F-BDBFAD141C5C}"/>
                  </a:ext>
                </a:extLst>
              </p:cNvPr>
              <p:cNvSpPr/>
              <p:nvPr/>
            </p:nvSpPr>
            <p:spPr>
              <a:xfrm>
                <a:off x="8275371" y="4157990"/>
                <a:ext cx="685181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DP</a:t>
                </a:r>
              </a:p>
            </p:txBody>
          </p:sp>
          <p:grpSp>
            <p:nvGrpSpPr>
              <p:cNvPr id="444" name="Group 443">
                <a:extLst>
                  <a:ext uri="{FF2B5EF4-FFF2-40B4-BE49-F238E27FC236}">
                    <a16:creationId xmlns:a16="http://schemas.microsoft.com/office/drawing/2014/main" id="{81AE97E2-A878-40D8-B78B-5941441C9CF1}"/>
                  </a:ext>
                </a:extLst>
              </p:cNvPr>
              <p:cNvGrpSpPr/>
              <p:nvPr/>
            </p:nvGrpSpPr>
            <p:grpSpPr>
              <a:xfrm>
                <a:off x="8707925" y="4373336"/>
                <a:ext cx="643838" cy="412455"/>
                <a:chOff x="1780782" y="1039608"/>
                <a:chExt cx="490544" cy="3279604"/>
              </a:xfrm>
            </p:grpSpPr>
            <p:cxnSp>
              <p:nvCxnSpPr>
                <p:cNvPr id="445" name="Straight Arrow Connector 444">
                  <a:extLst>
                    <a:ext uri="{FF2B5EF4-FFF2-40B4-BE49-F238E27FC236}">
                      <a16:creationId xmlns:a16="http://schemas.microsoft.com/office/drawing/2014/main" id="{04EAD7BB-9288-4CBD-8147-69377C98571A}"/>
                    </a:ext>
                  </a:extLst>
                </p:cNvPr>
                <p:cNvCxnSpPr>
                  <a:cxnSpLocks/>
                  <a:stCxn id="443" idx="6"/>
                  <a:endCxn id="447" idx="2"/>
                </p:cNvCxnSpPr>
                <p:nvPr/>
              </p:nvCxnSpPr>
              <p:spPr>
                <a:xfrm flipV="1">
                  <a:off x="1973261" y="1039608"/>
                  <a:ext cx="298065" cy="19125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6" name="TextBox 445">
                  <a:extLst>
                    <a:ext uri="{FF2B5EF4-FFF2-40B4-BE49-F238E27FC236}">
                      <a16:creationId xmlns:a16="http://schemas.microsoft.com/office/drawing/2014/main" id="{516DF3BD-1AFA-479D-BF5A-0CA7BD3CED98}"/>
                    </a:ext>
                  </a:extLst>
                </p:cNvPr>
                <p:cNvSpPr txBox="1"/>
                <p:nvPr/>
              </p:nvSpPr>
              <p:spPr>
                <a:xfrm>
                  <a:off x="1780782" y="2140136"/>
                  <a:ext cx="150495" cy="21790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w</a:t>
                  </a:r>
                </a:p>
              </p:txBody>
            </p:sp>
          </p:grp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AF606EA9-BAFE-4103-88EF-D246FF36A72B}"/>
                  </a:ext>
                </a:extLst>
              </p:cNvPr>
              <p:cNvSpPr/>
              <p:nvPr/>
            </p:nvSpPr>
            <p:spPr>
              <a:xfrm>
                <a:off x="9351761" y="4155585"/>
                <a:ext cx="685181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DZ</a:t>
                </a:r>
              </a:p>
            </p:txBody>
          </p: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F3B1BB54-E4FC-44EF-9E66-58D578533F1B}"/>
                  </a:ext>
                </a:extLst>
              </p:cNvPr>
              <p:cNvGrpSpPr/>
              <p:nvPr/>
            </p:nvGrpSpPr>
            <p:grpSpPr>
              <a:xfrm>
                <a:off x="9648616" y="4332632"/>
                <a:ext cx="616866" cy="507831"/>
                <a:chOff x="2768345" y="2054141"/>
                <a:chExt cx="469993" cy="426508"/>
              </a:xfrm>
            </p:grpSpPr>
            <p:cxnSp>
              <p:nvCxnSpPr>
                <p:cNvPr id="449" name="Straight Arrow Connector 448">
                  <a:extLst>
                    <a:ext uri="{FF2B5EF4-FFF2-40B4-BE49-F238E27FC236}">
                      <a16:creationId xmlns:a16="http://schemas.microsoft.com/office/drawing/2014/main" id="{D270914B-BF5B-4741-B2DA-361AB5522B40}"/>
                    </a:ext>
                  </a:extLst>
                </p:cNvPr>
                <p:cNvCxnSpPr>
                  <a:cxnSpLocks/>
                  <a:stCxn id="447" idx="6"/>
                </p:cNvCxnSpPr>
                <p:nvPr/>
              </p:nvCxnSpPr>
              <p:spPr>
                <a:xfrm flipV="1">
                  <a:off x="3064213" y="2054141"/>
                  <a:ext cx="174125" cy="34185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0" name="TextBox 449">
                  <a:extLst>
                    <a:ext uri="{FF2B5EF4-FFF2-40B4-BE49-F238E27FC236}">
                      <a16:creationId xmlns:a16="http://schemas.microsoft.com/office/drawing/2014/main" id="{2F9F30DA-4104-4C8D-AD7D-F43D89BACC71}"/>
                    </a:ext>
                  </a:extLst>
                </p:cNvPr>
                <p:cNvSpPr txBox="1"/>
                <p:nvPr/>
              </p:nvSpPr>
              <p:spPr>
                <a:xfrm>
                  <a:off x="2768345" y="2250486"/>
                  <a:ext cx="150495" cy="230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h</a:t>
                  </a:r>
                </a:p>
              </p:txBody>
            </p:sp>
          </p:grpSp>
          <p:sp>
            <p:nvSpPr>
              <p:cNvPr id="451" name="Oval 450">
                <a:extLst>
                  <a:ext uri="{FF2B5EF4-FFF2-40B4-BE49-F238E27FC236}">
                    <a16:creationId xmlns:a16="http://schemas.microsoft.com/office/drawing/2014/main" id="{16D8F62C-BAA6-4073-ABDE-7A3B7FA90BBB}"/>
                  </a:ext>
                </a:extLst>
              </p:cNvPr>
              <p:cNvSpPr/>
              <p:nvPr/>
            </p:nvSpPr>
            <p:spPr>
              <a:xfrm>
                <a:off x="10274212" y="4150115"/>
                <a:ext cx="735906" cy="402737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EF</a:t>
                </a:r>
              </a:p>
            </p:txBody>
          </p: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2359C4ED-A3EE-4CF3-A9C2-3ECAD459B7A5}"/>
                  </a:ext>
                </a:extLst>
              </p:cNvPr>
              <p:cNvGrpSpPr/>
              <p:nvPr/>
            </p:nvGrpSpPr>
            <p:grpSpPr>
              <a:xfrm>
                <a:off x="10992270" y="4336322"/>
                <a:ext cx="450059" cy="558961"/>
                <a:chOff x="1677652" y="1918436"/>
                <a:chExt cx="342902" cy="3881005"/>
              </a:xfrm>
            </p:grpSpPr>
            <p:cxnSp>
              <p:nvCxnSpPr>
                <p:cNvPr id="453" name="Straight Arrow Connector 452">
                  <a:extLst>
                    <a:ext uri="{FF2B5EF4-FFF2-40B4-BE49-F238E27FC236}">
                      <a16:creationId xmlns:a16="http://schemas.microsoft.com/office/drawing/2014/main" id="{6A86F9B0-C7AC-4773-BD90-05FC0882C041}"/>
                    </a:ext>
                  </a:extLst>
                </p:cNvPr>
                <p:cNvCxnSpPr>
                  <a:cxnSpLocks/>
                  <a:stCxn id="451" idx="6"/>
                  <a:endCxn id="455" idx="2"/>
                </p:cNvCxnSpPr>
                <p:nvPr/>
              </p:nvCxnSpPr>
              <p:spPr>
                <a:xfrm flipV="1">
                  <a:off x="1691252" y="1918436"/>
                  <a:ext cx="329302" cy="105274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4" name="TextBox 453">
                  <a:extLst>
                    <a:ext uri="{FF2B5EF4-FFF2-40B4-BE49-F238E27FC236}">
                      <a16:creationId xmlns:a16="http://schemas.microsoft.com/office/drawing/2014/main" id="{1520A268-C1D4-41AC-A611-9BA7EC66143B}"/>
                    </a:ext>
                  </a:extLst>
                </p:cNvPr>
                <p:cNvSpPr txBox="1"/>
                <p:nvPr/>
              </p:nvSpPr>
              <p:spPr>
                <a:xfrm>
                  <a:off x="1677652" y="3896650"/>
                  <a:ext cx="150494" cy="19027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e</a:t>
                  </a:r>
                </a:p>
              </p:txBody>
            </p:sp>
          </p:grpSp>
          <p:sp>
            <p:nvSpPr>
              <p:cNvPr id="455" name="Oval 454">
                <a:extLst>
                  <a:ext uri="{FF2B5EF4-FFF2-40B4-BE49-F238E27FC236}">
                    <a16:creationId xmlns:a16="http://schemas.microsoft.com/office/drawing/2014/main" id="{FED9C1ED-8DFF-46A3-AED9-F50A2F004F65}"/>
                  </a:ext>
                </a:extLst>
              </p:cNvPr>
              <p:cNvSpPr/>
              <p:nvPr/>
            </p:nvSpPr>
            <p:spPr>
              <a:xfrm>
                <a:off x="11442327" y="4130916"/>
                <a:ext cx="735906" cy="41081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EK</a:t>
                </a:r>
              </a:p>
            </p:txBody>
          </p:sp>
          <p:grpSp>
            <p:nvGrpSpPr>
              <p:cNvPr id="456" name="Group 455">
                <a:extLst>
                  <a:ext uri="{FF2B5EF4-FFF2-40B4-BE49-F238E27FC236}">
                    <a16:creationId xmlns:a16="http://schemas.microsoft.com/office/drawing/2014/main" id="{FF3FF327-2338-4CB5-AA51-35443FE7106A}"/>
                  </a:ext>
                </a:extLst>
              </p:cNvPr>
              <p:cNvGrpSpPr/>
              <p:nvPr/>
            </p:nvGrpSpPr>
            <p:grpSpPr>
              <a:xfrm>
                <a:off x="12178234" y="4331848"/>
                <a:ext cx="515776" cy="563435"/>
                <a:chOff x="1472708" y="1476035"/>
                <a:chExt cx="392970" cy="3639495"/>
              </a:xfrm>
            </p:grpSpPr>
            <p:cxnSp>
              <p:nvCxnSpPr>
                <p:cNvPr id="457" name="Straight Arrow Connector 456">
                  <a:extLst>
                    <a:ext uri="{FF2B5EF4-FFF2-40B4-BE49-F238E27FC236}">
                      <a16:creationId xmlns:a16="http://schemas.microsoft.com/office/drawing/2014/main" id="{B299F03F-A22E-48BC-9FDE-7F42BA76C243}"/>
                    </a:ext>
                  </a:extLst>
                </p:cNvPr>
                <p:cNvCxnSpPr>
                  <a:cxnSpLocks/>
                  <a:stCxn id="455" idx="6"/>
                </p:cNvCxnSpPr>
                <p:nvPr/>
              </p:nvCxnSpPr>
              <p:spPr>
                <a:xfrm flipV="1">
                  <a:off x="1472708" y="1476035"/>
                  <a:ext cx="392970" cy="2890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8" name="TextBox 457">
                  <a:extLst>
                    <a:ext uri="{FF2B5EF4-FFF2-40B4-BE49-F238E27FC236}">
                      <a16:creationId xmlns:a16="http://schemas.microsoft.com/office/drawing/2014/main" id="{0B6ABE5D-CA4E-44DB-9DFD-9B0CFCF72E82}"/>
                    </a:ext>
                  </a:extLst>
                </p:cNvPr>
                <p:cNvSpPr txBox="1"/>
                <p:nvPr/>
              </p:nvSpPr>
              <p:spPr>
                <a:xfrm>
                  <a:off x="1501707" y="3345317"/>
                  <a:ext cx="150495" cy="1770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n</a:t>
                  </a:r>
                </a:p>
              </p:txBody>
            </p:sp>
          </p:grpSp>
          <p:sp>
            <p:nvSpPr>
              <p:cNvPr id="459" name="Oval 458">
                <a:extLst>
                  <a:ext uri="{FF2B5EF4-FFF2-40B4-BE49-F238E27FC236}">
                    <a16:creationId xmlns:a16="http://schemas.microsoft.com/office/drawing/2014/main" id="{FFF064DC-A68F-4179-BC0A-3B4FFE5113AD}"/>
                  </a:ext>
                </a:extLst>
              </p:cNvPr>
              <p:cNvSpPr/>
              <p:nvPr/>
            </p:nvSpPr>
            <p:spPr>
              <a:xfrm>
                <a:off x="12691269" y="4155585"/>
                <a:ext cx="1003646" cy="410832"/>
              </a:xfrm>
              <a:prstGeom prst="ellipse">
                <a:avLst/>
              </a:prstGeom>
              <a:noFill/>
              <a:ln w="34925" cmpd="dbl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EO</a:t>
                </a:r>
              </a:p>
            </p:txBody>
          </p:sp>
        </p:grp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A0CC4F37-12FB-4461-8695-CB855C18CDF6}"/>
                </a:ext>
              </a:extLst>
            </p:cNvPr>
            <p:cNvCxnSpPr>
              <a:cxnSpLocks/>
              <a:stCxn id="423" idx="0"/>
            </p:cNvCxnSpPr>
            <p:nvPr/>
          </p:nvCxnSpPr>
          <p:spPr>
            <a:xfrm flipV="1">
              <a:off x="2829661" y="22834810"/>
              <a:ext cx="524462" cy="38801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A0ADB011-5761-40B4-B29B-DBFD5F4CF5DA}"/>
                </a:ext>
              </a:extLst>
            </p:cNvPr>
            <p:cNvGrpSpPr/>
            <p:nvPr/>
          </p:nvGrpSpPr>
          <p:grpSpPr>
            <a:xfrm>
              <a:off x="3345031" y="22807581"/>
              <a:ext cx="404517" cy="174139"/>
              <a:chOff x="2725337" y="2036628"/>
              <a:chExt cx="419447" cy="208800"/>
            </a:xfrm>
          </p:grpSpPr>
          <p:cxnSp>
            <p:nvCxnSpPr>
              <p:cNvPr id="466" name="Straight Arrow Connector 465">
                <a:extLst>
                  <a:ext uri="{FF2B5EF4-FFF2-40B4-BE49-F238E27FC236}">
                    <a16:creationId xmlns:a16="http://schemas.microsoft.com/office/drawing/2014/main" id="{CAF0E63F-3244-4544-99C3-8711F5D48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5337" y="2072338"/>
                <a:ext cx="4194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7" name="TextBox 466">
                <a:extLst>
                  <a:ext uri="{FF2B5EF4-FFF2-40B4-BE49-F238E27FC236}">
                    <a16:creationId xmlns:a16="http://schemas.microsoft.com/office/drawing/2014/main" id="{478B3907-FAA1-4444-8998-A19C22701311}"/>
                  </a:ext>
                </a:extLst>
              </p:cNvPr>
              <p:cNvSpPr txBox="1"/>
              <p:nvPr/>
            </p:nvSpPr>
            <p:spPr>
              <a:xfrm>
                <a:off x="2840589" y="2036628"/>
                <a:ext cx="150495" cy="20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e</a:t>
                </a:r>
              </a:p>
            </p:txBody>
          </p:sp>
        </p:grp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BDA5D4C7-7C47-4A28-B3BC-1F8C09BC9878}"/>
                </a:ext>
              </a:extLst>
            </p:cNvPr>
            <p:cNvSpPr/>
            <p:nvPr/>
          </p:nvSpPr>
          <p:spPr>
            <a:xfrm>
              <a:off x="3751925" y="22688534"/>
              <a:ext cx="481445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BD</a:t>
              </a:r>
            </a:p>
          </p:txBody>
        </p: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58854A89-D7EE-44B5-8877-AC21AFA7A417}"/>
                </a:ext>
              </a:extLst>
            </p:cNvPr>
            <p:cNvGrpSpPr/>
            <p:nvPr/>
          </p:nvGrpSpPr>
          <p:grpSpPr>
            <a:xfrm>
              <a:off x="4233370" y="22837365"/>
              <a:ext cx="236271" cy="187163"/>
              <a:chOff x="2708661" y="2089220"/>
              <a:chExt cx="244991" cy="224416"/>
            </a:xfrm>
          </p:grpSpPr>
          <p:cxnSp>
            <p:nvCxnSpPr>
              <p:cNvPr id="470" name="Straight Arrow Connector 469">
                <a:extLst>
                  <a:ext uri="{FF2B5EF4-FFF2-40B4-BE49-F238E27FC236}">
                    <a16:creationId xmlns:a16="http://schemas.microsoft.com/office/drawing/2014/main" id="{7F7FE034-9910-40ED-9CC2-CC7BE46AF429}"/>
                  </a:ext>
                </a:extLst>
              </p:cNvPr>
              <p:cNvCxnSpPr>
                <a:cxnSpLocks/>
                <a:stCxn id="468" idx="6"/>
                <a:endCxn id="472" idx="2"/>
              </p:cNvCxnSpPr>
              <p:nvPr/>
            </p:nvCxnSpPr>
            <p:spPr>
              <a:xfrm flipV="1">
                <a:off x="2708661" y="2089220"/>
                <a:ext cx="244991" cy="4426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1" name="TextBox 470">
                <a:extLst>
                  <a:ext uri="{FF2B5EF4-FFF2-40B4-BE49-F238E27FC236}">
                    <a16:creationId xmlns:a16="http://schemas.microsoft.com/office/drawing/2014/main" id="{7AC15CCF-8F21-4D2F-875B-F30693AE6C30}"/>
                  </a:ext>
                </a:extLst>
              </p:cNvPr>
              <p:cNvSpPr txBox="1"/>
              <p:nvPr/>
            </p:nvSpPr>
            <p:spPr>
              <a:xfrm>
                <a:off x="2735139" y="2104837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p</a:t>
                </a:r>
              </a:p>
            </p:txBody>
          </p:sp>
        </p:grp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9FC63069-5BA2-480D-A90D-F2846CAB99B4}"/>
                </a:ext>
              </a:extLst>
            </p:cNvPr>
            <p:cNvSpPr/>
            <p:nvPr/>
          </p:nvSpPr>
          <p:spPr>
            <a:xfrm>
              <a:off x="4469641" y="22684843"/>
              <a:ext cx="425984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BV</a:t>
              </a:r>
            </a:p>
          </p:txBody>
        </p: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244619F0-D85B-4F42-97D6-D87F5B8896A4}"/>
                </a:ext>
              </a:extLst>
            </p:cNvPr>
            <p:cNvGrpSpPr/>
            <p:nvPr/>
          </p:nvGrpSpPr>
          <p:grpSpPr>
            <a:xfrm>
              <a:off x="4879246" y="22837366"/>
              <a:ext cx="269973" cy="236851"/>
              <a:chOff x="2551564" y="2100853"/>
              <a:chExt cx="279937" cy="283993"/>
            </a:xfrm>
          </p:grpSpPr>
          <p:cxnSp>
            <p:nvCxnSpPr>
              <p:cNvPr id="474" name="Straight Arrow Connector 473">
                <a:extLst>
                  <a:ext uri="{FF2B5EF4-FFF2-40B4-BE49-F238E27FC236}">
                    <a16:creationId xmlns:a16="http://schemas.microsoft.com/office/drawing/2014/main" id="{D95D8225-C21C-4872-9F95-56931A123CD4}"/>
                  </a:ext>
                </a:extLst>
              </p:cNvPr>
              <p:cNvCxnSpPr>
                <a:cxnSpLocks/>
                <a:stCxn id="472" idx="6"/>
                <a:endCxn id="476" idx="2"/>
              </p:cNvCxnSpPr>
              <p:nvPr/>
            </p:nvCxnSpPr>
            <p:spPr>
              <a:xfrm>
                <a:off x="2568545" y="2100853"/>
                <a:ext cx="26295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4090C2C0-04AA-48CC-BE86-6C80B0676B68}"/>
                  </a:ext>
                </a:extLst>
              </p:cNvPr>
              <p:cNvSpPr txBox="1"/>
              <p:nvPr/>
            </p:nvSpPr>
            <p:spPr>
              <a:xfrm>
                <a:off x="2551564" y="2176047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l</a:t>
                </a:r>
              </a:p>
            </p:txBody>
          </p:sp>
        </p:grp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C0366C5B-579B-451F-A5CE-6D5832E16F4E}"/>
                </a:ext>
              </a:extLst>
            </p:cNvPr>
            <p:cNvSpPr/>
            <p:nvPr/>
          </p:nvSpPr>
          <p:spPr>
            <a:xfrm>
              <a:off x="5149222" y="22684843"/>
              <a:ext cx="504648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CN</a:t>
              </a:r>
            </a:p>
          </p:txBody>
        </p: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4BDDC73F-709A-41EC-BF52-E4FC778A73E8}"/>
                </a:ext>
              </a:extLst>
            </p:cNvPr>
            <p:cNvGrpSpPr/>
            <p:nvPr/>
          </p:nvGrpSpPr>
          <p:grpSpPr>
            <a:xfrm>
              <a:off x="5636250" y="22823305"/>
              <a:ext cx="232513" cy="174139"/>
              <a:chOff x="2479728" y="2084300"/>
              <a:chExt cx="220306" cy="131774"/>
            </a:xfrm>
          </p:grpSpPr>
          <p:cxnSp>
            <p:nvCxnSpPr>
              <p:cNvPr id="478" name="Straight Arrow Connector 477">
                <a:extLst>
                  <a:ext uri="{FF2B5EF4-FFF2-40B4-BE49-F238E27FC236}">
                    <a16:creationId xmlns:a16="http://schemas.microsoft.com/office/drawing/2014/main" id="{E4E3D2FE-3D2B-41CE-90F0-42A1009C28D3}"/>
                  </a:ext>
                </a:extLst>
              </p:cNvPr>
              <p:cNvCxnSpPr>
                <a:cxnSpLocks/>
                <a:stCxn id="476" idx="6"/>
              </p:cNvCxnSpPr>
              <p:nvPr/>
            </p:nvCxnSpPr>
            <p:spPr>
              <a:xfrm>
                <a:off x="2496423" y="2094939"/>
                <a:ext cx="203611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F160898E-FA0B-4231-8196-89333E0D2D84}"/>
                  </a:ext>
                </a:extLst>
              </p:cNvPr>
              <p:cNvSpPr txBox="1"/>
              <p:nvPr/>
            </p:nvSpPr>
            <p:spPr>
              <a:xfrm>
                <a:off x="2479728" y="2084300"/>
                <a:ext cx="150495" cy="13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y</a:t>
                </a:r>
              </a:p>
            </p:txBody>
          </p:sp>
        </p:grp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F141F7A7-FC04-4751-BD6A-1A36EABA09C9}"/>
                </a:ext>
              </a:extLst>
            </p:cNvPr>
            <p:cNvSpPr/>
            <p:nvPr/>
          </p:nvSpPr>
          <p:spPr>
            <a:xfrm>
              <a:off x="5875277" y="22701776"/>
              <a:ext cx="439326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DC</a:t>
              </a:r>
            </a:p>
          </p:txBody>
        </p: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C4D3D321-6DF5-4261-9734-B431BA782602}"/>
                </a:ext>
              </a:extLst>
            </p:cNvPr>
            <p:cNvGrpSpPr/>
            <p:nvPr/>
          </p:nvGrpSpPr>
          <p:grpSpPr>
            <a:xfrm>
              <a:off x="6314603" y="22837364"/>
              <a:ext cx="343381" cy="174138"/>
              <a:chOff x="2213271" y="2150723"/>
              <a:chExt cx="356054" cy="208799"/>
            </a:xfrm>
          </p:grpSpPr>
          <p:cxnSp>
            <p:nvCxnSpPr>
              <p:cNvPr id="482" name="Straight Arrow Connector 481">
                <a:extLst>
                  <a:ext uri="{FF2B5EF4-FFF2-40B4-BE49-F238E27FC236}">
                    <a16:creationId xmlns:a16="http://schemas.microsoft.com/office/drawing/2014/main" id="{4D961677-3363-4FF1-A7F0-4C93B4AD308B}"/>
                  </a:ext>
                </a:extLst>
              </p:cNvPr>
              <p:cNvCxnSpPr>
                <a:cxnSpLocks/>
                <a:stCxn id="480" idx="6"/>
                <a:endCxn id="484" idx="2"/>
              </p:cNvCxnSpPr>
              <p:nvPr/>
            </p:nvCxnSpPr>
            <p:spPr>
              <a:xfrm flipV="1">
                <a:off x="2213271" y="2165674"/>
                <a:ext cx="356054" cy="535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D483F711-7A29-4702-96A6-31A2AB3FB2E5}"/>
                  </a:ext>
                </a:extLst>
              </p:cNvPr>
              <p:cNvSpPr txBox="1"/>
              <p:nvPr/>
            </p:nvSpPr>
            <p:spPr>
              <a:xfrm>
                <a:off x="2221116" y="2150723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w</a:t>
                </a:r>
              </a:p>
            </p:txBody>
          </p:sp>
        </p:grp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B4A754DC-6C8E-42EF-A760-74A9410D7FA2}"/>
                </a:ext>
              </a:extLst>
            </p:cNvPr>
            <p:cNvSpPr/>
            <p:nvPr/>
          </p:nvSpPr>
          <p:spPr>
            <a:xfrm>
              <a:off x="6657984" y="22697311"/>
              <a:ext cx="578974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DO</a:t>
              </a:r>
            </a:p>
          </p:txBody>
        </p: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A283A504-3331-48A0-9328-4C8F5B331C56}"/>
                </a:ext>
              </a:extLst>
            </p:cNvPr>
            <p:cNvGrpSpPr/>
            <p:nvPr/>
          </p:nvGrpSpPr>
          <p:grpSpPr>
            <a:xfrm>
              <a:off x="7198708" y="22841608"/>
              <a:ext cx="206030" cy="189237"/>
              <a:chOff x="2217564" y="2242491"/>
              <a:chExt cx="213635" cy="226903"/>
            </a:xfrm>
          </p:grpSpPr>
          <p:cxnSp>
            <p:nvCxnSpPr>
              <p:cNvPr id="486" name="Straight Arrow Connector 485">
                <a:extLst>
                  <a:ext uri="{FF2B5EF4-FFF2-40B4-BE49-F238E27FC236}">
                    <a16:creationId xmlns:a16="http://schemas.microsoft.com/office/drawing/2014/main" id="{DCAC9AFD-3B0E-4E34-928A-BAD3F47272DC}"/>
                  </a:ext>
                </a:extLst>
              </p:cNvPr>
              <p:cNvCxnSpPr>
                <a:cxnSpLocks/>
                <a:stCxn id="484" idx="6"/>
                <a:endCxn id="488" idx="2"/>
              </p:cNvCxnSpPr>
              <p:nvPr/>
            </p:nvCxnSpPr>
            <p:spPr>
              <a:xfrm flipV="1">
                <a:off x="2257226" y="2242491"/>
                <a:ext cx="173973" cy="986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8605976A-C1A7-4A8F-9FA2-50D66A480287}"/>
                  </a:ext>
                </a:extLst>
              </p:cNvPr>
              <p:cNvSpPr txBox="1"/>
              <p:nvPr/>
            </p:nvSpPr>
            <p:spPr>
              <a:xfrm>
                <a:off x="2217564" y="2260595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i</a:t>
                </a:r>
              </a:p>
            </p:txBody>
          </p:sp>
        </p:grp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7732E80D-A425-4B20-BD5F-6129E01B7D09}"/>
                </a:ext>
              </a:extLst>
            </p:cNvPr>
            <p:cNvSpPr/>
            <p:nvPr/>
          </p:nvSpPr>
          <p:spPr>
            <a:xfrm>
              <a:off x="7404738" y="22689088"/>
              <a:ext cx="502601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DY</a:t>
              </a:r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FE236ED0-AB48-49F7-BD16-C1AA34E7BE0C}"/>
                </a:ext>
              </a:extLst>
            </p:cNvPr>
            <p:cNvSpPr/>
            <p:nvPr/>
          </p:nvSpPr>
          <p:spPr>
            <a:xfrm>
              <a:off x="8952572" y="22701775"/>
              <a:ext cx="727642" cy="292355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EJ</a:t>
              </a:r>
            </a:p>
          </p:txBody>
        </p: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249F25BD-5499-4C7F-8E8B-B4F5A9BAEC11}"/>
                </a:ext>
              </a:extLst>
            </p:cNvPr>
            <p:cNvGrpSpPr/>
            <p:nvPr/>
          </p:nvGrpSpPr>
          <p:grpSpPr>
            <a:xfrm>
              <a:off x="7866169" y="22837365"/>
              <a:ext cx="230957" cy="245076"/>
              <a:chOff x="2029887" y="2173180"/>
              <a:chExt cx="239482" cy="293855"/>
            </a:xfrm>
          </p:grpSpPr>
          <p:cxnSp>
            <p:nvCxnSpPr>
              <p:cNvPr id="491" name="Straight Arrow Connector 490">
                <a:extLst>
                  <a:ext uri="{FF2B5EF4-FFF2-40B4-BE49-F238E27FC236}">
                    <a16:creationId xmlns:a16="http://schemas.microsoft.com/office/drawing/2014/main" id="{961BAA3A-CAC5-403E-AE18-2F4A8D12EED9}"/>
                  </a:ext>
                </a:extLst>
              </p:cNvPr>
              <p:cNvCxnSpPr>
                <a:cxnSpLocks/>
                <a:stCxn id="488" idx="6"/>
                <a:endCxn id="493" idx="2"/>
              </p:cNvCxnSpPr>
              <p:nvPr/>
            </p:nvCxnSpPr>
            <p:spPr>
              <a:xfrm flipV="1">
                <a:off x="2072577" y="2173180"/>
                <a:ext cx="196792" cy="509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7F86D5E9-2599-456B-94FF-0AD2A4981468}"/>
                  </a:ext>
                </a:extLst>
              </p:cNvPr>
              <p:cNvSpPr txBox="1"/>
              <p:nvPr/>
            </p:nvSpPr>
            <p:spPr>
              <a:xfrm>
                <a:off x="2029887" y="2258236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t</a:t>
                </a:r>
              </a:p>
            </p:txBody>
          </p:sp>
        </p:grp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84EB8209-108A-4DF9-9453-0889C3CD727C}"/>
                </a:ext>
              </a:extLst>
            </p:cNvPr>
            <p:cNvSpPr/>
            <p:nvPr/>
          </p:nvSpPr>
          <p:spPr>
            <a:xfrm>
              <a:off x="8097126" y="22684843"/>
              <a:ext cx="451489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EE</a:t>
              </a:r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B68ECC45-152F-4BC8-BE78-5DE4D01F0CA3}"/>
                </a:ext>
              </a:extLst>
            </p:cNvPr>
            <p:cNvSpPr txBox="1"/>
            <p:nvPr/>
          </p:nvSpPr>
          <p:spPr>
            <a:xfrm>
              <a:off x="8617648" y="22832682"/>
              <a:ext cx="145138" cy="17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h</a:t>
              </a:r>
            </a:p>
          </p:txBody>
        </p:sp>
        <p:cxnSp>
          <p:nvCxnSpPr>
            <p:cNvPr id="496" name="Straight Arrow Connector 495">
              <a:extLst>
                <a:ext uri="{FF2B5EF4-FFF2-40B4-BE49-F238E27FC236}">
                  <a16:creationId xmlns:a16="http://schemas.microsoft.com/office/drawing/2014/main" id="{71BD0473-9447-480D-B938-24794DA31E95}"/>
                </a:ext>
              </a:extLst>
            </p:cNvPr>
            <p:cNvCxnSpPr>
              <a:cxnSpLocks/>
              <a:stCxn id="493" idx="6"/>
              <a:endCxn id="489" idx="2"/>
            </p:cNvCxnSpPr>
            <p:nvPr/>
          </p:nvCxnSpPr>
          <p:spPr>
            <a:xfrm>
              <a:off x="8548615" y="22837365"/>
              <a:ext cx="403957" cy="1058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2AECCE6E-6941-49B1-815D-7C7BD3888A3D}"/>
              </a:ext>
            </a:extLst>
          </p:cNvPr>
          <p:cNvGrpSpPr/>
          <p:nvPr/>
        </p:nvGrpSpPr>
        <p:grpSpPr>
          <a:xfrm>
            <a:off x="5730354" y="23727397"/>
            <a:ext cx="6051298" cy="1750554"/>
            <a:chOff x="1476570" y="23930496"/>
            <a:chExt cx="6051298" cy="1750554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1C67EDE7-10EB-445B-A193-5573F7AD5980}"/>
                </a:ext>
              </a:extLst>
            </p:cNvPr>
            <p:cNvSpPr/>
            <p:nvPr/>
          </p:nvSpPr>
          <p:spPr>
            <a:xfrm>
              <a:off x="2010335" y="2499837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</a:t>
              </a:r>
            </a:p>
          </p:txBody>
        </p: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1C0B7F4B-55BD-4A72-9B55-FE4F6F2C9795}"/>
                </a:ext>
              </a:extLst>
            </p:cNvPr>
            <p:cNvGrpSpPr/>
            <p:nvPr/>
          </p:nvGrpSpPr>
          <p:grpSpPr>
            <a:xfrm>
              <a:off x="2869575" y="24634338"/>
              <a:ext cx="533436" cy="230832"/>
              <a:chOff x="2704902" y="2010614"/>
              <a:chExt cx="533436" cy="230832"/>
            </a:xfrm>
          </p:grpSpPr>
          <p:cxnSp>
            <p:nvCxnSpPr>
              <p:cNvPr id="501" name="Straight Arrow Connector 500">
                <a:extLst>
                  <a:ext uri="{FF2B5EF4-FFF2-40B4-BE49-F238E27FC236}">
                    <a16:creationId xmlns:a16="http://schemas.microsoft.com/office/drawing/2014/main" id="{A2471539-F8D9-4E4F-9352-9598DF6088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DCD783F8-946B-4FF0-BFEB-B7F006C00600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1606B501-39E8-4EE9-9C0A-C0ED483007DB}"/>
                </a:ext>
              </a:extLst>
            </p:cNvPr>
            <p:cNvGrpSpPr/>
            <p:nvPr/>
          </p:nvGrpSpPr>
          <p:grpSpPr>
            <a:xfrm>
              <a:off x="1476570" y="25137725"/>
              <a:ext cx="533436" cy="230832"/>
              <a:chOff x="2704902" y="2010614"/>
              <a:chExt cx="533436" cy="230832"/>
            </a:xfrm>
          </p:grpSpPr>
          <p:cxnSp>
            <p:nvCxnSpPr>
              <p:cNvPr id="510" name="Straight Arrow Connector 509">
                <a:extLst>
                  <a:ext uri="{FF2B5EF4-FFF2-40B4-BE49-F238E27FC236}">
                    <a16:creationId xmlns:a16="http://schemas.microsoft.com/office/drawing/2014/main" id="{984B08AE-D389-43A7-8B64-FE7746170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071FD8C4-460A-4E85-AE95-43384533BA06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S</a:t>
                </a:r>
              </a:p>
            </p:txBody>
          </p:sp>
        </p:grp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64E44795-3127-40F3-93AB-AB0FEB2BD44C}"/>
                </a:ext>
              </a:extLst>
            </p:cNvPr>
            <p:cNvCxnSpPr>
              <a:cxnSpLocks/>
              <a:stCxn id="499" idx="7"/>
            </p:cNvCxnSpPr>
            <p:nvPr/>
          </p:nvCxnSpPr>
          <p:spPr>
            <a:xfrm flipV="1">
              <a:off x="2322531" y="24677865"/>
              <a:ext cx="539620" cy="37407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F0F0DDD9-E60B-4051-ACEE-4702A673ECDC}"/>
                </a:ext>
              </a:extLst>
            </p:cNvPr>
            <p:cNvCxnSpPr>
              <a:cxnSpLocks/>
              <a:stCxn id="499" idx="5"/>
            </p:cNvCxnSpPr>
            <p:nvPr/>
          </p:nvCxnSpPr>
          <p:spPr>
            <a:xfrm>
              <a:off x="2322531" y="25310568"/>
              <a:ext cx="662352" cy="16268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6CDB601F-4ABD-4D63-B2E5-E18B16F12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8834" y="24090170"/>
              <a:ext cx="524462" cy="38801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C125D38A-BD38-4F16-A2FA-78911852B425}"/>
                </a:ext>
              </a:extLst>
            </p:cNvPr>
            <p:cNvGrpSpPr/>
            <p:nvPr/>
          </p:nvGrpSpPr>
          <p:grpSpPr>
            <a:xfrm>
              <a:off x="4144204" y="24062943"/>
              <a:ext cx="404517" cy="274049"/>
              <a:chOff x="2725337" y="2036628"/>
              <a:chExt cx="419447" cy="328596"/>
            </a:xfrm>
          </p:grpSpPr>
          <p:cxnSp>
            <p:nvCxnSpPr>
              <p:cNvPr id="532" name="Straight Arrow Connector 531">
                <a:extLst>
                  <a:ext uri="{FF2B5EF4-FFF2-40B4-BE49-F238E27FC236}">
                    <a16:creationId xmlns:a16="http://schemas.microsoft.com/office/drawing/2014/main" id="{9783C903-F12C-43F5-8344-FF8F506B1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5337" y="2072338"/>
                <a:ext cx="4194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FC50406D-25E6-48A4-91A9-FB2C76FE0425}"/>
                  </a:ext>
                </a:extLst>
              </p:cNvPr>
              <p:cNvSpPr txBox="1"/>
              <p:nvPr/>
            </p:nvSpPr>
            <p:spPr>
              <a:xfrm>
                <a:off x="2840589" y="2036628"/>
                <a:ext cx="150495" cy="328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o</a:t>
                </a:r>
              </a:p>
            </p:txBody>
          </p: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C25205EE-56C1-40F0-B0D2-41A29B6ABCF4}"/>
                </a:ext>
              </a:extLst>
            </p:cNvPr>
            <p:cNvGrpSpPr/>
            <p:nvPr/>
          </p:nvGrpSpPr>
          <p:grpSpPr>
            <a:xfrm>
              <a:off x="2976629" y="25432023"/>
              <a:ext cx="533436" cy="230832"/>
              <a:chOff x="2704902" y="2010614"/>
              <a:chExt cx="533436" cy="230832"/>
            </a:xfrm>
          </p:grpSpPr>
          <p:cxnSp>
            <p:nvCxnSpPr>
              <p:cNvPr id="536" name="Straight Arrow Connector 535">
                <a:extLst>
                  <a:ext uri="{FF2B5EF4-FFF2-40B4-BE49-F238E27FC236}">
                    <a16:creationId xmlns:a16="http://schemas.microsoft.com/office/drawing/2014/main" id="{9F4CDE14-F416-43ED-B1CA-DE3CDF0B4F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7" name="TextBox 536">
                <a:extLst>
                  <a:ext uri="{FF2B5EF4-FFF2-40B4-BE49-F238E27FC236}">
                    <a16:creationId xmlns:a16="http://schemas.microsoft.com/office/drawing/2014/main" id="{350FE4DF-553C-451E-8F55-B838E34E7E6C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i</a:t>
                </a:r>
              </a:p>
            </p:txBody>
          </p:sp>
        </p:grp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9179EB2C-AEEE-4011-B862-15DAFEA9D52D}"/>
                </a:ext>
              </a:extLst>
            </p:cNvPr>
            <p:cNvSpPr/>
            <p:nvPr/>
          </p:nvSpPr>
          <p:spPr>
            <a:xfrm>
              <a:off x="3511238" y="2530952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BG</a:t>
              </a:r>
            </a:p>
          </p:txBody>
        </p:sp>
        <p:grpSp>
          <p:nvGrpSpPr>
            <p:cNvPr id="539" name="Group 538">
              <a:extLst>
                <a:ext uri="{FF2B5EF4-FFF2-40B4-BE49-F238E27FC236}">
                  <a16:creationId xmlns:a16="http://schemas.microsoft.com/office/drawing/2014/main" id="{B2105557-5576-44C3-9A09-01BF737C0596}"/>
                </a:ext>
              </a:extLst>
            </p:cNvPr>
            <p:cNvGrpSpPr/>
            <p:nvPr/>
          </p:nvGrpSpPr>
          <p:grpSpPr>
            <a:xfrm>
              <a:off x="3856563" y="25414475"/>
              <a:ext cx="533436" cy="230832"/>
              <a:chOff x="2704902" y="2010614"/>
              <a:chExt cx="533436" cy="230832"/>
            </a:xfrm>
          </p:grpSpPr>
          <p:cxnSp>
            <p:nvCxnSpPr>
              <p:cNvPr id="540" name="Straight Arrow Connector 539">
                <a:extLst>
                  <a:ext uri="{FF2B5EF4-FFF2-40B4-BE49-F238E27FC236}">
                    <a16:creationId xmlns:a16="http://schemas.microsoft.com/office/drawing/2014/main" id="{AA1BC34A-E055-4ED3-A7FB-592A9D3891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730F3BD2-AC3C-4E42-8389-948028DBEC15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l</a:t>
                </a:r>
              </a:p>
            </p:txBody>
          </p:sp>
        </p:grp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B0E5279C-D5CE-407D-A0D1-336ACBE7253B}"/>
                </a:ext>
              </a:extLst>
            </p:cNvPr>
            <p:cNvSpPr/>
            <p:nvPr/>
          </p:nvSpPr>
          <p:spPr>
            <a:xfrm>
              <a:off x="4396651" y="2530952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BZ</a:t>
              </a:r>
            </a:p>
          </p:txBody>
        </p:sp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BE494DB5-96BF-4BB2-9BF1-FB8B7BDCCF04}"/>
                </a:ext>
              </a:extLst>
            </p:cNvPr>
            <p:cNvGrpSpPr/>
            <p:nvPr/>
          </p:nvGrpSpPr>
          <p:grpSpPr>
            <a:xfrm>
              <a:off x="4741241" y="25403499"/>
              <a:ext cx="533436" cy="230832"/>
              <a:chOff x="2704902" y="2010614"/>
              <a:chExt cx="533436" cy="230832"/>
            </a:xfrm>
          </p:grpSpPr>
          <p:cxnSp>
            <p:nvCxnSpPr>
              <p:cNvPr id="544" name="Straight Arrow Connector 543">
                <a:extLst>
                  <a:ext uri="{FF2B5EF4-FFF2-40B4-BE49-F238E27FC236}">
                    <a16:creationId xmlns:a16="http://schemas.microsoft.com/office/drawing/2014/main" id="{304098E4-ED48-4837-BF8C-29DC1F1D87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AFF5EBB3-5139-4A18-91A7-FEF93763E040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a</a:t>
                </a:r>
              </a:p>
            </p:txBody>
          </p:sp>
        </p:grp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A811D476-6F7A-4690-A694-2448C4B3B725}"/>
                </a:ext>
              </a:extLst>
            </p:cNvPr>
            <p:cNvSpPr/>
            <p:nvPr/>
          </p:nvSpPr>
          <p:spPr>
            <a:xfrm>
              <a:off x="5281329" y="2531529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CR</a:t>
              </a:r>
            </a:p>
          </p:txBody>
        </p:sp>
        <p:grpSp>
          <p:nvGrpSpPr>
            <p:cNvPr id="547" name="Group 546">
              <a:extLst>
                <a:ext uri="{FF2B5EF4-FFF2-40B4-BE49-F238E27FC236}">
                  <a16:creationId xmlns:a16="http://schemas.microsoft.com/office/drawing/2014/main" id="{E68CAEE6-D1A3-424C-9997-C5BDF6318BDB}"/>
                </a:ext>
              </a:extLst>
            </p:cNvPr>
            <p:cNvGrpSpPr/>
            <p:nvPr/>
          </p:nvGrpSpPr>
          <p:grpSpPr>
            <a:xfrm>
              <a:off x="5640480" y="25405470"/>
              <a:ext cx="533436" cy="230832"/>
              <a:chOff x="2704902" y="2010614"/>
              <a:chExt cx="533436" cy="230832"/>
            </a:xfrm>
          </p:grpSpPr>
          <p:cxnSp>
            <p:nvCxnSpPr>
              <p:cNvPr id="548" name="Straight Arrow Connector 547">
                <a:extLst>
                  <a:ext uri="{FF2B5EF4-FFF2-40B4-BE49-F238E27FC236}">
                    <a16:creationId xmlns:a16="http://schemas.microsoft.com/office/drawing/2014/main" id="{3DB3CD03-2BEB-47C1-8408-71EB3573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45425E29-4A71-4E61-9D4A-6A7696D186C8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p</a:t>
                </a:r>
              </a:p>
            </p:txBody>
          </p:sp>
        </p:grp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9DA0F86A-3191-424A-B3B6-F9D75A40F651}"/>
                </a:ext>
              </a:extLst>
            </p:cNvPr>
            <p:cNvSpPr/>
            <p:nvPr/>
          </p:nvSpPr>
          <p:spPr>
            <a:xfrm>
              <a:off x="7079807" y="25279547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DR</a:t>
              </a:r>
            </a:p>
          </p:txBody>
        </p:sp>
        <p:grpSp>
          <p:nvGrpSpPr>
            <p:cNvPr id="552" name="Group 551">
              <a:extLst>
                <a:ext uri="{FF2B5EF4-FFF2-40B4-BE49-F238E27FC236}">
                  <a16:creationId xmlns:a16="http://schemas.microsoft.com/office/drawing/2014/main" id="{97DFBBB8-8514-4492-886A-59D2897588EE}"/>
                </a:ext>
              </a:extLst>
            </p:cNvPr>
            <p:cNvGrpSpPr/>
            <p:nvPr/>
          </p:nvGrpSpPr>
          <p:grpSpPr>
            <a:xfrm>
              <a:off x="6539719" y="25399706"/>
              <a:ext cx="533436" cy="230832"/>
              <a:chOff x="2704902" y="2010614"/>
              <a:chExt cx="533436" cy="230832"/>
            </a:xfrm>
          </p:grpSpPr>
          <p:cxnSp>
            <p:nvCxnSpPr>
              <p:cNvPr id="553" name="Straight Arrow Connector 552">
                <a:extLst>
                  <a:ext uri="{FF2B5EF4-FFF2-40B4-BE49-F238E27FC236}">
                    <a16:creationId xmlns:a16="http://schemas.microsoft.com/office/drawing/2014/main" id="{731773B2-72D5-4CF4-BDAD-369739DA23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216C476B-EA64-49BA-90A1-C6DAF7D1B480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f</a:t>
                </a:r>
              </a:p>
            </p:txBody>
          </p:sp>
        </p:grp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AFE1F76C-B795-42EC-9B27-2E9EEBB30D71}"/>
                </a:ext>
              </a:extLst>
            </p:cNvPr>
            <p:cNvSpPr/>
            <p:nvPr/>
          </p:nvSpPr>
          <p:spPr>
            <a:xfrm>
              <a:off x="6187692" y="25299986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DF</a:t>
              </a:r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EC2CF82B-41D9-4D90-B451-F9E95E26639A}"/>
                </a:ext>
              </a:extLst>
            </p:cNvPr>
            <p:cNvSpPr/>
            <p:nvPr/>
          </p:nvSpPr>
          <p:spPr>
            <a:xfrm>
              <a:off x="3389598" y="2447460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BF</a:t>
              </a:r>
            </a:p>
          </p:txBody>
        </p: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E078AAE7-E63B-475F-AF94-0BD977555330}"/>
                </a:ext>
              </a:extLst>
            </p:cNvPr>
            <p:cNvGrpSpPr/>
            <p:nvPr/>
          </p:nvGrpSpPr>
          <p:grpSpPr>
            <a:xfrm>
              <a:off x="3734923" y="24579549"/>
              <a:ext cx="533436" cy="230832"/>
              <a:chOff x="2704902" y="2010614"/>
              <a:chExt cx="533436" cy="230832"/>
            </a:xfrm>
          </p:grpSpPr>
          <p:cxnSp>
            <p:nvCxnSpPr>
              <p:cNvPr id="559" name="Straight Arrow Connector 558">
                <a:extLst>
                  <a:ext uri="{FF2B5EF4-FFF2-40B4-BE49-F238E27FC236}">
                    <a16:creationId xmlns:a16="http://schemas.microsoft.com/office/drawing/2014/main" id="{42F9273A-AEC5-4AB7-AE5B-1C2F279716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0" name="TextBox 559">
                <a:extLst>
                  <a:ext uri="{FF2B5EF4-FFF2-40B4-BE49-F238E27FC236}">
                    <a16:creationId xmlns:a16="http://schemas.microsoft.com/office/drawing/2014/main" id="{B1BDE87A-B611-4ED4-82BB-E353C2F9FB95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r</a:t>
                </a:r>
              </a:p>
            </p:txBody>
          </p:sp>
        </p:grp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D2134411-0955-442E-BBE3-B7B82A4887EB}"/>
                </a:ext>
              </a:extLst>
            </p:cNvPr>
            <p:cNvSpPr/>
            <p:nvPr/>
          </p:nvSpPr>
          <p:spPr>
            <a:xfrm>
              <a:off x="4275011" y="2447460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BY</a:t>
              </a:r>
            </a:p>
          </p:txBody>
        </p: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2BDF9830-81E9-44DB-BFA7-F80781A74CA1}"/>
                </a:ext>
              </a:extLst>
            </p:cNvPr>
            <p:cNvGrpSpPr/>
            <p:nvPr/>
          </p:nvGrpSpPr>
          <p:grpSpPr>
            <a:xfrm>
              <a:off x="6431340" y="24560847"/>
              <a:ext cx="533436" cy="230832"/>
              <a:chOff x="2704902" y="2010614"/>
              <a:chExt cx="533436" cy="230832"/>
            </a:xfrm>
          </p:grpSpPr>
          <p:cxnSp>
            <p:nvCxnSpPr>
              <p:cNvPr id="563" name="Straight Arrow Connector 562">
                <a:extLst>
                  <a:ext uri="{FF2B5EF4-FFF2-40B4-BE49-F238E27FC236}">
                    <a16:creationId xmlns:a16="http://schemas.microsoft.com/office/drawing/2014/main" id="{17761DB9-2F6F-42AE-BD96-6C769B6D7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A438082A-E102-454E-AC03-873E522CF7FC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s</a:t>
                </a:r>
              </a:p>
            </p:txBody>
          </p:sp>
        </p:grp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AC993A68-B8F3-4330-BAF5-2C3D01BDD38B}"/>
                </a:ext>
              </a:extLst>
            </p:cNvPr>
            <p:cNvSpPr/>
            <p:nvPr/>
          </p:nvSpPr>
          <p:spPr>
            <a:xfrm>
              <a:off x="6971428" y="24448047"/>
              <a:ext cx="55644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DQ</a:t>
              </a:r>
            </a:p>
          </p:txBody>
        </p:sp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FCE4F3DF-D39D-44BB-B67F-587379A870A9}"/>
                </a:ext>
              </a:extLst>
            </p:cNvPr>
            <p:cNvGrpSpPr/>
            <p:nvPr/>
          </p:nvGrpSpPr>
          <p:grpSpPr>
            <a:xfrm>
              <a:off x="4638906" y="24570544"/>
              <a:ext cx="533436" cy="230832"/>
              <a:chOff x="2704902" y="2010614"/>
              <a:chExt cx="533436" cy="230832"/>
            </a:xfrm>
          </p:grpSpPr>
          <p:cxnSp>
            <p:nvCxnSpPr>
              <p:cNvPr id="567" name="Straight Arrow Connector 566">
                <a:extLst>
                  <a:ext uri="{FF2B5EF4-FFF2-40B4-BE49-F238E27FC236}">
                    <a16:creationId xmlns:a16="http://schemas.microsoft.com/office/drawing/2014/main" id="{08B17248-B648-4C40-99E8-42C646092C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FC421C1C-C982-4F37-8981-EC5B041A4978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i</a:t>
                </a:r>
              </a:p>
            </p:txBody>
          </p:sp>
        </p:grp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B4223E20-723A-4D09-8277-5A0B3C066E8A}"/>
                </a:ext>
              </a:extLst>
            </p:cNvPr>
            <p:cNvSpPr/>
            <p:nvPr/>
          </p:nvSpPr>
          <p:spPr>
            <a:xfrm>
              <a:off x="5173515" y="2444804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CQ</a:t>
              </a:r>
            </a:p>
          </p:txBody>
        </p:sp>
        <p:grpSp>
          <p:nvGrpSpPr>
            <p:cNvPr id="570" name="Group 569">
              <a:extLst>
                <a:ext uri="{FF2B5EF4-FFF2-40B4-BE49-F238E27FC236}">
                  <a16:creationId xmlns:a16="http://schemas.microsoft.com/office/drawing/2014/main" id="{85497563-BA6F-4200-806D-2330580E9ECC}"/>
                </a:ext>
              </a:extLst>
            </p:cNvPr>
            <p:cNvGrpSpPr/>
            <p:nvPr/>
          </p:nvGrpSpPr>
          <p:grpSpPr>
            <a:xfrm>
              <a:off x="5518840" y="24552996"/>
              <a:ext cx="533436" cy="230832"/>
              <a:chOff x="2704902" y="2010614"/>
              <a:chExt cx="533436" cy="230832"/>
            </a:xfrm>
          </p:grpSpPr>
          <p:cxnSp>
            <p:nvCxnSpPr>
              <p:cNvPr id="571" name="Straight Arrow Connector 570">
                <a:extLst>
                  <a:ext uri="{FF2B5EF4-FFF2-40B4-BE49-F238E27FC236}">
                    <a16:creationId xmlns:a16="http://schemas.microsoft.com/office/drawing/2014/main" id="{85F4DADE-2BAA-4339-90DB-452D2D306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85790C64-A518-4474-85FE-D60BEB4CA7F9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025DBC10-B644-41E7-96F1-0A047C8384F1}"/>
                </a:ext>
              </a:extLst>
            </p:cNvPr>
            <p:cNvSpPr/>
            <p:nvPr/>
          </p:nvSpPr>
          <p:spPr>
            <a:xfrm>
              <a:off x="6058928" y="2444804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</a:t>
              </a:r>
            </a:p>
          </p:txBody>
        </p:sp>
        <p:grpSp>
          <p:nvGrpSpPr>
            <p:cNvPr id="575" name="Group 574">
              <a:extLst>
                <a:ext uri="{FF2B5EF4-FFF2-40B4-BE49-F238E27FC236}">
                  <a16:creationId xmlns:a16="http://schemas.microsoft.com/office/drawing/2014/main" id="{95F74D11-0D58-4329-95CB-2DA8E792DED0}"/>
                </a:ext>
              </a:extLst>
            </p:cNvPr>
            <p:cNvGrpSpPr/>
            <p:nvPr/>
          </p:nvGrpSpPr>
          <p:grpSpPr>
            <a:xfrm>
              <a:off x="4942212" y="24043296"/>
              <a:ext cx="533436" cy="230832"/>
              <a:chOff x="2704902" y="2010614"/>
              <a:chExt cx="533436" cy="230832"/>
            </a:xfrm>
          </p:grpSpPr>
          <p:cxnSp>
            <p:nvCxnSpPr>
              <p:cNvPr id="576" name="Straight Arrow Connector 575">
                <a:extLst>
                  <a:ext uri="{FF2B5EF4-FFF2-40B4-BE49-F238E27FC236}">
                    <a16:creationId xmlns:a16="http://schemas.microsoft.com/office/drawing/2014/main" id="{6B04FA28-77FC-47A7-8BF6-289A99687B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7" name="TextBox 576">
                <a:extLst>
                  <a:ext uri="{FF2B5EF4-FFF2-40B4-BE49-F238E27FC236}">
                    <a16:creationId xmlns:a16="http://schemas.microsoft.com/office/drawing/2014/main" id="{0DD94276-676E-4E21-88FB-2275AB09750D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p</a:t>
                </a:r>
              </a:p>
            </p:txBody>
          </p:sp>
        </p:grp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D93B8EA2-817E-4233-9398-5D5592C5B611}"/>
                </a:ext>
              </a:extLst>
            </p:cNvPr>
            <p:cNvSpPr/>
            <p:nvPr/>
          </p:nvSpPr>
          <p:spPr>
            <a:xfrm>
              <a:off x="5482299" y="23930496"/>
              <a:ext cx="500875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CP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9E124270-9FF8-43B1-BDA7-B068DFE85420}"/>
                </a:ext>
              </a:extLst>
            </p:cNvPr>
            <p:cNvSpPr/>
            <p:nvPr/>
          </p:nvSpPr>
          <p:spPr>
            <a:xfrm>
              <a:off x="4569800" y="2393049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BX</a:t>
              </a:r>
            </a:p>
          </p:txBody>
        </p:sp>
      </p:grp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760D5DCE-2535-4166-A612-F43E4D752F60}"/>
              </a:ext>
            </a:extLst>
          </p:cNvPr>
          <p:cNvGrpSpPr/>
          <p:nvPr/>
        </p:nvGrpSpPr>
        <p:grpSpPr>
          <a:xfrm>
            <a:off x="5463261" y="25505238"/>
            <a:ext cx="4711048" cy="440221"/>
            <a:chOff x="1416687" y="25889280"/>
            <a:chExt cx="4711048" cy="440221"/>
          </a:xfrm>
        </p:grpSpPr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19BB9859-A7A9-4026-B559-9725AE317E04}"/>
                </a:ext>
              </a:extLst>
            </p:cNvPr>
            <p:cNvGrpSpPr/>
            <p:nvPr/>
          </p:nvGrpSpPr>
          <p:grpSpPr>
            <a:xfrm>
              <a:off x="1416687" y="26073499"/>
              <a:ext cx="574047" cy="256002"/>
              <a:chOff x="2665464" y="2070997"/>
              <a:chExt cx="574047" cy="256002"/>
            </a:xfrm>
          </p:grpSpPr>
          <p:cxnSp>
            <p:nvCxnSpPr>
              <p:cNvPr id="581" name="Straight Arrow Connector 580">
                <a:extLst>
                  <a:ext uri="{FF2B5EF4-FFF2-40B4-BE49-F238E27FC236}">
                    <a16:creationId xmlns:a16="http://schemas.microsoft.com/office/drawing/2014/main" id="{6A4C18FC-C5DE-4C9E-9AF3-70C66B6282CE}"/>
                  </a:ext>
                </a:extLst>
              </p:cNvPr>
              <p:cNvCxnSpPr>
                <a:cxnSpLocks/>
                <a:endCxn id="583" idx="2"/>
              </p:cNvCxnSpPr>
              <p:nvPr/>
            </p:nvCxnSpPr>
            <p:spPr>
              <a:xfrm>
                <a:off x="2665464" y="2070997"/>
                <a:ext cx="5740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F67D5D97-3DDE-461F-A726-02490A0F44FE}"/>
                  </a:ext>
                </a:extLst>
              </p:cNvPr>
              <p:cNvSpPr txBox="1"/>
              <p:nvPr/>
            </p:nvSpPr>
            <p:spPr>
              <a:xfrm>
                <a:off x="2911149" y="2096167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U</a:t>
                </a:r>
              </a:p>
            </p:txBody>
          </p:sp>
        </p:grp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64778180-30AB-404A-A2E2-78C41FEE65BC}"/>
                </a:ext>
              </a:extLst>
            </p:cNvPr>
            <p:cNvSpPr/>
            <p:nvPr/>
          </p:nvSpPr>
          <p:spPr>
            <a:xfrm>
              <a:off x="1990734" y="25890619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</a:t>
              </a: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02565183-EFF6-4122-B2EC-BFED61699CA6}"/>
                </a:ext>
              </a:extLst>
            </p:cNvPr>
            <p:cNvGrpSpPr/>
            <p:nvPr/>
          </p:nvGrpSpPr>
          <p:grpSpPr>
            <a:xfrm>
              <a:off x="2356494" y="26072160"/>
              <a:ext cx="514174" cy="257341"/>
              <a:chOff x="2725337" y="2070997"/>
              <a:chExt cx="514174" cy="257341"/>
            </a:xfrm>
          </p:grpSpPr>
          <p:cxnSp>
            <p:nvCxnSpPr>
              <p:cNvPr id="585" name="Straight Arrow Connector 584">
                <a:extLst>
                  <a:ext uri="{FF2B5EF4-FFF2-40B4-BE49-F238E27FC236}">
                    <a16:creationId xmlns:a16="http://schemas.microsoft.com/office/drawing/2014/main" id="{E89F7636-FC65-4083-8C66-B6C9919334B4}"/>
                  </a:ext>
                </a:extLst>
              </p:cNvPr>
              <p:cNvCxnSpPr>
                <a:cxnSpLocks/>
                <a:stCxn id="583" idx="6"/>
                <a:endCxn id="587" idx="2"/>
              </p:cNvCxnSpPr>
              <p:nvPr/>
            </p:nvCxnSpPr>
            <p:spPr>
              <a:xfrm flipV="1">
                <a:off x="2725337" y="2070997"/>
                <a:ext cx="514174" cy="133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6" name="TextBox 585">
                <a:extLst>
                  <a:ext uri="{FF2B5EF4-FFF2-40B4-BE49-F238E27FC236}">
                    <a16:creationId xmlns:a16="http://schemas.microsoft.com/office/drawing/2014/main" id="{524BC2D5-70F6-4A6D-BB37-301D3E774BCF}"/>
                  </a:ext>
                </a:extLst>
              </p:cNvPr>
              <p:cNvSpPr txBox="1"/>
              <p:nvPr/>
            </p:nvSpPr>
            <p:spPr>
              <a:xfrm>
                <a:off x="2826001" y="2097506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s</a:t>
                </a:r>
              </a:p>
            </p:txBody>
          </p:sp>
        </p:grp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F00721CC-FC71-4378-9FA8-887222F71A74}"/>
                </a:ext>
              </a:extLst>
            </p:cNvPr>
            <p:cNvSpPr/>
            <p:nvPr/>
          </p:nvSpPr>
          <p:spPr>
            <a:xfrm>
              <a:off x="2870668" y="2588928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BH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7603ED7F-D661-4609-B3DF-71526B9807BD}"/>
                </a:ext>
              </a:extLst>
            </p:cNvPr>
            <p:cNvGrpSpPr/>
            <p:nvPr/>
          </p:nvGrpSpPr>
          <p:grpSpPr>
            <a:xfrm>
              <a:off x="3236428" y="26037756"/>
              <a:ext cx="519653" cy="230832"/>
              <a:chOff x="2725337" y="2054141"/>
              <a:chExt cx="519653" cy="230832"/>
            </a:xfrm>
          </p:grpSpPr>
          <p:cxnSp>
            <p:nvCxnSpPr>
              <p:cNvPr id="589" name="Straight Arrow Connector 588">
                <a:extLst>
                  <a:ext uri="{FF2B5EF4-FFF2-40B4-BE49-F238E27FC236}">
                    <a16:creationId xmlns:a16="http://schemas.microsoft.com/office/drawing/2014/main" id="{73813402-1D2E-41D0-850B-C8D07DF1F8F2}"/>
                  </a:ext>
                </a:extLst>
              </p:cNvPr>
              <p:cNvCxnSpPr>
                <a:cxnSpLocks/>
                <a:stCxn id="587" idx="6"/>
                <a:endCxn id="591" idx="2"/>
              </p:cNvCxnSpPr>
              <p:nvPr/>
            </p:nvCxnSpPr>
            <p:spPr>
              <a:xfrm>
                <a:off x="2725337" y="2088545"/>
                <a:ext cx="519653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31921B6E-CB83-4C19-8878-4336E45B2620}"/>
                  </a:ext>
                </a:extLst>
              </p:cNvPr>
              <p:cNvSpPr txBox="1"/>
              <p:nvPr/>
            </p:nvSpPr>
            <p:spPr>
              <a:xfrm>
                <a:off x="2841381" y="2054141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i</a:t>
                </a:r>
              </a:p>
            </p:txBody>
          </p:sp>
        </p:grp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69E99523-46CF-41C5-BD79-98125685A1D4}"/>
                </a:ext>
              </a:extLst>
            </p:cNvPr>
            <p:cNvSpPr/>
            <p:nvPr/>
          </p:nvSpPr>
          <p:spPr>
            <a:xfrm>
              <a:off x="3756081" y="2588928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033F7903-C93C-4EFA-BB81-8CC458367148}"/>
                </a:ext>
              </a:extLst>
            </p:cNvPr>
            <p:cNvGrpSpPr/>
            <p:nvPr/>
          </p:nvGrpSpPr>
          <p:grpSpPr>
            <a:xfrm>
              <a:off x="4121841" y="26072160"/>
              <a:ext cx="518918" cy="230832"/>
              <a:chOff x="2726072" y="2099521"/>
              <a:chExt cx="518918" cy="230832"/>
            </a:xfrm>
          </p:grpSpPr>
          <p:cxnSp>
            <p:nvCxnSpPr>
              <p:cNvPr id="593" name="Straight Arrow Connector 592">
                <a:extLst>
                  <a:ext uri="{FF2B5EF4-FFF2-40B4-BE49-F238E27FC236}">
                    <a16:creationId xmlns:a16="http://schemas.microsoft.com/office/drawing/2014/main" id="{72904F87-04D3-4079-AF0A-6EEDF5FF697E}"/>
                  </a:ext>
                </a:extLst>
              </p:cNvPr>
              <p:cNvCxnSpPr>
                <a:cxnSpLocks/>
                <a:stCxn id="591" idx="6"/>
                <a:endCxn id="595" idx="2"/>
              </p:cNvCxnSpPr>
              <p:nvPr/>
            </p:nvCxnSpPr>
            <p:spPr>
              <a:xfrm>
                <a:off x="2726072" y="2099521"/>
                <a:ext cx="518918" cy="576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D78DE13F-4149-481D-B348-18C7298741FF}"/>
                  </a:ext>
                </a:extLst>
              </p:cNvPr>
              <p:cNvSpPr txBox="1"/>
              <p:nvPr/>
            </p:nvSpPr>
            <p:spPr>
              <a:xfrm>
                <a:off x="2834527" y="2099521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n</a:t>
                </a:r>
              </a:p>
            </p:txBody>
          </p:sp>
        </p:grp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BC91486C-68EE-4323-B617-19D24362F989}"/>
                </a:ext>
              </a:extLst>
            </p:cNvPr>
            <p:cNvSpPr/>
            <p:nvPr/>
          </p:nvSpPr>
          <p:spPr>
            <a:xfrm>
              <a:off x="4640759" y="2589504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CS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78D23023-3CC5-46CF-BBB7-441094D7A7F2}"/>
                </a:ext>
              </a:extLst>
            </p:cNvPr>
            <p:cNvGrpSpPr/>
            <p:nvPr/>
          </p:nvGrpSpPr>
          <p:grpSpPr>
            <a:xfrm>
              <a:off x="5006519" y="26072160"/>
              <a:ext cx="755456" cy="257341"/>
              <a:chOff x="1769888" y="2097209"/>
              <a:chExt cx="755456" cy="257341"/>
            </a:xfrm>
          </p:grpSpPr>
          <p:cxnSp>
            <p:nvCxnSpPr>
              <p:cNvPr id="597" name="Straight Arrow Connector 596">
                <a:extLst>
                  <a:ext uri="{FF2B5EF4-FFF2-40B4-BE49-F238E27FC236}">
                    <a16:creationId xmlns:a16="http://schemas.microsoft.com/office/drawing/2014/main" id="{5C646D53-F5B1-4D6B-B0AE-4FC32CDD1733}"/>
                  </a:ext>
                </a:extLst>
              </p:cNvPr>
              <p:cNvCxnSpPr>
                <a:cxnSpLocks/>
                <a:stCxn id="595" idx="6"/>
                <a:endCxn id="599" idx="2"/>
              </p:cNvCxnSpPr>
              <p:nvPr/>
            </p:nvCxnSpPr>
            <p:spPr>
              <a:xfrm flipV="1">
                <a:off x="1769888" y="2097209"/>
                <a:ext cx="755456" cy="576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8" name="TextBox 597">
                <a:extLst>
                  <a:ext uri="{FF2B5EF4-FFF2-40B4-BE49-F238E27FC236}">
                    <a16:creationId xmlns:a16="http://schemas.microsoft.com/office/drawing/2014/main" id="{998C71A8-54A9-4EF7-A667-E62A8E3484CF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g</a:t>
                </a:r>
              </a:p>
            </p:txBody>
          </p:sp>
        </p:grp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BC1432C0-180E-42F8-8F4A-2489D0277A80}"/>
                </a:ext>
              </a:extLst>
            </p:cNvPr>
            <p:cNvSpPr/>
            <p:nvPr/>
          </p:nvSpPr>
          <p:spPr>
            <a:xfrm>
              <a:off x="5761975" y="258892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DG</a:t>
              </a:r>
            </a:p>
          </p:txBody>
        </p: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E860D094-8418-47B6-8B42-9F69B7A0A1EA}"/>
              </a:ext>
            </a:extLst>
          </p:cNvPr>
          <p:cNvGrpSpPr/>
          <p:nvPr/>
        </p:nvGrpSpPr>
        <p:grpSpPr>
          <a:xfrm>
            <a:off x="5210998" y="26065457"/>
            <a:ext cx="1121216" cy="440221"/>
            <a:chOff x="5158919" y="26041680"/>
            <a:chExt cx="1121216" cy="440221"/>
          </a:xfrm>
        </p:grpSpPr>
        <p:grpSp>
          <p:nvGrpSpPr>
            <p:cNvPr id="606" name="Group 605">
              <a:extLst>
                <a:ext uri="{FF2B5EF4-FFF2-40B4-BE49-F238E27FC236}">
                  <a16:creationId xmlns:a16="http://schemas.microsoft.com/office/drawing/2014/main" id="{B3C2FB39-35DB-4DF8-9258-17067C761105}"/>
                </a:ext>
              </a:extLst>
            </p:cNvPr>
            <p:cNvGrpSpPr/>
            <p:nvPr/>
          </p:nvGrpSpPr>
          <p:grpSpPr>
            <a:xfrm>
              <a:off x="5158919" y="26224560"/>
              <a:ext cx="755456" cy="257341"/>
              <a:chOff x="1769888" y="2097209"/>
              <a:chExt cx="755456" cy="257341"/>
            </a:xfrm>
          </p:grpSpPr>
          <p:cxnSp>
            <p:nvCxnSpPr>
              <p:cNvPr id="607" name="Straight Arrow Connector 606">
                <a:extLst>
                  <a:ext uri="{FF2B5EF4-FFF2-40B4-BE49-F238E27FC236}">
                    <a16:creationId xmlns:a16="http://schemas.microsoft.com/office/drawing/2014/main" id="{B7A5C2D3-429E-4A02-8DF5-947649344280}"/>
                  </a:ext>
                </a:extLst>
              </p:cNvPr>
              <p:cNvCxnSpPr>
                <a:cxnSpLocks/>
                <a:endCxn id="609" idx="2"/>
              </p:cNvCxnSpPr>
              <p:nvPr/>
            </p:nvCxnSpPr>
            <p:spPr>
              <a:xfrm flipV="1">
                <a:off x="1769888" y="2097209"/>
                <a:ext cx="755456" cy="576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0102F6A4-9A7D-4798-A843-A99266B38860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[</a:t>
                </a:r>
              </a:p>
            </p:txBody>
          </p:sp>
        </p:grp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9C4493C4-EBA5-4274-B4B7-CF11A7274016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</a:p>
          </p:txBody>
        </p:sp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F5FCC312-D2AF-4D87-97B2-C9C243F3D75A}"/>
              </a:ext>
            </a:extLst>
          </p:cNvPr>
          <p:cNvGrpSpPr/>
          <p:nvPr/>
        </p:nvGrpSpPr>
        <p:grpSpPr>
          <a:xfrm>
            <a:off x="5002893" y="26607839"/>
            <a:ext cx="1121216" cy="440221"/>
            <a:chOff x="5158919" y="26041680"/>
            <a:chExt cx="1121216" cy="440221"/>
          </a:xfrm>
        </p:grpSpPr>
        <p:grpSp>
          <p:nvGrpSpPr>
            <p:cNvPr id="612" name="Group 611">
              <a:extLst>
                <a:ext uri="{FF2B5EF4-FFF2-40B4-BE49-F238E27FC236}">
                  <a16:creationId xmlns:a16="http://schemas.microsoft.com/office/drawing/2014/main" id="{55541117-01BA-4173-A682-7CAF62898CEE}"/>
                </a:ext>
              </a:extLst>
            </p:cNvPr>
            <p:cNvGrpSpPr/>
            <p:nvPr/>
          </p:nvGrpSpPr>
          <p:grpSpPr>
            <a:xfrm>
              <a:off x="5158919" y="26224560"/>
              <a:ext cx="755456" cy="257341"/>
              <a:chOff x="1769888" y="2097209"/>
              <a:chExt cx="755456" cy="257341"/>
            </a:xfrm>
          </p:grpSpPr>
          <p:cxnSp>
            <p:nvCxnSpPr>
              <p:cNvPr id="614" name="Straight Arrow Connector 613">
                <a:extLst>
                  <a:ext uri="{FF2B5EF4-FFF2-40B4-BE49-F238E27FC236}">
                    <a16:creationId xmlns:a16="http://schemas.microsoft.com/office/drawing/2014/main" id="{9D98249E-837C-4FD6-9260-41FA8C660BFB}"/>
                  </a:ext>
                </a:extLst>
              </p:cNvPr>
              <p:cNvCxnSpPr>
                <a:cxnSpLocks/>
                <a:endCxn id="613" idx="2"/>
              </p:cNvCxnSpPr>
              <p:nvPr/>
            </p:nvCxnSpPr>
            <p:spPr>
              <a:xfrm flipV="1">
                <a:off x="1769888" y="2097209"/>
                <a:ext cx="755456" cy="576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5" name="TextBox 614">
                <a:extLst>
                  <a:ext uri="{FF2B5EF4-FFF2-40B4-BE49-F238E27FC236}">
                    <a16:creationId xmlns:a16="http://schemas.microsoft.com/office/drawing/2014/main" id="{08EA637D-051A-4AD4-A56F-A56D2D41CFB3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]</a:t>
                </a:r>
              </a:p>
            </p:txBody>
          </p:sp>
        </p:grp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372A7147-366E-42C9-AACA-7D66E77B838A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X</a:t>
              </a:r>
            </a:p>
          </p:txBody>
        </p:sp>
      </p:grpSp>
      <p:grpSp>
        <p:nvGrpSpPr>
          <p:cNvPr id="617" name="Group 616">
            <a:extLst>
              <a:ext uri="{FF2B5EF4-FFF2-40B4-BE49-F238E27FC236}">
                <a16:creationId xmlns:a16="http://schemas.microsoft.com/office/drawing/2014/main" id="{DF8BB04A-248D-4F83-819E-4343B54E33D4}"/>
              </a:ext>
            </a:extLst>
          </p:cNvPr>
          <p:cNvGrpSpPr/>
          <p:nvPr/>
        </p:nvGrpSpPr>
        <p:grpSpPr>
          <a:xfrm>
            <a:off x="4798838" y="27224895"/>
            <a:ext cx="1121216" cy="440221"/>
            <a:chOff x="5158919" y="26041680"/>
            <a:chExt cx="1121216" cy="440221"/>
          </a:xfrm>
        </p:grpSpPr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4C83BA9B-68D5-4A3D-97F5-E91BE1914CCA}"/>
                </a:ext>
              </a:extLst>
            </p:cNvPr>
            <p:cNvGrpSpPr/>
            <p:nvPr/>
          </p:nvGrpSpPr>
          <p:grpSpPr>
            <a:xfrm>
              <a:off x="5158919" y="26224560"/>
              <a:ext cx="755456" cy="257341"/>
              <a:chOff x="1769888" y="2097209"/>
              <a:chExt cx="755456" cy="257341"/>
            </a:xfrm>
          </p:grpSpPr>
          <p:cxnSp>
            <p:nvCxnSpPr>
              <p:cNvPr id="620" name="Straight Arrow Connector 619">
                <a:extLst>
                  <a:ext uri="{FF2B5EF4-FFF2-40B4-BE49-F238E27FC236}">
                    <a16:creationId xmlns:a16="http://schemas.microsoft.com/office/drawing/2014/main" id="{312FBA6E-CA1D-47BB-952A-345E9D7A832C}"/>
                  </a:ext>
                </a:extLst>
              </p:cNvPr>
              <p:cNvCxnSpPr>
                <a:cxnSpLocks/>
                <a:endCxn id="619" idx="2"/>
              </p:cNvCxnSpPr>
              <p:nvPr/>
            </p:nvCxnSpPr>
            <p:spPr>
              <a:xfrm flipV="1">
                <a:off x="1769888" y="2097209"/>
                <a:ext cx="755456" cy="576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1" name="TextBox 620">
                <a:extLst>
                  <a:ext uri="{FF2B5EF4-FFF2-40B4-BE49-F238E27FC236}">
                    <a16:creationId xmlns:a16="http://schemas.microsoft.com/office/drawing/2014/main" id="{D834E0A4-20A5-4A09-8E86-B675E3B339D2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+</a:t>
                </a:r>
              </a:p>
            </p:txBody>
          </p:sp>
        </p:grp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2A34890A-97F4-4527-953E-83D23AD9C73F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Y</a:t>
              </a: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55BB8A89-C85D-4CC2-829C-73397A3DA8A1}"/>
              </a:ext>
            </a:extLst>
          </p:cNvPr>
          <p:cNvGrpSpPr/>
          <p:nvPr/>
        </p:nvGrpSpPr>
        <p:grpSpPr>
          <a:xfrm>
            <a:off x="4386424" y="27864583"/>
            <a:ext cx="7759638" cy="555147"/>
            <a:chOff x="1466151" y="28025988"/>
            <a:chExt cx="7759638" cy="555147"/>
          </a:xfrm>
        </p:grpSpPr>
        <p:grpSp>
          <p:nvGrpSpPr>
            <p:cNvPr id="663" name="Group 662">
              <a:extLst>
                <a:ext uri="{FF2B5EF4-FFF2-40B4-BE49-F238E27FC236}">
                  <a16:creationId xmlns:a16="http://schemas.microsoft.com/office/drawing/2014/main" id="{5280A999-5D40-4038-B904-985BE7932BE5}"/>
                </a:ext>
              </a:extLst>
            </p:cNvPr>
            <p:cNvGrpSpPr/>
            <p:nvPr/>
          </p:nvGrpSpPr>
          <p:grpSpPr>
            <a:xfrm>
              <a:off x="1880153" y="28025988"/>
              <a:ext cx="7345636" cy="533083"/>
              <a:chOff x="3171717" y="4130916"/>
              <a:chExt cx="12001824" cy="695984"/>
            </a:xfrm>
          </p:grpSpPr>
          <p:sp>
            <p:nvSpPr>
              <p:cNvPr id="622" name="Oval 621">
                <a:extLst>
                  <a:ext uri="{FF2B5EF4-FFF2-40B4-BE49-F238E27FC236}">
                    <a16:creationId xmlns:a16="http://schemas.microsoft.com/office/drawing/2014/main" id="{ED3751C6-544E-49DA-8D91-B6BE753593ED}"/>
                  </a:ext>
                </a:extLst>
              </p:cNvPr>
              <p:cNvSpPr/>
              <p:nvPr/>
            </p:nvSpPr>
            <p:spPr>
              <a:xfrm>
                <a:off x="3171717" y="4146145"/>
                <a:ext cx="48006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  <p:grpSp>
            <p:nvGrpSpPr>
              <p:cNvPr id="623" name="Group 622">
                <a:extLst>
                  <a:ext uri="{FF2B5EF4-FFF2-40B4-BE49-F238E27FC236}">
                    <a16:creationId xmlns:a16="http://schemas.microsoft.com/office/drawing/2014/main" id="{CFC3FC3C-8AFF-461B-8F97-C194BF32886E}"/>
                  </a:ext>
                </a:extLst>
              </p:cNvPr>
              <p:cNvGrpSpPr/>
              <p:nvPr/>
            </p:nvGrpSpPr>
            <p:grpSpPr>
              <a:xfrm flipV="1">
                <a:off x="3594916" y="4351483"/>
                <a:ext cx="430628" cy="411476"/>
                <a:chOff x="2330837" y="-20511792"/>
                <a:chExt cx="328099" cy="49052779"/>
              </a:xfrm>
            </p:grpSpPr>
            <p:cxnSp>
              <p:nvCxnSpPr>
                <p:cNvPr id="624" name="Straight Arrow Connector 623">
                  <a:extLst>
                    <a:ext uri="{FF2B5EF4-FFF2-40B4-BE49-F238E27FC236}">
                      <a16:creationId xmlns:a16="http://schemas.microsoft.com/office/drawing/2014/main" id="{87C10503-5FDE-4847-B032-A53F29C653BA}"/>
                    </a:ext>
                  </a:extLst>
                </p:cNvPr>
                <p:cNvCxnSpPr>
                  <a:cxnSpLocks/>
                  <a:stCxn id="622" idx="6"/>
                  <a:endCxn id="626" idx="2"/>
                </p:cNvCxnSpPr>
                <p:nvPr/>
              </p:nvCxnSpPr>
              <p:spPr>
                <a:xfrm>
                  <a:off x="2374158" y="27061156"/>
                  <a:ext cx="203582" cy="1479831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5" name="TextBox 624">
                  <a:extLst>
                    <a:ext uri="{FF2B5EF4-FFF2-40B4-BE49-F238E27FC236}">
                      <a16:creationId xmlns:a16="http://schemas.microsoft.com/office/drawing/2014/main" id="{D4F4E184-5DE2-4749-A9B8-B18491604888}"/>
                    </a:ext>
                  </a:extLst>
                </p:cNvPr>
                <p:cNvSpPr txBox="1"/>
                <p:nvPr/>
              </p:nvSpPr>
              <p:spPr>
                <a:xfrm rot="10800000">
                  <a:off x="2330837" y="-20511792"/>
                  <a:ext cx="328099" cy="32669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i</a:t>
                  </a:r>
                </a:p>
              </p:txBody>
            </p:sp>
          </p:grpSp>
          <p:sp>
            <p:nvSpPr>
              <p:cNvPr id="626" name="Oval 625">
                <a:extLst>
                  <a:ext uri="{FF2B5EF4-FFF2-40B4-BE49-F238E27FC236}">
                    <a16:creationId xmlns:a16="http://schemas.microsoft.com/office/drawing/2014/main" id="{91CD0AA1-1E05-4D91-8B5B-6518C4329F59}"/>
                  </a:ext>
                </a:extLst>
              </p:cNvPr>
              <p:cNvSpPr/>
              <p:nvPr/>
            </p:nvSpPr>
            <p:spPr>
              <a:xfrm>
                <a:off x="3918978" y="4133732"/>
                <a:ext cx="760299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BI</a:t>
                </a:r>
              </a:p>
            </p:txBody>
          </p:sp>
          <p:grpSp>
            <p:nvGrpSpPr>
              <p:cNvPr id="627" name="Group 626">
                <a:extLst>
                  <a:ext uri="{FF2B5EF4-FFF2-40B4-BE49-F238E27FC236}">
                    <a16:creationId xmlns:a16="http://schemas.microsoft.com/office/drawing/2014/main" id="{9450DCC3-C550-4646-940A-93302F74AD5E}"/>
                  </a:ext>
                </a:extLst>
              </p:cNvPr>
              <p:cNvGrpSpPr/>
              <p:nvPr/>
            </p:nvGrpSpPr>
            <p:grpSpPr>
              <a:xfrm>
                <a:off x="4679277" y="4351483"/>
                <a:ext cx="394080" cy="443505"/>
                <a:chOff x="2330190" y="733201"/>
                <a:chExt cx="300251" cy="5659885"/>
              </a:xfrm>
            </p:grpSpPr>
            <p:cxnSp>
              <p:nvCxnSpPr>
                <p:cNvPr id="628" name="Straight Arrow Connector 627">
                  <a:extLst>
                    <a:ext uri="{FF2B5EF4-FFF2-40B4-BE49-F238E27FC236}">
                      <a16:creationId xmlns:a16="http://schemas.microsoft.com/office/drawing/2014/main" id="{3170BB7E-2A17-4A46-B44C-B4185BF1F687}"/>
                    </a:ext>
                  </a:extLst>
                </p:cNvPr>
                <p:cNvCxnSpPr>
                  <a:cxnSpLocks/>
                  <a:stCxn id="626" idx="6"/>
                  <a:endCxn id="630" idx="2"/>
                </p:cNvCxnSpPr>
                <p:nvPr/>
              </p:nvCxnSpPr>
              <p:spPr>
                <a:xfrm>
                  <a:off x="2330190" y="733201"/>
                  <a:ext cx="300251" cy="8429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9" name="TextBox 628">
                  <a:extLst>
                    <a:ext uri="{FF2B5EF4-FFF2-40B4-BE49-F238E27FC236}">
                      <a16:creationId xmlns:a16="http://schemas.microsoft.com/office/drawing/2014/main" id="{6BAE7015-224E-445A-90A9-41D3133E3316}"/>
                    </a:ext>
                  </a:extLst>
                </p:cNvPr>
                <p:cNvSpPr txBox="1"/>
                <p:nvPr/>
              </p:nvSpPr>
              <p:spPr>
                <a:xfrm>
                  <a:off x="2374596" y="2895760"/>
                  <a:ext cx="150495" cy="3497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t</a:t>
                  </a:r>
                </a:p>
              </p:txBody>
            </p:sp>
          </p:grpSp>
          <p:sp>
            <p:nvSpPr>
              <p:cNvPr id="630" name="Oval 629">
                <a:extLst>
                  <a:ext uri="{FF2B5EF4-FFF2-40B4-BE49-F238E27FC236}">
                    <a16:creationId xmlns:a16="http://schemas.microsoft.com/office/drawing/2014/main" id="{FC4C09B4-AF7E-481D-998B-9D2B78EB018F}"/>
                  </a:ext>
                </a:extLst>
              </p:cNvPr>
              <p:cNvSpPr/>
              <p:nvPr/>
            </p:nvSpPr>
            <p:spPr>
              <a:xfrm>
                <a:off x="5073357" y="4140337"/>
                <a:ext cx="638659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CB</a:t>
                </a:r>
              </a:p>
            </p:txBody>
          </p:sp>
          <p:grpSp>
            <p:nvGrpSpPr>
              <p:cNvPr id="631" name="Group 630">
                <a:extLst>
                  <a:ext uri="{FF2B5EF4-FFF2-40B4-BE49-F238E27FC236}">
                    <a16:creationId xmlns:a16="http://schemas.microsoft.com/office/drawing/2014/main" id="{40EF6844-4CC1-43F7-9DD2-81E8477C1FF4}"/>
                  </a:ext>
                </a:extLst>
              </p:cNvPr>
              <p:cNvGrpSpPr/>
              <p:nvPr/>
            </p:nvGrpSpPr>
            <p:grpSpPr>
              <a:xfrm>
                <a:off x="5712021" y="4358087"/>
                <a:ext cx="340586" cy="436899"/>
                <a:chOff x="2279181" y="2084233"/>
                <a:chExt cx="237119" cy="160644277"/>
              </a:xfrm>
            </p:grpSpPr>
            <p:cxnSp>
              <p:nvCxnSpPr>
                <p:cNvPr id="632" name="Straight Arrow Connector 631">
                  <a:extLst>
                    <a:ext uri="{FF2B5EF4-FFF2-40B4-BE49-F238E27FC236}">
                      <a16:creationId xmlns:a16="http://schemas.microsoft.com/office/drawing/2014/main" id="{F2D45E8A-32D2-4ED7-AAFE-D5C3C12E0880}"/>
                    </a:ext>
                  </a:extLst>
                </p:cNvPr>
                <p:cNvCxnSpPr>
                  <a:cxnSpLocks/>
                  <a:stCxn id="630" idx="6"/>
                </p:cNvCxnSpPr>
                <p:nvPr/>
              </p:nvCxnSpPr>
              <p:spPr>
                <a:xfrm>
                  <a:off x="2279181" y="2084233"/>
                  <a:ext cx="237119" cy="16810477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3" name="TextBox 632">
                  <a:extLst>
                    <a:ext uri="{FF2B5EF4-FFF2-40B4-BE49-F238E27FC236}">
                      <a16:creationId xmlns:a16="http://schemas.microsoft.com/office/drawing/2014/main" id="{D6144C39-04A4-4073-B1D7-95A911C5A889}"/>
                    </a:ext>
                  </a:extLst>
                </p:cNvPr>
                <p:cNvSpPr txBox="1"/>
                <p:nvPr/>
              </p:nvSpPr>
              <p:spPr>
                <a:xfrm>
                  <a:off x="2293442" y="61963097"/>
                  <a:ext cx="150495" cy="1007654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u</a:t>
                  </a:r>
                </a:p>
              </p:txBody>
            </p:sp>
          </p:grpSp>
          <p:sp>
            <p:nvSpPr>
              <p:cNvPr id="634" name="Oval 633">
                <a:extLst>
                  <a:ext uri="{FF2B5EF4-FFF2-40B4-BE49-F238E27FC236}">
                    <a16:creationId xmlns:a16="http://schemas.microsoft.com/office/drawing/2014/main" id="{B89D79EC-6F85-407C-82FB-212405CD7908}"/>
                  </a:ext>
                </a:extLst>
              </p:cNvPr>
              <p:cNvSpPr/>
              <p:nvPr/>
            </p:nvSpPr>
            <p:spPr>
              <a:xfrm>
                <a:off x="6087718" y="4169295"/>
                <a:ext cx="732329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CT</a:t>
                </a:r>
              </a:p>
            </p:txBody>
          </p:sp>
          <p:grpSp>
            <p:nvGrpSpPr>
              <p:cNvPr id="635" name="Group 634">
                <a:extLst>
                  <a:ext uri="{FF2B5EF4-FFF2-40B4-BE49-F238E27FC236}">
                    <a16:creationId xmlns:a16="http://schemas.microsoft.com/office/drawing/2014/main" id="{399BAC3C-5E41-46BE-B3B2-F73CD328D94C}"/>
                  </a:ext>
                </a:extLst>
              </p:cNvPr>
              <p:cNvGrpSpPr/>
              <p:nvPr/>
            </p:nvGrpSpPr>
            <p:grpSpPr>
              <a:xfrm>
                <a:off x="6767244" y="4377709"/>
                <a:ext cx="359450" cy="449191"/>
                <a:chOff x="2094398" y="926270"/>
                <a:chExt cx="273867" cy="3995077"/>
              </a:xfrm>
            </p:grpSpPr>
            <p:cxnSp>
              <p:nvCxnSpPr>
                <p:cNvPr id="636" name="Straight Arrow Connector 635">
                  <a:extLst>
                    <a:ext uri="{FF2B5EF4-FFF2-40B4-BE49-F238E27FC236}">
                      <a16:creationId xmlns:a16="http://schemas.microsoft.com/office/drawing/2014/main" id="{3FB9D734-8F14-40D7-A405-1D4A2EB44F2E}"/>
                    </a:ext>
                  </a:extLst>
                </p:cNvPr>
                <p:cNvCxnSpPr>
                  <a:cxnSpLocks/>
                  <a:stCxn id="634" idx="6"/>
                  <a:endCxn id="638" idx="2"/>
                </p:cNvCxnSpPr>
                <p:nvPr/>
              </p:nvCxnSpPr>
              <p:spPr>
                <a:xfrm flipV="1">
                  <a:off x="2134627" y="926270"/>
                  <a:ext cx="233638" cy="83036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7" name="TextBox 636">
                  <a:extLst>
                    <a:ext uri="{FF2B5EF4-FFF2-40B4-BE49-F238E27FC236}">
                      <a16:creationId xmlns:a16="http://schemas.microsoft.com/office/drawing/2014/main" id="{19727E18-1C89-4492-9B87-1263E71F5A0A}"/>
                    </a:ext>
                  </a:extLst>
                </p:cNvPr>
                <p:cNvSpPr txBox="1"/>
                <p:nvPr/>
              </p:nvSpPr>
              <p:spPr>
                <a:xfrm>
                  <a:off x="2094398" y="2483978"/>
                  <a:ext cx="150495" cy="2437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a</a:t>
                  </a:r>
                </a:p>
              </p:txBody>
            </p:sp>
          </p:grpSp>
          <p:sp>
            <p:nvSpPr>
              <p:cNvPr id="638" name="Oval 637">
                <a:extLst>
                  <a:ext uri="{FF2B5EF4-FFF2-40B4-BE49-F238E27FC236}">
                    <a16:creationId xmlns:a16="http://schemas.microsoft.com/office/drawing/2014/main" id="{9BCA94BD-340A-4199-B56D-9013A3F1DA2C}"/>
                  </a:ext>
                </a:extLst>
              </p:cNvPr>
              <p:cNvSpPr/>
              <p:nvPr/>
            </p:nvSpPr>
            <p:spPr>
              <a:xfrm>
                <a:off x="7126697" y="4159959"/>
                <a:ext cx="784072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DH</a:t>
                </a:r>
              </a:p>
            </p:txBody>
          </p:sp>
          <p:grpSp>
            <p:nvGrpSpPr>
              <p:cNvPr id="639" name="Group 638">
                <a:extLst>
                  <a:ext uri="{FF2B5EF4-FFF2-40B4-BE49-F238E27FC236}">
                    <a16:creationId xmlns:a16="http://schemas.microsoft.com/office/drawing/2014/main" id="{6CA49015-DFED-48AC-86F0-41C75CCC355F}"/>
                  </a:ext>
                </a:extLst>
              </p:cNvPr>
              <p:cNvGrpSpPr/>
              <p:nvPr/>
            </p:nvGrpSpPr>
            <p:grpSpPr>
              <a:xfrm>
                <a:off x="7840654" y="4364767"/>
                <a:ext cx="302336" cy="377052"/>
                <a:chOff x="1999778" y="1014752"/>
                <a:chExt cx="230351" cy="2827850"/>
              </a:xfrm>
            </p:grpSpPr>
            <p:cxnSp>
              <p:nvCxnSpPr>
                <p:cNvPr id="640" name="Straight Arrow Connector 639">
                  <a:extLst>
                    <a:ext uri="{FF2B5EF4-FFF2-40B4-BE49-F238E27FC236}">
                      <a16:creationId xmlns:a16="http://schemas.microsoft.com/office/drawing/2014/main" id="{27ECD967-E6E0-41C2-AE32-69A38D12C2B3}"/>
                    </a:ext>
                  </a:extLst>
                </p:cNvPr>
                <p:cNvCxnSpPr>
                  <a:cxnSpLocks/>
                  <a:stCxn id="638" idx="6"/>
                  <a:endCxn id="642" idx="2"/>
                </p:cNvCxnSpPr>
                <p:nvPr/>
              </p:nvCxnSpPr>
              <p:spPr>
                <a:xfrm flipV="1">
                  <a:off x="2053201" y="1014752"/>
                  <a:ext cx="176928" cy="97065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1" name="TextBox 640">
                  <a:extLst>
                    <a:ext uri="{FF2B5EF4-FFF2-40B4-BE49-F238E27FC236}">
                      <a16:creationId xmlns:a16="http://schemas.microsoft.com/office/drawing/2014/main" id="{86FBCE0B-CF83-446F-BA6C-1724493D7AF8}"/>
                    </a:ext>
                  </a:extLst>
                </p:cNvPr>
                <p:cNvSpPr txBox="1"/>
                <p:nvPr/>
              </p:nvSpPr>
              <p:spPr>
                <a:xfrm>
                  <a:off x="1999778" y="1787270"/>
                  <a:ext cx="150495" cy="2055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t</a:t>
                  </a:r>
                </a:p>
              </p:txBody>
            </p:sp>
          </p:grpSp>
          <p:sp>
            <p:nvSpPr>
              <p:cNvPr id="642" name="Oval 641">
                <a:extLst>
                  <a:ext uri="{FF2B5EF4-FFF2-40B4-BE49-F238E27FC236}">
                    <a16:creationId xmlns:a16="http://schemas.microsoft.com/office/drawing/2014/main" id="{B6670F17-D0F1-4674-BC75-D415DD2946B8}"/>
                  </a:ext>
                </a:extLst>
              </p:cNvPr>
              <p:cNvSpPr/>
              <p:nvPr/>
            </p:nvSpPr>
            <p:spPr>
              <a:xfrm>
                <a:off x="8142986" y="4147016"/>
                <a:ext cx="727927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DS</a:t>
                </a:r>
              </a:p>
            </p:txBody>
          </p:sp>
          <p:grpSp>
            <p:nvGrpSpPr>
              <p:cNvPr id="643" name="Group 642">
                <a:extLst>
                  <a:ext uri="{FF2B5EF4-FFF2-40B4-BE49-F238E27FC236}">
                    <a16:creationId xmlns:a16="http://schemas.microsoft.com/office/drawing/2014/main" id="{A2A92EB8-A143-4B5D-8F50-386F84D27B54}"/>
                  </a:ext>
                </a:extLst>
              </p:cNvPr>
              <p:cNvGrpSpPr/>
              <p:nvPr/>
            </p:nvGrpSpPr>
            <p:grpSpPr>
              <a:xfrm>
                <a:off x="8619638" y="4358088"/>
                <a:ext cx="465646" cy="419070"/>
                <a:chOff x="1713512" y="918369"/>
                <a:chExt cx="354778" cy="3332203"/>
              </a:xfrm>
            </p:grpSpPr>
            <p:cxnSp>
              <p:nvCxnSpPr>
                <p:cNvPr id="644" name="Straight Arrow Connector 643">
                  <a:extLst>
                    <a:ext uri="{FF2B5EF4-FFF2-40B4-BE49-F238E27FC236}">
                      <a16:creationId xmlns:a16="http://schemas.microsoft.com/office/drawing/2014/main" id="{97187DE3-5BBC-4A56-9D8E-D24DECB78459}"/>
                    </a:ext>
                  </a:extLst>
                </p:cNvPr>
                <p:cNvCxnSpPr>
                  <a:cxnSpLocks/>
                  <a:stCxn id="642" idx="6"/>
                  <a:endCxn id="646" idx="2"/>
                </p:cNvCxnSpPr>
                <p:nvPr/>
              </p:nvCxnSpPr>
              <p:spPr>
                <a:xfrm flipV="1">
                  <a:off x="1904959" y="918369"/>
                  <a:ext cx="163331" cy="5311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5" name="TextBox 644">
                  <a:extLst>
                    <a:ext uri="{FF2B5EF4-FFF2-40B4-BE49-F238E27FC236}">
                      <a16:creationId xmlns:a16="http://schemas.microsoft.com/office/drawing/2014/main" id="{7C04F19B-E14C-4AD3-A674-B06A7518434D}"/>
                    </a:ext>
                  </a:extLst>
                </p:cNvPr>
                <p:cNvSpPr txBox="1"/>
                <p:nvPr/>
              </p:nvSpPr>
              <p:spPr>
                <a:xfrm>
                  <a:off x="1713512" y="2071497"/>
                  <a:ext cx="150494" cy="21790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i</a:t>
                  </a:r>
                </a:p>
              </p:txBody>
            </p:sp>
          </p:grpSp>
          <p:sp>
            <p:nvSpPr>
              <p:cNvPr id="646" name="Oval 645">
                <a:extLst>
                  <a:ext uri="{FF2B5EF4-FFF2-40B4-BE49-F238E27FC236}">
                    <a16:creationId xmlns:a16="http://schemas.microsoft.com/office/drawing/2014/main" id="{75EFE05B-44FE-461C-A68F-B6E3405F1177}"/>
                  </a:ext>
                </a:extLst>
              </p:cNvPr>
              <p:cNvSpPr/>
              <p:nvPr/>
            </p:nvSpPr>
            <p:spPr>
              <a:xfrm>
                <a:off x="9085286" y="4140337"/>
                <a:ext cx="740524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EA</a:t>
                </a:r>
              </a:p>
            </p:txBody>
          </p:sp>
          <p:grpSp>
            <p:nvGrpSpPr>
              <p:cNvPr id="647" name="Group 646">
                <a:extLst>
                  <a:ext uri="{FF2B5EF4-FFF2-40B4-BE49-F238E27FC236}">
                    <a16:creationId xmlns:a16="http://schemas.microsoft.com/office/drawing/2014/main" id="{0B60BF06-E7A6-4C45-B365-D2D236642F58}"/>
                  </a:ext>
                </a:extLst>
              </p:cNvPr>
              <p:cNvGrpSpPr/>
              <p:nvPr/>
            </p:nvGrpSpPr>
            <p:grpSpPr>
              <a:xfrm>
                <a:off x="9565347" y="4332635"/>
                <a:ext cx="700135" cy="483143"/>
                <a:chOff x="2704902" y="2054141"/>
                <a:chExt cx="533436" cy="405773"/>
              </a:xfrm>
            </p:grpSpPr>
            <p:cxnSp>
              <p:nvCxnSpPr>
                <p:cNvPr id="648" name="Straight Arrow Connector 647">
                  <a:extLst>
                    <a:ext uri="{FF2B5EF4-FFF2-40B4-BE49-F238E27FC236}">
                      <a16:creationId xmlns:a16="http://schemas.microsoft.com/office/drawing/2014/main" id="{B9497CFB-A6DF-4C5A-BC5C-427EC5F8B6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04902" y="2054141"/>
                  <a:ext cx="533436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9" name="TextBox 648">
                  <a:extLst>
                    <a:ext uri="{FF2B5EF4-FFF2-40B4-BE49-F238E27FC236}">
                      <a16:creationId xmlns:a16="http://schemas.microsoft.com/office/drawing/2014/main" id="{373CCC3F-B7FE-4825-AC13-822024BB40CC}"/>
                    </a:ext>
                  </a:extLst>
                </p:cNvPr>
                <p:cNvSpPr txBox="1"/>
                <p:nvPr/>
              </p:nvSpPr>
              <p:spPr>
                <a:xfrm>
                  <a:off x="2821125" y="2229751"/>
                  <a:ext cx="150495" cy="230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o</a:t>
                  </a:r>
                </a:p>
              </p:txBody>
            </p:sp>
          </p:grpSp>
          <p:sp>
            <p:nvSpPr>
              <p:cNvPr id="650" name="Oval 649">
                <a:extLst>
                  <a:ext uri="{FF2B5EF4-FFF2-40B4-BE49-F238E27FC236}">
                    <a16:creationId xmlns:a16="http://schemas.microsoft.com/office/drawing/2014/main" id="{432052EF-C232-4EB2-860E-0F8E8C84EE69}"/>
                  </a:ext>
                </a:extLst>
              </p:cNvPr>
              <p:cNvSpPr/>
              <p:nvPr/>
            </p:nvSpPr>
            <p:spPr>
              <a:xfrm>
                <a:off x="10274210" y="4150115"/>
                <a:ext cx="752321" cy="402737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EG</a:t>
                </a:r>
              </a:p>
            </p:txBody>
          </p:sp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55A8FFBF-8CD7-482E-A535-4CCAE22C66F9}"/>
                  </a:ext>
                </a:extLst>
              </p:cNvPr>
              <p:cNvGrpSpPr/>
              <p:nvPr/>
            </p:nvGrpSpPr>
            <p:grpSpPr>
              <a:xfrm>
                <a:off x="11026531" y="4336322"/>
                <a:ext cx="415796" cy="475418"/>
                <a:chOff x="1703756" y="1918436"/>
                <a:chExt cx="316797" cy="3300946"/>
              </a:xfrm>
            </p:grpSpPr>
            <p:cxnSp>
              <p:nvCxnSpPr>
                <p:cNvPr id="652" name="Straight Arrow Connector 651">
                  <a:extLst>
                    <a:ext uri="{FF2B5EF4-FFF2-40B4-BE49-F238E27FC236}">
                      <a16:creationId xmlns:a16="http://schemas.microsoft.com/office/drawing/2014/main" id="{F2C38F33-C787-4AD9-9EEC-15A171BD4A66}"/>
                    </a:ext>
                  </a:extLst>
                </p:cNvPr>
                <p:cNvCxnSpPr>
                  <a:cxnSpLocks/>
                  <a:stCxn id="650" idx="6"/>
                  <a:endCxn id="654" idx="2"/>
                </p:cNvCxnSpPr>
                <p:nvPr/>
              </p:nvCxnSpPr>
              <p:spPr>
                <a:xfrm flipV="1">
                  <a:off x="1703756" y="1918436"/>
                  <a:ext cx="316797" cy="105272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3" name="TextBox 652">
                  <a:extLst>
                    <a:ext uri="{FF2B5EF4-FFF2-40B4-BE49-F238E27FC236}">
                      <a16:creationId xmlns:a16="http://schemas.microsoft.com/office/drawing/2014/main" id="{FB846760-D301-4FEF-8509-DDC2FFDBE779}"/>
                    </a:ext>
                  </a:extLst>
                </p:cNvPr>
                <p:cNvSpPr txBox="1"/>
                <p:nvPr/>
              </p:nvSpPr>
              <p:spPr>
                <a:xfrm>
                  <a:off x="1712998" y="3316594"/>
                  <a:ext cx="150495" cy="19027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n</a:t>
                  </a:r>
                </a:p>
              </p:txBody>
            </p:sp>
          </p:grpSp>
          <p:sp>
            <p:nvSpPr>
              <p:cNvPr id="654" name="Oval 653">
                <a:extLst>
                  <a:ext uri="{FF2B5EF4-FFF2-40B4-BE49-F238E27FC236}">
                    <a16:creationId xmlns:a16="http://schemas.microsoft.com/office/drawing/2014/main" id="{635FF038-4A32-4F6E-8805-57222C785FA9}"/>
                  </a:ext>
                </a:extLst>
              </p:cNvPr>
              <p:cNvSpPr/>
              <p:nvPr/>
            </p:nvSpPr>
            <p:spPr>
              <a:xfrm>
                <a:off x="11442326" y="4130916"/>
                <a:ext cx="627338" cy="41081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EL</a:t>
                </a:r>
              </a:p>
            </p:txBody>
          </p:sp>
          <p:grpSp>
            <p:nvGrpSpPr>
              <p:cNvPr id="655" name="Group 654">
                <a:extLst>
                  <a:ext uri="{FF2B5EF4-FFF2-40B4-BE49-F238E27FC236}">
                    <a16:creationId xmlns:a16="http://schemas.microsoft.com/office/drawing/2014/main" id="{65CA2AF7-F123-4196-A407-DA5504A0C6D8}"/>
                  </a:ext>
                </a:extLst>
              </p:cNvPr>
              <p:cNvGrpSpPr/>
              <p:nvPr/>
            </p:nvGrpSpPr>
            <p:grpSpPr>
              <a:xfrm>
                <a:off x="13463883" y="4336322"/>
                <a:ext cx="569197" cy="461667"/>
                <a:chOff x="1348911" y="1444080"/>
                <a:chExt cx="433671" cy="2982130"/>
              </a:xfrm>
            </p:grpSpPr>
            <p:cxnSp>
              <p:nvCxnSpPr>
                <p:cNvPr id="656" name="Straight Arrow Connector 655">
                  <a:extLst>
                    <a:ext uri="{FF2B5EF4-FFF2-40B4-BE49-F238E27FC236}">
                      <a16:creationId xmlns:a16="http://schemas.microsoft.com/office/drawing/2014/main" id="{B73E36C5-DAC5-477D-9D17-D5B264CFEE0A}"/>
                    </a:ext>
                  </a:extLst>
                </p:cNvPr>
                <p:cNvCxnSpPr>
                  <a:cxnSpLocks/>
                  <a:stCxn id="662" idx="6"/>
                  <a:endCxn id="658" idx="2"/>
                </p:cNvCxnSpPr>
                <p:nvPr/>
              </p:nvCxnSpPr>
              <p:spPr>
                <a:xfrm>
                  <a:off x="1348911" y="1444080"/>
                  <a:ext cx="433671" cy="173534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7" name="TextBox 656">
                  <a:extLst>
                    <a:ext uri="{FF2B5EF4-FFF2-40B4-BE49-F238E27FC236}">
                      <a16:creationId xmlns:a16="http://schemas.microsoft.com/office/drawing/2014/main" id="{B58190C2-FF47-49CE-9126-92459E0CF2D0}"/>
                    </a:ext>
                  </a:extLst>
                </p:cNvPr>
                <p:cNvSpPr txBox="1"/>
                <p:nvPr/>
              </p:nvSpPr>
              <p:spPr>
                <a:xfrm>
                  <a:off x="1390185" y="2656000"/>
                  <a:ext cx="150495" cy="177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f</a:t>
                  </a:r>
                </a:p>
              </p:txBody>
            </p:sp>
          </p:grpSp>
          <p:sp>
            <p:nvSpPr>
              <p:cNvPr id="658" name="Oval 657">
                <a:extLst>
                  <a:ext uri="{FF2B5EF4-FFF2-40B4-BE49-F238E27FC236}">
                    <a16:creationId xmlns:a16="http://schemas.microsoft.com/office/drawing/2014/main" id="{86539953-3C11-4997-82B3-717F3CE2738A}"/>
                  </a:ext>
                </a:extLst>
              </p:cNvPr>
              <p:cNvSpPr/>
              <p:nvPr/>
            </p:nvSpPr>
            <p:spPr>
              <a:xfrm>
                <a:off x="14033079" y="4159957"/>
                <a:ext cx="1140462" cy="406458"/>
              </a:xfrm>
              <a:prstGeom prst="ellipse">
                <a:avLst/>
              </a:prstGeom>
              <a:noFill/>
              <a:ln w="34925" cmpd="dbl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ES</a:t>
                </a:r>
              </a:p>
            </p:txBody>
          </p:sp>
          <p:grpSp>
            <p:nvGrpSpPr>
              <p:cNvPr id="659" name="Group 658">
                <a:extLst>
                  <a:ext uri="{FF2B5EF4-FFF2-40B4-BE49-F238E27FC236}">
                    <a16:creationId xmlns:a16="http://schemas.microsoft.com/office/drawing/2014/main" id="{D6411421-FA94-4084-ACC3-A3CB64301B80}"/>
                  </a:ext>
                </a:extLst>
              </p:cNvPr>
              <p:cNvGrpSpPr/>
              <p:nvPr/>
            </p:nvGrpSpPr>
            <p:grpSpPr>
              <a:xfrm>
                <a:off x="12069666" y="4336322"/>
                <a:ext cx="559145" cy="490577"/>
                <a:chOff x="1594537" y="1918436"/>
                <a:chExt cx="426015" cy="3406200"/>
              </a:xfrm>
            </p:grpSpPr>
            <p:cxnSp>
              <p:nvCxnSpPr>
                <p:cNvPr id="660" name="Straight Arrow Connector 659">
                  <a:extLst>
                    <a:ext uri="{FF2B5EF4-FFF2-40B4-BE49-F238E27FC236}">
                      <a16:creationId xmlns:a16="http://schemas.microsoft.com/office/drawing/2014/main" id="{3FFDCAF4-5A7E-4F4C-89CF-5E9785DD07BB}"/>
                    </a:ext>
                  </a:extLst>
                </p:cNvPr>
                <p:cNvCxnSpPr>
                  <a:cxnSpLocks/>
                  <a:stCxn id="654" idx="6"/>
                  <a:endCxn id="662" idx="2"/>
                </p:cNvCxnSpPr>
                <p:nvPr/>
              </p:nvCxnSpPr>
              <p:spPr>
                <a:xfrm>
                  <a:off x="1594537" y="1918436"/>
                  <a:ext cx="426015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1" name="TextBox 660">
                  <a:extLst>
                    <a:ext uri="{FF2B5EF4-FFF2-40B4-BE49-F238E27FC236}">
                      <a16:creationId xmlns:a16="http://schemas.microsoft.com/office/drawing/2014/main" id="{8510F0C9-5AAD-4D2E-A574-318B8A546C45}"/>
                    </a:ext>
                  </a:extLst>
                </p:cNvPr>
                <p:cNvSpPr txBox="1"/>
                <p:nvPr/>
              </p:nvSpPr>
              <p:spPr>
                <a:xfrm>
                  <a:off x="1703362" y="3421848"/>
                  <a:ext cx="150496" cy="19027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o</a:t>
                  </a:r>
                </a:p>
              </p:txBody>
            </p:sp>
          </p:grpSp>
          <p:sp>
            <p:nvSpPr>
              <p:cNvPr id="662" name="Oval 661">
                <a:extLst>
                  <a:ext uri="{FF2B5EF4-FFF2-40B4-BE49-F238E27FC236}">
                    <a16:creationId xmlns:a16="http://schemas.microsoft.com/office/drawing/2014/main" id="{500B46A0-0AC9-418C-9E88-3E3D87B990E2}"/>
                  </a:ext>
                </a:extLst>
              </p:cNvPr>
              <p:cNvSpPr/>
              <p:nvPr/>
            </p:nvSpPr>
            <p:spPr>
              <a:xfrm>
                <a:off x="12628809" y="4130916"/>
                <a:ext cx="835073" cy="41081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EP</a:t>
                </a:r>
              </a:p>
            </p:txBody>
          </p:sp>
        </p:grpSp>
        <p:cxnSp>
          <p:nvCxnSpPr>
            <p:cNvPr id="671" name="Straight Arrow Connector 670">
              <a:extLst>
                <a:ext uri="{FF2B5EF4-FFF2-40B4-BE49-F238E27FC236}">
                  <a16:creationId xmlns:a16="http://schemas.microsoft.com/office/drawing/2014/main" id="{1D224616-A617-466C-95E2-E03DB479FBB2}"/>
                </a:ext>
              </a:extLst>
            </p:cNvPr>
            <p:cNvCxnSpPr>
              <a:cxnSpLocks/>
              <a:endCxn id="622" idx="2"/>
            </p:cNvCxnSpPr>
            <p:nvPr/>
          </p:nvCxnSpPr>
          <p:spPr>
            <a:xfrm>
              <a:off x="1466151" y="28202546"/>
              <a:ext cx="414002" cy="18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6" name="TextBox 675">
              <a:extLst>
                <a:ext uri="{FF2B5EF4-FFF2-40B4-BE49-F238E27FC236}">
                  <a16:creationId xmlns:a16="http://schemas.microsoft.com/office/drawing/2014/main" id="{F012E623-3B9D-4206-887F-4864626A8543}"/>
                </a:ext>
              </a:extLst>
            </p:cNvPr>
            <p:cNvSpPr txBox="1"/>
            <p:nvPr/>
          </p:nvSpPr>
          <p:spPr>
            <a:xfrm rot="10800000" flipV="1">
              <a:off x="1557865" y="28307086"/>
              <a:ext cx="263565" cy="274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s</a:t>
              </a:r>
            </a:p>
          </p:txBody>
        </p:sp>
      </p:grp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87DE8835-0FD3-4B48-9D23-5AA356B271F0}"/>
              </a:ext>
            </a:extLst>
          </p:cNvPr>
          <p:cNvGrpSpPr/>
          <p:nvPr/>
        </p:nvGrpSpPr>
        <p:grpSpPr>
          <a:xfrm>
            <a:off x="4121342" y="28421407"/>
            <a:ext cx="10466764" cy="447359"/>
            <a:chOff x="1547728" y="2987317"/>
            <a:chExt cx="14592160" cy="745806"/>
          </a:xfrm>
        </p:grpSpPr>
        <p:grpSp>
          <p:nvGrpSpPr>
            <p:cNvPr id="677" name="Group 676">
              <a:extLst>
                <a:ext uri="{FF2B5EF4-FFF2-40B4-BE49-F238E27FC236}">
                  <a16:creationId xmlns:a16="http://schemas.microsoft.com/office/drawing/2014/main" id="{C514AC62-829B-4E8D-B461-8FF8F44BB436}"/>
                </a:ext>
              </a:extLst>
            </p:cNvPr>
            <p:cNvGrpSpPr/>
            <p:nvPr/>
          </p:nvGrpSpPr>
          <p:grpSpPr>
            <a:xfrm>
              <a:off x="1547728" y="3259654"/>
              <a:ext cx="700135" cy="274048"/>
              <a:chOff x="2704902" y="2052002"/>
              <a:chExt cx="533436" cy="208799"/>
            </a:xfrm>
          </p:grpSpPr>
          <p:cxnSp>
            <p:nvCxnSpPr>
              <p:cNvPr id="678" name="Straight Arrow Connector 677">
                <a:extLst>
                  <a:ext uri="{FF2B5EF4-FFF2-40B4-BE49-F238E27FC236}">
                    <a16:creationId xmlns:a16="http://schemas.microsoft.com/office/drawing/2014/main" id="{AAD668BF-9BB6-412D-8B2B-77C634BAC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46BF50F4-0B2C-43D1-8058-2592F9B0B18B}"/>
                  </a:ext>
                </a:extLst>
              </p:cNvPr>
              <p:cNvSpPr txBox="1"/>
              <p:nvPr/>
            </p:nvSpPr>
            <p:spPr>
              <a:xfrm>
                <a:off x="2843228" y="2052002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t</a:t>
                </a:r>
              </a:p>
            </p:txBody>
          </p:sp>
        </p:grp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85D44DC2-3333-4A7B-AAC7-C189CA6722E4}"/>
                </a:ext>
              </a:extLst>
            </p:cNvPr>
            <p:cNvSpPr/>
            <p:nvPr/>
          </p:nvSpPr>
          <p:spPr>
            <a:xfrm>
              <a:off x="2249403" y="3044558"/>
              <a:ext cx="64377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AA</a:t>
              </a:r>
            </a:p>
          </p:txBody>
        </p:sp>
        <p:grpSp>
          <p:nvGrpSpPr>
            <p:cNvPr id="681" name="Group 680">
              <a:extLst>
                <a:ext uri="{FF2B5EF4-FFF2-40B4-BE49-F238E27FC236}">
                  <a16:creationId xmlns:a16="http://schemas.microsoft.com/office/drawing/2014/main" id="{077CCFE7-4600-4E90-B266-A9124CAF4ED1}"/>
                </a:ext>
              </a:extLst>
            </p:cNvPr>
            <p:cNvGrpSpPr/>
            <p:nvPr/>
          </p:nvGrpSpPr>
          <p:grpSpPr>
            <a:xfrm>
              <a:off x="2880731" y="3237715"/>
              <a:ext cx="399256" cy="274049"/>
              <a:chOff x="2840589" y="2036628"/>
              <a:chExt cx="304195" cy="208800"/>
            </a:xfrm>
          </p:grpSpPr>
          <p:cxnSp>
            <p:nvCxnSpPr>
              <p:cNvPr id="682" name="Straight Arrow Connector 681">
                <a:extLst>
                  <a:ext uri="{FF2B5EF4-FFF2-40B4-BE49-F238E27FC236}">
                    <a16:creationId xmlns:a16="http://schemas.microsoft.com/office/drawing/2014/main" id="{922DB378-289E-47D5-B447-FAE052924318}"/>
                  </a:ext>
                </a:extLst>
              </p:cNvPr>
              <p:cNvCxnSpPr>
                <a:cxnSpLocks/>
                <a:stCxn id="680" idx="6"/>
              </p:cNvCxnSpPr>
              <p:nvPr/>
            </p:nvCxnSpPr>
            <p:spPr>
              <a:xfrm flipV="1">
                <a:off x="2850069" y="2072338"/>
                <a:ext cx="294715" cy="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3" name="TextBox 682">
                <a:extLst>
                  <a:ext uri="{FF2B5EF4-FFF2-40B4-BE49-F238E27FC236}">
                    <a16:creationId xmlns:a16="http://schemas.microsoft.com/office/drawing/2014/main" id="{AFEFC483-CE14-4443-B808-0C2A9E086790}"/>
                  </a:ext>
                </a:extLst>
              </p:cNvPr>
              <p:cNvSpPr txBox="1"/>
              <p:nvPr/>
            </p:nvSpPr>
            <p:spPr>
              <a:xfrm>
                <a:off x="2840589" y="2036628"/>
                <a:ext cx="150495" cy="20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e</a:t>
                </a:r>
              </a:p>
            </p:txBody>
          </p:sp>
        </p:grp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84BFB250-497F-4463-84A3-CC8040F95D1B}"/>
                </a:ext>
              </a:extLst>
            </p:cNvPr>
            <p:cNvSpPr/>
            <p:nvPr/>
          </p:nvSpPr>
          <p:spPr>
            <a:xfrm>
              <a:off x="3283220" y="3050366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BJ</a:t>
              </a:r>
            </a:p>
          </p:txBody>
        </p:sp>
        <p:grpSp>
          <p:nvGrpSpPr>
            <p:cNvPr id="685" name="Group 684">
              <a:extLst>
                <a:ext uri="{FF2B5EF4-FFF2-40B4-BE49-F238E27FC236}">
                  <a16:creationId xmlns:a16="http://schemas.microsoft.com/office/drawing/2014/main" id="{3ECF3CAD-F024-4EC0-BDD4-44838B17A84D}"/>
                </a:ext>
              </a:extLst>
            </p:cNvPr>
            <p:cNvGrpSpPr/>
            <p:nvPr/>
          </p:nvGrpSpPr>
          <p:grpSpPr>
            <a:xfrm>
              <a:off x="3763284" y="3284589"/>
              <a:ext cx="496709" cy="448534"/>
              <a:chOff x="2575209" y="2089223"/>
              <a:chExt cx="378444" cy="341741"/>
            </a:xfrm>
          </p:grpSpPr>
          <p:cxnSp>
            <p:nvCxnSpPr>
              <p:cNvPr id="686" name="Straight Arrow Connector 685">
                <a:extLst>
                  <a:ext uri="{FF2B5EF4-FFF2-40B4-BE49-F238E27FC236}">
                    <a16:creationId xmlns:a16="http://schemas.microsoft.com/office/drawing/2014/main" id="{F7402123-87E9-4527-9430-CE009355C0EE}"/>
                  </a:ext>
                </a:extLst>
              </p:cNvPr>
              <p:cNvCxnSpPr>
                <a:cxnSpLocks/>
                <a:stCxn id="684" idx="6"/>
                <a:endCxn id="688" idx="2"/>
              </p:cNvCxnSpPr>
              <p:nvPr/>
            </p:nvCxnSpPr>
            <p:spPr>
              <a:xfrm flipV="1">
                <a:off x="2575209" y="2089223"/>
                <a:ext cx="378444" cy="4425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7" name="TextBox 686">
                <a:extLst>
                  <a:ext uri="{FF2B5EF4-FFF2-40B4-BE49-F238E27FC236}">
                    <a16:creationId xmlns:a16="http://schemas.microsoft.com/office/drawing/2014/main" id="{93A9C6BB-FB97-4B26-B249-A398D4846B4F}"/>
                  </a:ext>
                </a:extLst>
              </p:cNvPr>
              <p:cNvSpPr txBox="1"/>
              <p:nvPr/>
            </p:nvSpPr>
            <p:spPr>
              <a:xfrm>
                <a:off x="2694286" y="2222165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r</a:t>
                </a:r>
              </a:p>
            </p:txBody>
          </p:sp>
        </p:grp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111EFA87-9129-431F-A6AD-AA437DFD7CC6}"/>
                </a:ext>
              </a:extLst>
            </p:cNvPr>
            <p:cNvSpPr/>
            <p:nvPr/>
          </p:nvSpPr>
          <p:spPr>
            <a:xfrm>
              <a:off x="4259990" y="3044558"/>
              <a:ext cx="550714" cy="480059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CC</a:t>
              </a:r>
            </a:p>
          </p:txBody>
        </p:sp>
        <p:grpSp>
          <p:nvGrpSpPr>
            <p:cNvPr id="689" name="Group 688">
              <a:extLst>
                <a:ext uri="{FF2B5EF4-FFF2-40B4-BE49-F238E27FC236}">
                  <a16:creationId xmlns:a16="http://schemas.microsoft.com/office/drawing/2014/main" id="{CD1E6018-A518-45DB-B68B-EA45A7D2E9E8}"/>
                </a:ext>
              </a:extLst>
            </p:cNvPr>
            <p:cNvGrpSpPr/>
            <p:nvPr/>
          </p:nvGrpSpPr>
          <p:grpSpPr>
            <a:xfrm>
              <a:off x="4810704" y="3284588"/>
              <a:ext cx="374157" cy="372740"/>
              <a:chOff x="2546433" y="2100854"/>
              <a:chExt cx="285072" cy="283992"/>
            </a:xfrm>
          </p:grpSpPr>
          <p:cxnSp>
            <p:nvCxnSpPr>
              <p:cNvPr id="690" name="Straight Arrow Connector 689">
                <a:extLst>
                  <a:ext uri="{FF2B5EF4-FFF2-40B4-BE49-F238E27FC236}">
                    <a16:creationId xmlns:a16="http://schemas.microsoft.com/office/drawing/2014/main" id="{A17AFBEC-9EBE-4341-8CD6-2D5D2235C610}"/>
                  </a:ext>
                </a:extLst>
              </p:cNvPr>
              <p:cNvCxnSpPr>
                <a:cxnSpLocks/>
                <a:stCxn id="688" idx="6"/>
                <a:endCxn id="692" idx="2"/>
              </p:cNvCxnSpPr>
              <p:nvPr/>
            </p:nvCxnSpPr>
            <p:spPr>
              <a:xfrm>
                <a:off x="2546433" y="2100854"/>
                <a:ext cx="285072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1" name="TextBox 690">
                <a:extLst>
                  <a:ext uri="{FF2B5EF4-FFF2-40B4-BE49-F238E27FC236}">
                    <a16:creationId xmlns:a16="http://schemas.microsoft.com/office/drawing/2014/main" id="{B26F6DC9-3317-4735-B94E-B71FD629666B}"/>
                  </a:ext>
                </a:extLst>
              </p:cNvPr>
              <p:cNvSpPr txBox="1"/>
              <p:nvPr/>
            </p:nvSpPr>
            <p:spPr>
              <a:xfrm>
                <a:off x="2551564" y="2176047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m</a:t>
                </a:r>
              </a:p>
            </p:txBody>
          </p:sp>
        </p:grp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8EF0192D-85D9-48A1-BA8C-8F887D542E16}"/>
                </a:ext>
              </a:extLst>
            </p:cNvPr>
            <p:cNvSpPr/>
            <p:nvPr/>
          </p:nvSpPr>
          <p:spPr>
            <a:xfrm>
              <a:off x="5184862" y="3044558"/>
              <a:ext cx="635281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CU</a:t>
              </a:r>
            </a:p>
          </p:txBody>
        </p:sp>
        <p:grpSp>
          <p:nvGrpSpPr>
            <p:cNvPr id="693" name="Group 692">
              <a:extLst>
                <a:ext uri="{FF2B5EF4-FFF2-40B4-BE49-F238E27FC236}">
                  <a16:creationId xmlns:a16="http://schemas.microsoft.com/office/drawing/2014/main" id="{16A1B3B3-0371-4B16-AD78-04BC8607A085}"/>
                </a:ext>
              </a:extLst>
            </p:cNvPr>
            <p:cNvGrpSpPr/>
            <p:nvPr/>
          </p:nvGrpSpPr>
          <p:grpSpPr>
            <a:xfrm>
              <a:off x="5820140" y="3262462"/>
              <a:ext cx="343976" cy="274049"/>
              <a:chOff x="2460555" y="2084300"/>
              <a:chExt cx="239479" cy="131774"/>
            </a:xfrm>
          </p:grpSpPr>
          <p:cxnSp>
            <p:nvCxnSpPr>
              <p:cNvPr id="694" name="Straight Arrow Connector 693">
                <a:extLst>
                  <a:ext uri="{FF2B5EF4-FFF2-40B4-BE49-F238E27FC236}">
                    <a16:creationId xmlns:a16="http://schemas.microsoft.com/office/drawing/2014/main" id="{7BDB42B0-59A8-4892-9713-1A59C3700FBA}"/>
                  </a:ext>
                </a:extLst>
              </p:cNvPr>
              <p:cNvCxnSpPr>
                <a:cxnSpLocks/>
                <a:stCxn id="692" idx="6"/>
              </p:cNvCxnSpPr>
              <p:nvPr/>
            </p:nvCxnSpPr>
            <p:spPr>
              <a:xfrm>
                <a:off x="2460555" y="2094939"/>
                <a:ext cx="239479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5" name="TextBox 694">
                <a:extLst>
                  <a:ext uri="{FF2B5EF4-FFF2-40B4-BE49-F238E27FC236}">
                    <a16:creationId xmlns:a16="http://schemas.microsoft.com/office/drawing/2014/main" id="{05F49BD6-FB19-40DC-A3B5-E12F4122784C}"/>
                  </a:ext>
                </a:extLst>
              </p:cNvPr>
              <p:cNvSpPr txBox="1"/>
              <p:nvPr/>
            </p:nvSpPr>
            <p:spPr>
              <a:xfrm>
                <a:off x="2479728" y="2084300"/>
                <a:ext cx="150495" cy="13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i</a:t>
                </a:r>
              </a:p>
            </p:txBody>
          </p:sp>
        </p:grp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767CA4F5-3EDA-44BE-871F-46A0E95A8FF3}"/>
                </a:ext>
              </a:extLst>
            </p:cNvPr>
            <p:cNvSpPr/>
            <p:nvPr/>
          </p:nvSpPr>
          <p:spPr>
            <a:xfrm>
              <a:off x="6172981" y="3071205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DI</a:t>
              </a:r>
            </a:p>
          </p:txBody>
        </p:sp>
        <p:grpSp>
          <p:nvGrpSpPr>
            <p:cNvPr id="697" name="Group 696">
              <a:extLst>
                <a:ext uri="{FF2B5EF4-FFF2-40B4-BE49-F238E27FC236}">
                  <a16:creationId xmlns:a16="http://schemas.microsoft.com/office/drawing/2014/main" id="{1EC98A66-9F6D-4951-940D-76985E803989}"/>
                </a:ext>
              </a:extLst>
            </p:cNvPr>
            <p:cNvGrpSpPr/>
            <p:nvPr/>
          </p:nvGrpSpPr>
          <p:grpSpPr>
            <a:xfrm>
              <a:off x="6653041" y="3284587"/>
              <a:ext cx="585159" cy="274048"/>
              <a:chOff x="2123492" y="2150723"/>
              <a:chExt cx="445835" cy="208799"/>
            </a:xfrm>
          </p:grpSpPr>
          <p:cxnSp>
            <p:nvCxnSpPr>
              <p:cNvPr id="698" name="Straight Arrow Connector 697">
                <a:extLst>
                  <a:ext uri="{FF2B5EF4-FFF2-40B4-BE49-F238E27FC236}">
                    <a16:creationId xmlns:a16="http://schemas.microsoft.com/office/drawing/2014/main" id="{1D98DBAF-BB38-4F54-AA84-E671C7276F87}"/>
                  </a:ext>
                </a:extLst>
              </p:cNvPr>
              <p:cNvCxnSpPr>
                <a:cxnSpLocks/>
                <a:stCxn id="696" idx="6"/>
                <a:endCxn id="700" idx="2"/>
              </p:cNvCxnSpPr>
              <p:nvPr/>
            </p:nvCxnSpPr>
            <p:spPr>
              <a:xfrm flipV="1">
                <a:off x="2123492" y="2165675"/>
                <a:ext cx="445835" cy="535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9" name="TextBox 698">
                <a:extLst>
                  <a:ext uri="{FF2B5EF4-FFF2-40B4-BE49-F238E27FC236}">
                    <a16:creationId xmlns:a16="http://schemas.microsoft.com/office/drawing/2014/main" id="{694F7CB0-33F4-40FF-9C1B-E2F35A7CA0E7}"/>
                  </a:ext>
                </a:extLst>
              </p:cNvPr>
              <p:cNvSpPr txBox="1"/>
              <p:nvPr/>
            </p:nvSpPr>
            <p:spPr>
              <a:xfrm>
                <a:off x="2221116" y="2150723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n</a:t>
                </a:r>
              </a:p>
            </p:txBody>
          </p:sp>
        </p:grp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663D617E-9867-4B26-B94E-F94EE60F9442}"/>
                </a:ext>
              </a:extLst>
            </p:cNvPr>
            <p:cNvSpPr/>
            <p:nvPr/>
          </p:nvSpPr>
          <p:spPr>
            <a:xfrm>
              <a:off x="7238201" y="3064180"/>
              <a:ext cx="74335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DT</a:t>
              </a:r>
            </a:p>
          </p:txBody>
        </p:sp>
        <p:grpSp>
          <p:nvGrpSpPr>
            <p:cNvPr id="701" name="Group 700">
              <a:extLst>
                <a:ext uri="{FF2B5EF4-FFF2-40B4-BE49-F238E27FC236}">
                  <a16:creationId xmlns:a16="http://schemas.microsoft.com/office/drawing/2014/main" id="{5F33D037-4823-4DD2-9FB1-D3288462A8C9}"/>
                </a:ext>
              </a:extLst>
            </p:cNvPr>
            <p:cNvGrpSpPr/>
            <p:nvPr/>
          </p:nvGrpSpPr>
          <p:grpSpPr>
            <a:xfrm>
              <a:off x="7859756" y="3257249"/>
              <a:ext cx="394735" cy="274048"/>
              <a:chOff x="2130448" y="2216578"/>
              <a:chExt cx="300751" cy="208799"/>
            </a:xfrm>
          </p:grpSpPr>
          <p:cxnSp>
            <p:nvCxnSpPr>
              <p:cNvPr id="702" name="Straight Arrow Connector 701">
                <a:extLst>
                  <a:ext uri="{FF2B5EF4-FFF2-40B4-BE49-F238E27FC236}">
                    <a16:creationId xmlns:a16="http://schemas.microsoft.com/office/drawing/2014/main" id="{1F7EA863-369D-4F22-8BE7-6C58AB806B08}"/>
                  </a:ext>
                </a:extLst>
              </p:cNvPr>
              <p:cNvCxnSpPr>
                <a:cxnSpLocks/>
                <a:stCxn id="700" idx="6"/>
                <a:endCxn id="704" idx="2"/>
              </p:cNvCxnSpPr>
              <p:nvPr/>
            </p:nvCxnSpPr>
            <p:spPr>
              <a:xfrm flipV="1">
                <a:off x="2223244" y="2242498"/>
                <a:ext cx="207955" cy="986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3" name="TextBox 702">
                <a:extLst>
                  <a:ext uri="{FF2B5EF4-FFF2-40B4-BE49-F238E27FC236}">
                    <a16:creationId xmlns:a16="http://schemas.microsoft.com/office/drawing/2014/main" id="{A07131B7-2AAC-404B-8DB9-EFBA68DADA14}"/>
                  </a:ext>
                </a:extLst>
              </p:cNvPr>
              <p:cNvSpPr txBox="1"/>
              <p:nvPr/>
            </p:nvSpPr>
            <p:spPr>
              <a:xfrm>
                <a:off x="2130448" y="2216578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a</a:t>
                </a:r>
              </a:p>
            </p:txBody>
          </p:sp>
        </p:grp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15F4177F-D6E1-4D08-A7F9-12E7718CF6B9}"/>
                </a:ext>
              </a:extLst>
            </p:cNvPr>
            <p:cNvSpPr/>
            <p:nvPr/>
          </p:nvSpPr>
          <p:spPr>
            <a:xfrm>
              <a:off x="8254490" y="3051238"/>
              <a:ext cx="552252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EB</a:t>
              </a:r>
            </a:p>
          </p:txBody>
        </p:sp>
        <p:grpSp>
          <p:nvGrpSpPr>
            <p:cNvPr id="705" name="Group 704">
              <a:extLst>
                <a:ext uri="{FF2B5EF4-FFF2-40B4-BE49-F238E27FC236}">
                  <a16:creationId xmlns:a16="http://schemas.microsoft.com/office/drawing/2014/main" id="{FD8E875C-9E29-4A09-AEB2-E94EFF8FA1BC}"/>
                </a:ext>
              </a:extLst>
            </p:cNvPr>
            <p:cNvGrpSpPr/>
            <p:nvPr/>
          </p:nvGrpSpPr>
          <p:grpSpPr>
            <a:xfrm>
              <a:off x="13589835" y="3256378"/>
              <a:ext cx="600782" cy="274048"/>
              <a:chOff x="2976448" y="2087106"/>
              <a:chExt cx="457739" cy="208799"/>
            </a:xfrm>
          </p:grpSpPr>
          <p:cxnSp>
            <p:nvCxnSpPr>
              <p:cNvPr id="706" name="Straight Arrow Connector 705">
                <a:extLst>
                  <a:ext uri="{FF2B5EF4-FFF2-40B4-BE49-F238E27FC236}">
                    <a16:creationId xmlns:a16="http://schemas.microsoft.com/office/drawing/2014/main" id="{DCFDE530-77A0-4970-B1FB-932D577AB6FB}"/>
                  </a:ext>
                </a:extLst>
              </p:cNvPr>
              <p:cNvCxnSpPr>
                <a:cxnSpLocks/>
                <a:stCxn id="724" idx="6"/>
                <a:endCxn id="725" idx="2"/>
              </p:cNvCxnSpPr>
              <p:nvPr/>
            </p:nvCxnSpPr>
            <p:spPr>
              <a:xfrm>
                <a:off x="3097481" y="2107226"/>
                <a:ext cx="336706" cy="41008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7" name="TextBox 706">
                <a:extLst>
                  <a:ext uri="{FF2B5EF4-FFF2-40B4-BE49-F238E27FC236}">
                    <a16:creationId xmlns:a16="http://schemas.microsoft.com/office/drawing/2014/main" id="{849F8C81-6910-4709-8EC5-14854D01365C}"/>
                  </a:ext>
                </a:extLst>
              </p:cNvPr>
              <p:cNvSpPr txBox="1"/>
              <p:nvPr/>
            </p:nvSpPr>
            <p:spPr>
              <a:xfrm>
                <a:off x="2976448" y="2087106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i</a:t>
                </a:r>
              </a:p>
            </p:txBody>
          </p:sp>
        </p:grpSp>
        <p:sp>
          <p:nvSpPr>
            <p:cNvPr id="708" name="Oval 707">
              <a:extLst>
                <a:ext uri="{FF2B5EF4-FFF2-40B4-BE49-F238E27FC236}">
                  <a16:creationId xmlns:a16="http://schemas.microsoft.com/office/drawing/2014/main" id="{0B32018A-1817-4951-BA7D-63F1C9CCFEAD}"/>
                </a:ext>
              </a:extLst>
            </p:cNvPr>
            <p:cNvSpPr/>
            <p:nvPr/>
          </p:nvSpPr>
          <p:spPr>
            <a:xfrm>
              <a:off x="15349168" y="2987317"/>
              <a:ext cx="790720" cy="579211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EW</a:t>
              </a:r>
            </a:p>
          </p:txBody>
        </p:sp>
        <p:grpSp>
          <p:nvGrpSpPr>
            <p:cNvPr id="709" name="Group 708">
              <a:extLst>
                <a:ext uri="{FF2B5EF4-FFF2-40B4-BE49-F238E27FC236}">
                  <a16:creationId xmlns:a16="http://schemas.microsoft.com/office/drawing/2014/main" id="{A118F4CA-CECA-42A0-AEA3-8990F65F397C}"/>
                </a:ext>
              </a:extLst>
            </p:cNvPr>
            <p:cNvGrpSpPr/>
            <p:nvPr/>
          </p:nvGrpSpPr>
          <p:grpSpPr>
            <a:xfrm>
              <a:off x="8806742" y="3284588"/>
              <a:ext cx="390048" cy="385686"/>
              <a:chOff x="1972186" y="2173180"/>
              <a:chExt cx="297180" cy="293855"/>
            </a:xfrm>
          </p:grpSpPr>
          <p:cxnSp>
            <p:nvCxnSpPr>
              <p:cNvPr id="710" name="Straight Arrow Connector 709">
                <a:extLst>
                  <a:ext uri="{FF2B5EF4-FFF2-40B4-BE49-F238E27FC236}">
                    <a16:creationId xmlns:a16="http://schemas.microsoft.com/office/drawing/2014/main" id="{536F7AB5-7980-4941-BACD-A7CF46BB824E}"/>
                  </a:ext>
                </a:extLst>
              </p:cNvPr>
              <p:cNvCxnSpPr>
                <a:cxnSpLocks/>
                <a:stCxn id="704" idx="6"/>
                <a:endCxn id="712" idx="2"/>
              </p:cNvCxnSpPr>
              <p:nvPr/>
            </p:nvCxnSpPr>
            <p:spPr>
              <a:xfrm flipV="1">
                <a:off x="1972186" y="2173180"/>
                <a:ext cx="297180" cy="509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BBEDC1FE-4193-4735-9231-9940FF2AD871}"/>
                  </a:ext>
                </a:extLst>
              </p:cNvPr>
              <p:cNvSpPr txBox="1"/>
              <p:nvPr/>
            </p:nvSpPr>
            <p:spPr>
              <a:xfrm>
                <a:off x="2029887" y="2258236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t</a:t>
                </a:r>
              </a:p>
            </p:txBody>
          </p:sp>
        </p:grp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9132AE40-01D8-420E-9AE3-B3EC1BFE0A94}"/>
                </a:ext>
              </a:extLst>
            </p:cNvPr>
            <p:cNvSpPr/>
            <p:nvPr/>
          </p:nvSpPr>
          <p:spPr>
            <a:xfrm>
              <a:off x="9196790" y="3044558"/>
              <a:ext cx="593139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EH</a:t>
              </a:r>
            </a:p>
          </p:txBody>
        </p:sp>
        <p:grpSp>
          <p:nvGrpSpPr>
            <p:cNvPr id="713" name="Group 712">
              <a:extLst>
                <a:ext uri="{FF2B5EF4-FFF2-40B4-BE49-F238E27FC236}">
                  <a16:creationId xmlns:a16="http://schemas.microsoft.com/office/drawing/2014/main" id="{BBF3E9DA-2466-4AFB-BC72-DA4ED8FB60CA}"/>
                </a:ext>
              </a:extLst>
            </p:cNvPr>
            <p:cNvGrpSpPr/>
            <p:nvPr/>
          </p:nvGrpSpPr>
          <p:grpSpPr>
            <a:xfrm>
              <a:off x="9676850" y="3185026"/>
              <a:ext cx="700135" cy="274048"/>
              <a:chOff x="2704902" y="2010614"/>
              <a:chExt cx="533436" cy="208799"/>
            </a:xfrm>
          </p:grpSpPr>
          <p:cxnSp>
            <p:nvCxnSpPr>
              <p:cNvPr id="714" name="Straight Arrow Connector 713">
                <a:extLst>
                  <a:ext uri="{FF2B5EF4-FFF2-40B4-BE49-F238E27FC236}">
                    <a16:creationId xmlns:a16="http://schemas.microsoft.com/office/drawing/2014/main" id="{84909ABA-C1A3-4F46-82FF-9CF1353F9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5" name="TextBox 714">
                <a:extLst>
                  <a:ext uri="{FF2B5EF4-FFF2-40B4-BE49-F238E27FC236}">
                    <a16:creationId xmlns:a16="http://schemas.microsoft.com/office/drawing/2014/main" id="{F6FAABF1-CFA6-41CC-9826-6A89D0436D94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e</a:t>
                </a:r>
              </a:p>
            </p:txBody>
          </p:sp>
        </p:grp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FD03706C-A4B1-42F2-B4EB-62050C3B6774}"/>
                </a:ext>
              </a:extLst>
            </p:cNvPr>
            <p:cNvSpPr/>
            <p:nvPr/>
          </p:nvSpPr>
          <p:spPr>
            <a:xfrm>
              <a:off x="10385716" y="3064178"/>
              <a:ext cx="775595" cy="434099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EM</a:t>
              </a:r>
            </a:p>
          </p:txBody>
        </p:sp>
        <p:grpSp>
          <p:nvGrpSpPr>
            <p:cNvPr id="717" name="Group 716">
              <a:extLst>
                <a:ext uri="{FF2B5EF4-FFF2-40B4-BE49-F238E27FC236}">
                  <a16:creationId xmlns:a16="http://schemas.microsoft.com/office/drawing/2014/main" id="{5E4080E7-164C-4AE6-8009-B42C05AA66B3}"/>
                </a:ext>
              </a:extLst>
            </p:cNvPr>
            <p:cNvGrpSpPr/>
            <p:nvPr/>
          </p:nvGrpSpPr>
          <p:grpSpPr>
            <a:xfrm>
              <a:off x="11161312" y="3261558"/>
              <a:ext cx="392518" cy="342843"/>
              <a:chOff x="1922558" y="3160651"/>
              <a:chExt cx="299060" cy="261214"/>
            </a:xfrm>
          </p:grpSpPr>
          <p:cxnSp>
            <p:nvCxnSpPr>
              <p:cNvPr id="718" name="Straight Arrow Connector 717">
                <a:extLst>
                  <a:ext uri="{FF2B5EF4-FFF2-40B4-BE49-F238E27FC236}">
                    <a16:creationId xmlns:a16="http://schemas.microsoft.com/office/drawing/2014/main" id="{75AEACB9-E905-4DB2-97E4-8C1A07C9ABC9}"/>
                  </a:ext>
                </a:extLst>
              </p:cNvPr>
              <p:cNvCxnSpPr>
                <a:cxnSpLocks/>
                <a:stCxn id="716" idx="6"/>
                <a:endCxn id="720" idx="2"/>
              </p:cNvCxnSpPr>
              <p:nvPr/>
            </p:nvCxnSpPr>
            <p:spPr>
              <a:xfrm flipV="1">
                <a:off x="1922558" y="3160651"/>
                <a:ext cx="299060" cy="14987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9" name="TextBox 718">
                <a:extLst>
                  <a:ext uri="{FF2B5EF4-FFF2-40B4-BE49-F238E27FC236}">
                    <a16:creationId xmlns:a16="http://schemas.microsoft.com/office/drawing/2014/main" id="{56FE41E3-0567-4CD5-94C5-F14EDAB55C4C}"/>
                  </a:ext>
                </a:extLst>
              </p:cNvPr>
              <p:cNvSpPr txBox="1"/>
              <p:nvPr/>
            </p:nvSpPr>
            <p:spPr>
              <a:xfrm>
                <a:off x="1963286" y="3213066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t</a:t>
                </a:r>
              </a:p>
            </p:txBody>
          </p:sp>
        </p:grp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A9B3EE48-AA7C-4829-B4C9-027F050053D1}"/>
                </a:ext>
              </a:extLst>
            </p:cNvPr>
            <p:cNvSpPr/>
            <p:nvPr/>
          </p:nvSpPr>
          <p:spPr>
            <a:xfrm>
              <a:off x="11553829" y="3035135"/>
              <a:ext cx="642782" cy="4528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EQ</a:t>
              </a:r>
            </a:p>
          </p:txBody>
        </p:sp>
        <p:grpSp>
          <p:nvGrpSpPr>
            <p:cNvPr id="721" name="Group 720">
              <a:extLst>
                <a:ext uri="{FF2B5EF4-FFF2-40B4-BE49-F238E27FC236}">
                  <a16:creationId xmlns:a16="http://schemas.microsoft.com/office/drawing/2014/main" id="{9A5B99A2-05BD-4DA1-84DB-AB6CA5C6E03C}"/>
                </a:ext>
              </a:extLst>
            </p:cNvPr>
            <p:cNvGrpSpPr/>
            <p:nvPr/>
          </p:nvGrpSpPr>
          <p:grpSpPr>
            <a:xfrm>
              <a:off x="12196610" y="3261558"/>
              <a:ext cx="608900" cy="310231"/>
              <a:chOff x="1602824" y="2736704"/>
              <a:chExt cx="463922" cy="236367"/>
            </a:xfrm>
          </p:grpSpPr>
          <p:cxnSp>
            <p:nvCxnSpPr>
              <p:cNvPr id="722" name="Straight Arrow Connector 721">
                <a:extLst>
                  <a:ext uri="{FF2B5EF4-FFF2-40B4-BE49-F238E27FC236}">
                    <a16:creationId xmlns:a16="http://schemas.microsoft.com/office/drawing/2014/main" id="{1E7EA84E-8F84-46B1-B8DD-873C0D00F558}"/>
                  </a:ext>
                </a:extLst>
              </p:cNvPr>
              <p:cNvCxnSpPr>
                <a:cxnSpLocks/>
                <a:stCxn id="720" idx="6"/>
                <a:endCxn id="724" idx="2"/>
              </p:cNvCxnSpPr>
              <p:nvPr/>
            </p:nvCxnSpPr>
            <p:spPr>
              <a:xfrm>
                <a:off x="1602824" y="2736704"/>
                <a:ext cx="463922" cy="1617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3" name="TextBox 722">
                <a:extLst>
                  <a:ext uri="{FF2B5EF4-FFF2-40B4-BE49-F238E27FC236}">
                    <a16:creationId xmlns:a16="http://schemas.microsoft.com/office/drawing/2014/main" id="{88268404-D356-4A17-A09F-FDAEE756E146}"/>
                  </a:ext>
                </a:extLst>
              </p:cNvPr>
              <p:cNvSpPr txBox="1"/>
              <p:nvPr/>
            </p:nvSpPr>
            <p:spPr>
              <a:xfrm>
                <a:off x="1781620" y="2764272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h</a:t>
                </a:r>
              </a:p>
            </p:txBody>
          </p:sp>
        </p:grp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EFD4A361-0096-4484-8ACF-762610A735FE}"/>
                </a:ext>
              </a:extLst>
            </p:cNvPr>
            <p:cNvSpPr/>
            <p:nvPr/>
          </p:nvSpPr>
          <p:spPr>
            <a:xfrm>
              <a:off x="12805511" y="3029060"/>
              <a:ext cx="943178" cy="50745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ET</a:t>
              </a:r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5841AB4B-8A62-4A68-9476-181F0088FEE9}"/>
                </a:ext>
              </a:extLst>
            </p:cNvPr>
            <p:cNvSpPr/>
            <p:nvPr/>
          </p:nvSpPr>
          <p:spPr>
            <a:xfrm>
              <a:off x="14190615" y="3106689"/>
              <a:ext cx="696137" cy="45984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EV</a:t>
              </a:r>
            </a:p>
          </p:txBody>
        </p:sp>
        <p:grpSp>
          <p:nvGrpSpPr>
            <p:cNvPr id="726" name="Group 725">
              <a:extLst>
                <a:ext uri="{FF2B5EF4-FFF2-40B4-BE49-F238E27FC236}">
                  <a16:creationId xmlns:a16="http://schemas.microsoft.com/office/drawing/2014/main" id="{E377D62A-25A0-4BDC-99A5-4008319284F9}"/>
                </a:ext>
              </a:extLst>
            </p:cNvPr>
            <p:cNvGrpSpPr/>
            <p:nvPr/>
          </p:nvGrpSpPr>
          <p:grpSpPr>
            <a:xfrm>
              <a:off x="14669895" y="3265478"/>
              <a:ext cx="679274" cy="71132"/>
              <a:chOff x="1092811" y="3040764"/>
              <a:chExt cx="2354024" cy="1751358"/>
            </a:xfrm>
          </p:grpSpPr>
          <p:cxnSp>
            <p:nvCxnSpPr>
              <p:cNvPr id="727" name="Straight Arrow Connector 726">
                <a:extLst>
                  <a:ext uri="{FF2B5EF4-FFF2-40B4-BE49-F238E27FC236}">
                    <a16:creationId xmlns:a16="http://schemas.microsoft.com/office/drawing/2014/main" id="{34225869-1B58-407F-984B-E00DC518C1F1}"/>
                  </a:ext>
                </a:extLst>
              </p:cNvPr>
              <p:cNvCxnSpPr>
                <a:cxnSpLocks/>
                <a:stCxn id="725" idx="6"/>
                <a:endCxn id="708" idx="2"/>
              </p:cNvCxnSpPr>
              <p:nvPr/>
            </p:nvCxnSpPr>
            <p:spPr>
              <a:xfrm flipV="1">
                <a:off x="1844331" y="3322553"/>
                <a:ext cx="1602504" cy="146956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8" name="TextBox 727">
                <a:extLst>
                  <a:ext uri="{FF2B5EF4-FFF2-40B4-BE49-F238E27FC236}">
                    <a16:creationId xmlns:a16="http://schemas.microsoft.com/office/drawing/2014/main" id="{BBC36303-92D5-43CF-84DD-CC4CF051EA9E}"/>
                  </a:ext>
                </a:extLst>
              </p:cNvPr>
              <p:cNvSpPr txBox="1"/>
              <p:nvPr/>
            </p:nvSpPr>
            <p:spPr>
              <a:xfrm rot="19812038" flipH="1">
                <a:off x="1092811" y="3040764"/>
                <a:ext cx="230463" cy="186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181" b="1" dirty="0"/>
              </a:p>
            </p:txBody>
          </p:sp>
        </p:grpSp>
        <p:sp>
          <p:nvSpPr>
            <p:cNvPr id="729" name="TextBox 728">
              <a:extLst>
                <a:ext uri="{FF2B5EF4-FFF2-40B4-BE49-F238E27FC236}">
                  <a16:creationId xmlns:a16="http://schemas.microsoft.com/office/drawing/2014/main" id="{AED42CBD-D7B7-4078-B510-E3ED640441F5}"/>
                </a:ext>
              </a:extLst>
            </p:cNvPr>
            <p:cNvSpPr txBox="1"/>
            <p:nvPr/>
          </p:nvSpPr>
          <p:spPr>
            <a:xfrm>
              <a:off x="14888174" y="3277218"/>
              <a:ext cx="197525" cy="274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s</a:t>
              </a:r>
            </a:p>
          </p:txBody>
        </p:sp>
      </p:grpSp>
      <p:grpSp>
        <p:nvGrpSpPr>
          <p:cNvPr id="804" name="Group 803">
            <a:extLst>
              <a:ext uri="{FF2B5EF4-FFF2-40B4-BE49-F238E27FC236}">
                <a16:creationId xmlns:a16="http://schemas.microsoft.com/office/drawing/2014/main" id="{F1A787CC-C235-4CCF-A96E-3116F4AB570E}"/>
              </a:ext>
            </a:extLst>
          </p:cNvPr>
          <p:cNvGrpSpPr/>
          <p:nvPr/>
        </p:nvGrpSpPr>
        <p:grpSpPr>
          <a:xfrm>
            <a:off x="3554633" y="28989702"/>
            <a:ext cx="1385578" cy="440221"/>
            <a:chOff x="1448277" y="29281996"/>
            <a:chExt cx="1385578" cy="440221"/>
          </a:xfrm>
        </p:grpSpPr>
        <p:grpSp>
          <p:nvGrpSpPr>
            <p:cNvPr id="756" name="Group 755">
              <a:extLst>
                <a:ext uri="{FF2B5EF4-FFF2-40B4-BE49-F238E27FC236}">
                  <a16:creationId xmlns:a16="http://schemas.microsoft.com/office/drawing/2014/main" id="{1815A1D1-71E1-4071-A68D-15E8B008D769}"/>
                </a:ext>
              </a:extLst>
            </p:cNvPr>
            <p:cNvGrpSpPr/>
            <p:nvPr/>
          </p:nvGrpSpPr>
          <p:grpSpPr>
            <a:xfrm>
              <a:off x="1448277" y="29464876"/>
              <a:ext cx="793615" cy="257341"/>
              <a:chOff x="1731728" y="2097209"/>
              <a:chExt cx="793615" cy="257341"/>
            </a:xfrm>
          </p:grpSpPr>
          <p:cxnSp>
            <p:nvCxnSpPr>
              <p:cNvPr id="758" name="Straight Arrow Connector 757">
                <a:extLst>
                  <a:ext uri="{FF2B5EF4-FFF2-40B4-BE49-F238E27FC236}">
                    <a16:creationId xmlns:a16="http://schemas.microsoft.com/office/drawing/2014/main" id="{36DF3E86-32C2-4EAF-8D34-B824AAA76099}"/>
                  </a:ext>
                </a:extLst>
              </p:cNvPr>
              <p:cNvCxnSpPr>
                <a:cxnSpLocks/>
                <a:endCxn id="757" idx="2"/>
              </p:cNvCxnSpPr>
              <p:nvPr/>
            </p:nvCxnSpPr>
            <p:spPr>
              <a:xfrm>
                <a:off x="1731728" y="2097209"/>
                <a:ext cx="793615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9" name="TextBox 758">
                <a:extLst>
                  <a:ext uri="{FF2B5EF4-FFF2-40B4-BE49-F238E27FC236}">
                    <a16:creationId xmlns:a16="http://schemas.microsoft.com/office/drawing/2014/main" id="{F032738A-E386-4815-9D3D-855306D9114F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{</a:t>
                </a:r>
              </a:p>
            </p:txBody>
          </p:sp>
        </p:grp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506BB59C-9FBF-4370-B4A2-1220D4A02009}"/>
                </a:ext>
              </a:extLst>
            </p:cNvPr>
            <p:cNvSpPr/>
            <p:nvPr/>
          </p:nvSpPr>
          <p:spPr>
            <a:xfrm>
              <a:off x="2241892" y="29281996"/>
              <a:ext cx="591963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AB</a:t>
              </a:r>
            </a:p>
          </p:txBody>
        </p:sp>
      </p:grpSp>
      <p:grpSp>
        <p:nvGrpSpPr>
          <p:cNvPr id="760" name="Group 759">
            <a:extLst>
              <a:ext uri="{FF2B5EF4-FFF2-40B4-BE49-F238E27FC236}">
                <a16:creationId xmlns:a16="http://schemas.microsoft.com/office/drawing/2014/main" id="{E3AE77D9-F5EE-43D5-8BA8-EE3E9EE36496}"/>
              </a:ext>
            </a:extLst>
          </p:cNvPr>
          <p:cNvGrpSpPr/>
          <p:nvPr/>
        </p:nvGrpSpPr>
        <p:grpSpPr>
          <a:xfrm>
            <a:off x="3287856" y="29429923"/>
            <a:ext cx="1852027" cy="440221"/>
            <a:chOff x="5144517" y="26041680"/>
            <a:chExt cx="1135618" cy="440221"/>
          </a:xfrm>
        </p:grpSpPr>
        <p:grpSp>
          <p:nvGrpSpPr>
            <p:cNvPr id="761" name="Group 760">
              <a:extLst>
                <a:ext uri="{FF2B5EF4-FFF2-40B4-BE49-F238E27FC236}">
                  <a16:creationId xmlns:a16="http://schemas.microsoft.com/office/drawing/2014/main" id="{56527EE3-496D-4605-AA2F-CD073ECEE9B2}"/>
                </a:ext>
              </a:extLst>
            </p:cNvPr>
            <p:cNvGrpSpPr/>
            <p:nvPr/>
          </p:nvGrpSpPr>
          <p:grpSpPr>
            <a:xfrm>
              <a:off x="5144517" y="26224560"/>
              <a:ext cx="769858" cy="257341"/>
              <a:chOff x="1755486" y="2097209"/>
              <a:chExt cx="769858" cy="257341"/>
            </a:xfrm>
          </p:grpSpPr>
          <p:cxnSp>
            <p:nvCxnSpPr>
              <p:cNvPr id="763" name="Straight Arrow Connector 762">
                <a:extLst>
                  <a:ext uri="{FF2B5EF4-FFF2-40B4-BE49-F238E27FC236}">
                    <a16:creationId xmlns:a16="http://schemas.microsoft.com/office/drawing/2014/main" id="{CC379D11-7139-4C1F-A781-BE5558F2427F}"/>
                  </a:ext>
                </a:extLst>
              </p:cNvPr>
              <p:cNvCxnSpPr>
                <a:cxnSpLocks/>
                <a:endCxn id="762" idx="2"/>
              </p:cNvCxnSpPr>
              <p:nvPr/>
            </p:nvCxnSpPr>
            <p:spPr>
              <a:xfrm>
                <a:off x="1755486" y="2097209"/>
                <a:ext cx="769858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4" name="TextBox 763">
                <a:extLst>
                  <a:ext uri="{FF2B5EF4-FFF2-40B4-BE49-F238E27FC236}">
                    <a16:creationId xmlns:a16="http://schemas.microsoft.com/office/drawing/2014/main" id="{6CC5B033-D7E7-44CD-8E38-53B12379C811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}</a:t>
                </a:r>
              </a:p>
            </p:txBody>
          </p:sp>
        </p:grp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9D021CA1-3FCD-4A14-923B-B00689DB7302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AC</a:t>
              </a:r>
            </a:p>
          </p:txBody>
        </p:sp>
      </p:grp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9364A24F-2454-4A08-ABE6-247632036820}"/>
              </a:ext>
            </a:extLst>
          </p:cNvPr>
          <p:cNvGrpSpPr/>
          <p:nvPr/>
        </p:nvGrpSpPr>
        <p:grpSpPr>
          <a:xfrm>
            <a:off x="2903510" y="29994178"/>
            <a:ext cx="1440175" cy="440221"/>
            <a:chOff x="5111334" y="26041680"/>
            <a:chExt cx="1440175" cy="440221"/>
          </a:xfrm>
        </p:grpSpPr>
        <p:grpSp>
          <p:nvGrpSpPr>
            <p:cNvPr id="766" name="Group 765">
              <a:extLst>
                <a:ext uri="{FF2B5EF4-FFF2-40B4-BE49-F238E27FC236}">
                  <a16:creationId xmlns:a16="http://schemas.microsoft.com/office/drawing/2014/main" id="{65208ABC-558F-4394-9E18-145814CC2335}"/>
                </a:ext>
              </a:extLst>
            </p:cNvPr>
            <p:cNvGrpSpPr/>
            <p:nvPr/>
          </p:nvGrpSpPr>
          <p:grpSpPr>
            <a:xfrm>
              <a:off x="5111334" y="26224560"/>
              <a:ext cx="803041" cy="257341"/>
              <a:chOff x="1722303" y="2097209"/>
              <a:chExt cx="803041" cy="257341"/>
            </a:xfrm>
          </p:grpSpPr>
          <p:cxnSp>
            <p:nvCxnSpPr>
              <p:cNvPr id="768" name="Straight Arrow Connector 767">
                <a:extLst>
                  <a:ext uri="{FF2B5EF4-FFF2-40B4-BE49-F238E27FC236}">
                    <a16:creationId xmlns:a16="http://schemas.microsoft.com/office/drawing/2014/main" id="{8A222797-AABA-45FB-85A6-661BA8499094}"/>
                  </a:ext>
                </a:extLst>
              </p:cNvPr>
              <p:cNvCxnSpPr>
                <a:cxnSpLocks/>
                <a:endCxn id="767" idx="2"/>
              </p:cNvCxnSpPr>
              <p:nvPr/>
            </p:nvCxnSpPr>
            <p:spPr>
              <a:xfrm flipV="1">
                <a:off x="1722303" y="2097209"/>
                <a:ext cx="803041" cy="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9" name="TextBox 768">
                <a:extLst>
                  <a:ext uri="{FF2B5EF4-FFF2-40B4-BE49-F238E27FC236}">
                    <a16:creationId xmlns:a16="http://schemas.microsoft.com/office/drawing/2014/main" id="{EB4579C1-ECAA-477F-97C7-BDAADB745BCC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~</a:t>
                </a:r>
              </a:p>
            </p:txBody>
          </p:sp>
        </p:grp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A380E8E6-64C3-4E47-BF9D-4C23141997D2}"/>
                </a:ext>
              </a:extLst>
            </p:cNvPr>
            <p:cNvSpPr/>
            <p:nvPr/>
          </p:nvSpPr>
          <p:spPr>
            <a:xfrm>
              <a:off x="5914375" y="26041680"/>
              <a:ext cx="637134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AD</a:t>
              </a:r>
            </a:p>
          </p:txBody>
        </p:sp>
      </p:grpSp>
      <p:grpSp>
        <p:nvGrpSpPr>
          <p:cNvPr id="805" name="Group 804">
            <a:extLst>
              <a:ext uri="{FF2B5EF4-FFF2-40B4-BE49-F238E27FC236}">
                <a16:creationId xmlns:a16="http://schemas.microsoft.com/office/drawing/2014/main" id="{760C67A5-B9B6-487C-8A44-98DB26B724D0}"/>
              </a:ext>
            </a:extLst>
          </p:cNvPr>
          <p:cNvGrpSpPr/>
          <p:nvPr/>
        </p:nvGrpSpPr>
        <p:grpSpPr>
          <a:xfrm>
            <a:off x="2607150" y="30442902"/>
            <a:ext cx="1423482" cy="440221"/>
            <a:chOff x="1448277" y="29281996"/>
            <a:chExt cx="1423482" cy="440221"/>
          </a:xfrm>
        </p:grpSpPr>
        <p:grpSp>
          <p:nvGrpSpPr>
            <p:cNvPr id="806" name="Group 805">
              <a:extLst>
                <a:ext uri="{FF2B5EF4-FFF2-40B4-BE49-F238E27FC236}">
                  <a16:creationId xmlns:a16="http://schemas.microsoft.com/office/drawing/2014/main" id="{18013E3F-9147-42BC-B6CA-632CFDE8589C}"/>
                </a:ext>
              </a:extLst>
            </p:cNvPr>
            <p:cNvGrpSpPr/>
            <p:nvPr/>
          </p:nvGrpSpPr>
          <p:grpSpPr>
            <a:xfrm>
              <a:off x="1448277" y="29464876"/>
              <a:ext cx="793615" cy="257341"/>
              <a:chOff x="1731728" y="2097209"/>
              <a:chExt cx="793615" cy="257341"/>
            </a:xfrm>
          </p:grpSpPr>
          <p:cxnSp>
            <p:nvCxnSpPr>
              <p:cNvPr id="808" name="Straight Arrow Connector 807">
                <a:extLst>
                  <a:ext uri="{FF2B5EF4-FFF2-40B4-BE49-F238E27FC236}">
                    <a16:creationId xmlns:a16="http://schemas.microsoft.com/office/drawing/2014/main" id="{06EBF8D1-8C2E-4D4A-9081-63BE8CB59554}"/>
                  </a:ext>
                </a:extLst>
              </p:cNvPr>
              <p:cNvCxnSpPr>
                <a:cxnSpLocks/>
                <a:endCxn id="807" idx="2"/>
              </p:cNvCxnSpPr>
              <p:nvPr/>
            </p:nvCxnSpPr>
            <p:spPr>
              <a:xfrm>
                <a:off x="1731728" y="2097209"/>
                <a:ext cx="793615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9" name="TextBox 808">
                <a:extLst>
                  <a:ext uri="{FF2B5EF4-FFF2-40B4-BE49-F238E27FC236}">
                    <a16:creationId xmlns:a16="http://schemas.microsoft.com/office/drawing/2014/main" id="{DE531046-66B4-4656-9AC7-C18AFED9EB47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‘</a:t>
                </a:r>
              </a:p>
            </p:txBody>
          </p:sp>
        </p:grpSp>
        <p:sp>
          <p:nvSpPr>
            <p:cNvPr id="807" name="Oval 806">
              <a:extLst>
                <a:ext uri="{FF2B5EF4-FFF2-40B4-BE49-F238E27FC236}">
                  <a16:creationId xmlns:a16="http://schemas.microsoft.com/office/drawing/2014/main" id="{3779D792-A21D-4160-B36E-108B5C871918}"/>
                </a:ext>
              </a:extLst>
            </p:cNvPr>
            <p:cNvSpPr/>
            <p:nvPr/>
          </p:nvSpPr>
          <p:spPr>
            <a:xfrm>
              <a:off x="2241892" y="29281996"/>
              <a:ext cx="629867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AE</a:t>
              </a:r>
            </a:p>
          </p:txBody>
        </p:sp>
      </p:grpSp>
      <p:grpSp>
        <p:nvGrpSpPr>
          <p:cNvPr id="810" name="Group 809">
            <a:extLst>
              <a:ext uri="{FF2B5EF4-FFF2-40B4-BE49-F238E27FC236}">
                <a16:creationId xmlns:a16="http://schemas.microsoft.com/office/drawing/2014/main" id="{BA9C21B9-4605-4928-9B1F-A68BB6331643}"/>
              </a:ext>
            </a:extLst>
          </p:cNvPr>
          <p:cNvGrpSpPr/>
          <p:nvPr/>
        </p:nvGrpSpPr>
        <p:grpSpPr>
          <a:xfrm>
            <a:off x="2205919" y="30929535"/>
            <a:ext cx="1772267" cy="440221"/>
            <a:chOff x="5144517" y="26041680"/>
            <a:chExt cx="1135618" cy="440221"/>
          </a:xfrm>
        </p:grpSpPr>
        <p:grpSp>
          <p:nvGrpSpPr>
            <p:cNvPr id="811" name="Group 810">
              <a:extLst>
                <a:ext uri="{FF2B5EF4-FFF2-40B4-BE49-F238E27FC236}">
                  <a16:creationId xmlns:a16="http://schemas.microsoft.com/office/drawing/2014/main" id="{510FE9DB-1B4D-48DA-9AE5-B7902DB2427F}"/>
                </a:ext>
              </a:extLst>
            </p:cNvPr>
            <p:cNvGrpSpPr/>
            <p:nvPr/>
          </p:nvGrpSpPr>
          <p:grpSpPr>
            <a:xfrm>
              <a:off x="5144517" y="26224560"/>
              <a:ext cx="769858" cy="257341"/>
              <a:chOff x="1755486" y="2097209"/>
              <a:chExt cx="769858" cy="257341"/>
            </a:xfrm>
          </p:grpSpPr>
          <p:cxnSp>
            <p:nvCxnSpPr>
              <p:cNvPr id="813" name="Straight Arrow Connector 812">
                <a:extLst>
                  <a:ext uri="{FF2B5EF4-FFF2-40B4-BE49-F238E27FC236}">
                    <a16:creationId xmlns:a16="http://schemas.microsoft.com/office/drawing/2014/main" id="{37DBC229-285B-4A63-AE80-3E935E69410A}"/>
                  </a:ext>
                </a:extLst>
              </p:cNvPr>
              <p:cNvCxnSpPr>
                <a:cxnSpLocks/>
                <a:endCxn id="812" idx="2"/>
              </p:cNvCxnSpPr>
              <p:nvPr/>
            </p:nvCxnSpPr>
            <p:spPr>
              <a:xfrm>
                <a:off x="1755486" y="2097209"/>
                <a:ext cx="769858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4" name="TextBox 813">
                <a:extLst>
                  <a:ext uri="{FF2B5EF4-FFF2-40B4-BE49-F238E27FC236}">
                    <a16:creationId xmlns:a16="http://schemas.microsoft.com/office/drawing/2014/main" id="{A97750CB-32F2-4027-AE2B-76AC40DD40AD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“</a:t>
                </a:r>
              </a:p>
            </p:txBody>
          </p:sp>
        </p:grpSp>
        <p:sp>
          <p:nvSpPr>
            <p:cNvPr id="812" name="Oval 811">
              <a:extLst>
                <a:ext uri="{FF2B5EF4-FFF2-40B4-BE49-F238E27FC236}">
                  <a16:creationId xmlns:a16="http://schemas.microsoft.com/office/drawing/2014/main" id="{5B522820-4E35-41F3-AB65-A418402E6B32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AF</a:t>
              </a:r>
            </a:p>
          </p:txBody>
        </p:sp>
      </p:grp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2404ACBA-AA83-404D-8DFE-7896598D8B18}"/>
              </a:ext>
            </a:extLst>
          </p:cNvPr>
          <p:cNvGrpSpPr/>
          <p:nvPr/>
        </p:nvGrpSpPr>
        <p:grpSpPr>
          <a:xfrm>
            <a:off x="1740135" y="31463997"/>
            <a:ext cx="1477827" cy="440221"/>
            <a:chOff x="5111334" y="26041680"/>
            <a:chExt cx="1477827" cy="440221"/>
          </a:xfrm>
        </p:grpSpPr>
        <p:grpSp>
          <p:nvGrpSpPr>
            <p:cNvPr id="816" name="Group 815">
              <a:extLst>
                <a:ext uri="{FF2B5EF4-FFF2-40B4-BE49-F238E27FC236}">
                  <a16:creationId xmlns:a16="http://schemas.microsoft.com/office/drawing/2014/main" id="{37C23C5D-5BE2-4653-8BAF-F2D60872E661}"/>
                </a:ext>
              </a:extLst>
            </p:cNvPr>
            <p:cNvGrpSpPr/>
            <p:nvPr/>
          </p:nvGrpSpPr>
          <p:grpSpPr>
            <a:xfrm>
              <a:off x="5111334" y="26224560"/>
              <a:ext cx="803040" cy="257341"/>
              <a:chOff x="1722303" y="2097209"/>
              <a:chExt cx="803040" cy="257341"/>
            </a:xfrm>
          </p:grpSpPr>
          <p:cxnSp>
            <p:nvCxnSpPr>
              <p:cNvPr id="818" name="Straight Arrow Connector 817">
                <a:extLst>
                  <a:ext uri="{FF2B5EF4-FFF2-40B4-BE49-F238E27FC236}">
                    <a16:creationId xmlns:a16="http://schemas.microsoft.com/office/drawing/2014/main" id="{9D310FAA-DEC9-4833-A735-5A56384B9728}"/>
                  </a:ext>
                </a:extLst>
              </p:cNvPr>
              <p:cNvCxnSpPr>
                <a:cxnSpLocks/>
                <a:endCxn id="817" idx="2"/>
              </p:cNvCxnSpPr>
              <p:nvPr/>
            </p:nvCxnSpPr>
            <p:spPr>
              <a:xfrm flipV="1">
                <a:off x="1722303" y="2097209"/>
                <a:ext cx="803040" cy="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9" name="TextBox 818">
                <a:extLst>
                  <a:ext uri="{FF2B5EF4-FFF2-40B4-BE49-F238E27FC236}">
                    <a16:creationId xmlns:a16="http://schemas.microsoft.com/office/drawing/2014/main" id="{DB16D6B7-80AC-4A1F-B772-DC41FDE87E3E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(</a:t>
                </a:r>
              </a:p>
            </p:txBody>
          </p:sp>
        </p:grpSp>
        <p:sp>
          <p:nvSpPr>
            <p:cNvPr id="817" name="Oval 816">
              <a:extLst>
                <a:ext uri="{FF2B5EF4-FFF2-40B4-BE49-F238E27FC236}">
                  <a16:creationId xmlns:a16="http://schemas.microsoft.com/office/drawing/2014/main" id="{F87601F1-377C-46B1-B330-826E14B837B9}"/>
                </a:ext>
              </a:extLst>
            </p:cNvPr>
            <p:cNvSpPr/>
            <p:nvPr/>
          </p:nvSpPr>
          <p:spPr>
            <a:xfrm>
              <a:off x="5914374" y="26041680"/>
              <a:ext cx="674787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AG</a:t>
              </a:r>
            </a:p>
          </p:txBody>
        </p:sp>
      </p:grpSp>
      <p:grpSp>
        <p:nvGrpSpPr>
          <p:cNvPr id="820" name="Group 819">
            <a:extLst>
              <a:ext uri="{FF2B5EF4-FFF2-40B4-BE49-F238E27FC236}">
                <a16:creationId xmlns:a16="http://schemas.microsoft.com/office/drawing/2014/main" id="{FF9A1918-481F-4D4C-9A0A-F878AA4A007A}"/>
              </a:ext>
            </a:extLst>
          </p:cNvPr>
          <p:cNvGrpSpPr/>
          <p:nvPr/>
        </p:nvGrpSpPr>
        <p:grpSpPr>
          <a:xfrm>
            <a:off x="1402059" y="32087098"/>
            <a:ext cx="1487537" cy="440221"/>
            <a:chOff x="5111334" y="26041680"/>
            <a:chExt cx="1487537" cy="440221"/>
          </a:xfrm>
        </p:grpSpPr>
        <p:grpSp>
          <p:nvGrpSpPr>
            <p:cNvPr id="821" name="Group 820">
              <a:extLst>
                <a:ext uri="{FF2B5EF4-FFF2-40B4-BE49-F238E27FC236}">
                  <a16:creationId xmlns:a16="http://schemas.microsoft.com/office/drawing/2014/main" id="{05A06DE1-C3E4-4D88-A70C-B0626F2EF5F7}"/>
                </a:ext>
              </a:extLst>
            </p:cNvPr>
            <p:cNvGrpSpPr/>
            <p:nvPr/>
          </p:nvGrpSpPr>
          <p:grpSpPr>
            <a:xfrm>
              <a:off x="5111334" y="26224560"/>
              <a:ext cx="803041" cy="257341"/>
              <a:chOff x="1722303" y="2097209"/>
              <a:chExt cx="803041" cy="257341"/>
            </a:xfrm>
          </p:grpSpPr>
          <p:cxnSp>
            <p:nvCxnSpPr>
              <p:cNvPr id="823" name="Straight Arrow Connector 822">
                <a:extLst>
                  <a:ext uri="{FF2B5EF4-FFF2-40B4-BE49-F238E27FC236}">
                    <a16:creationId xmlns:a16="http://schemas.microsoft.com/office/drawing/2014/main" id="{A4CC15A8-37AB-45FD-B9A4-D199328E4351}"/>
                  </a:ext>
                </a:extLst>
              </p:cNvPr>
              <p:cNvCxnSpPr>
                <a:cxnSpLocks/>
                <a:endCxn id="822" idx="2"/>
              </p:cNvCxnSpPr>
              <p:nvPr/>
            </p:nvCxnSpPr>
            <p:spPr>
              <a:xfrm flipV="1">
                <a:off x="1722303" y="2097209"/>
                <a:ext cx="803041" cy="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4" name="TextBox 823">
                <a:extLst>
                  <a:ext uri="{FF2B5EF4-FFF2-40B4-BE49-F238E27FC236}">
                    <a16:creationId xmlns:a16="http://schemas.microsoft.com/office/drawing/2014/main" id="{3A5267DD-2955-4C70-945C-F5703EBAC75C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)</a:t>
                </a:r>
              </a:p>
            </p:txBody>
          </p:sp>
        </p:grpSp>
        <p:sp>
          <p:nvSpPr>
            <p:cNvPr id="822" name="Oval 821">
              <a:extLst>
                <a:ext uri="{FF2B5EF4-FFF2-40B4-BE49-F238E27FC236}">
                  <a16:creationId xmlns:a16="http://schemas.microsoft.com/office/drawing/2014/main" id="{A4DDB3B9-2478-494B-AC11-B59CDB7D57E6}"/>
                </a:ext>
              </a:extLst>
            </p:cNvPr>
            <p:cNvSpPr/>
            <p:nvPr/>
          </p:nvSpPr>
          <p:spPr>
            <a:xfrm>
              <a:off x="5914375" y="26041680"/>
              <a:ext cx="684496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AH</a:t>
              </a:r>
            </a:p>
          </p:txBody>
        </p:sp>
      </p:grp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41514B41-25B2-46A0-9C02-1BFF2146C3C6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5654965"/>
            <a:ext cx="1333357" cy="151552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FED8B866-96DF-430C-98EE-B0F40C9D6BAD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6175333"/>
            <a:ext cx="1424412" cy="1463483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D496109D-1CCF-4082-91FD-FD89E447F4F8}"/>
              </a:ext>
            </a:extLst>
          </p:cNvPr>
          <p:cNvSpPr/>
          <p:nvPr/>
        </p:nvSpPr>
        <p:spPr>
          <a:xfrm>
            <a:off x="4251607" y="8213241"/>
            <a:ext cx="363506" cy="366491"/>
          </a:xfrm>
          <a:prstGeom prst="ellipse">
            <a:avLst/>
          </a:prstGeom>
          <a:noFill/>
          <a:ln w="34925" cmpd="dbl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75211AD-1A94-4AB1-8CBB-EA713428AD79}"/>
              </a:ext>
            </a:extLst>
          </p:cNvPr>
          <p:cNvGrpSpPr/>
          <p:nvPr/>
        </p:nvGrpSpPr>
        <p:grpSpPr>
          <a:xfrm>
            <a:off x="4363643" y="8624107"/>
            <a:ext cx="979035" cy="364781"/>
            <a:chOff x="4581026" y="794596"/>
            <a:chExt cx="1535494" cy="1014711"/>
          </a:xfrm>
        </p:grpSpPr>
        <p:sp>
          <p:nvSpPr>
            <p:cNvPr id="81" name="Arrow: U-Turn 80">
              <a:extLst>
                <a:ext uri="{FF2B5EF4-FFF2-40B4-BE49-F238E27FC236}">
                  <a16:creationId xmlns:a16="http://schemas.microsoft.com/office/drawing/2014/main" id="{2AA58C67-B351-4F3F-A9F1-0B256488DC1C}"/>
                </a:ext>
              </a:extLst>
            </p:cNvPr>
            <p:cNvSpPr/>
            <p:nvPr/>
          </p:nvSpPr>
          <p:spPr>
            <a:xfrm rot="10800000" flipH="1">
              <a:off x="4581026" y="794596"/>
              <a:ext cx="287565" cy="353351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DCCCFC7-BAB6-4D8A-92B9-6B948C6AB254}"/>
                </a:ext>
              </a:extLst>
            </p:cNvPr>
            <p:cNvSpPr txBox="1"/>
            <p:nvPr/>
          </p:nvSpPr>
          <p:spPr>
            <a:xfrm>
              <a:off x="5310993" y="1226224"/>
              <a:ext cx="805527" cy="583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b="1" dirty="0"/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CEFEEB4-EF1A-4596-8590-B64718AAAAE4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3351463" y="8396487"/>
            <a:ext cx="90014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3204A09-31B6-4DEB-A237-9DC004DCC52E}"/>
              </a:ext>
            </a:extLst>
          </p:cNvPr>
          <p:cNvSpPr txBox="1"/>
          <p:nvPr/>
        </p:nvSpPr>
        <p:spPr>
          <a:xfrm>
            <a:off x="3274077" y="8482817"/>
            <a:ext cx="1110279" cy="23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0,1,2,3,4,5,6,7,8,9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8317A8-7394-48FA-85A1-B32D23B411E8}"/>
              </a:ext>
            </a:extLst>
          </p:cNvPr>
          <p:cNvSpPr txBox="1"/>
          <p:nvPr/>
        </p:nvSpPr>
        <p:spPr>
          <a:xfrm>
            <a:off x="3948828" y="8788308"/>
            <a:ext cx="1140390" cy="23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0,1,2,3,4,5,6,7,8,9</a:t>
            </a:r>
          </a:p>
        </p:txBody>
      </p: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E6E5648E-0AA7-49F4-948D-8B4E5015F10A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6788531"/>
            <a:ext cx="1500341" cy="140216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3" name="Straight Connector 842">
            <a:extLst>
              <a:ext uri="{FF2B5EF4-FFF2-40B4-BE49-F238E27FC236}">
                <a16:creationId xmlns:a16="http://schemas.microsoft.com/office/drawing/2014/main" id="{B0F777E1-21D0-4BF4-9FD1-C416FD22D878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7282803"/>
            <a:ext cx="1591169" cy="1352736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5" name="Straight Connector 854">
            <a:extLst>
              <a:ext uri="{FF2B5EF4-FFF2-40B4-BE49-F238E27FC236}">
                <a16:creationId xmlns:a16="http://schemas.microsoft.com/office/drawing/2014/main" id="{4C4BD783-A3A6-4BDE-901E-F0615416CB0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7764531"/>
            <a:ext cx="1766813" cy="130456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7" name="Straight Connector 866">
            <a:extLst>
              <a:ext uri="{FF2B5EF4-FFF2-40B4-BE49-F238E27FC236}">
                <a16:creationId xmlns:a16="http://schemas.microsoft.com/office/drawing/2014/main" id="{3199179F-41CD-4A7F-8996-2AA8AA79C8F8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8396489"/>
            <a:ext cx="1895222" cy="1241367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DE9C5900-6537-40B8-800B-9627FBE0FAC1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9678881"/>
            <a:ext cx="1986030" cy="1113128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Straight Connector 671">
            <a:extLst>
              <a:ext uri="{FF2B5EF4-FFF2-40B4-BE49-F238E27FC236}">
                <a16:creationId xmlns:a16="http://schemas.microsoft.com/office/drawing/2014/main" id="{426A0A77-7BC2-4914-8020-28CA47B19F81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0322099"/>
            <a:ext cx="2874061" cy="104880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0100F5-CB75-4702-B246-ED54265C7BF7}"/>
              </a:ext>
            </a:extLst>
          </p:cNvPr>
          <p:cNvGrpSpPr/>
          <p:nvPr/>
        </p:nvGrpSpPr>
        <p:grpSpPr>
          <a:xfrm>
            <a:off x="4400492" y="11585350"/>
            <a:ext cx="1792755" cy="486648"/>
            <a:chOff x="2192832" y="11676328"/>
            <a:chExt cx="1792755" cy="486648"/>
          </a:xfrm>
        </p:grpSpPr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3D0D2F6-1CFA-4E25-959A-A82454970F17}"/>
                </a:ext>
              </a:extLst>
            </p:cNvPr>
            <p:cNvCxnSpPr>
              <a:cxnSpLocks/>
            </p:cNvCxnSpPr>
            <p:nvPr/>
          </p:nvCxnSpPr>
          <p:spPr>
            <a:xfrm>
              <a:off x="2192832" y="11872177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E7872D3-AC17-41FA-BC70-3DEB8E55BEFB}"/>
                </a:ext>
              </a:extLst>
            </p:cNvPr>
            <p:cNvCxnSpPr>
              <a:cxnSpLocks/>
            </p:cNvCxnSpPr>
            <p:nvPr/>
          </p:nvCxnSpPr>
          <p:spPr>
            <a:xfrm>
              <a:off x="3086391" y="11859208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12B1BF6-20C3-48DC-9334-F1B36D3B5647}"/>
                </a:ext>
              </a:extLst>
            </p:cNvPr>
            <p:cNvSpPr txBox="1"/>
            <p:nvPr/>
          </p:nvSpPr>
          <p:spPr>
            <a:xfrm>
              <a:off x="3286194" y="1193214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&gt;</a:t>
              </a: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DDBB142-0E0F-46C4-9F82-B9C014D8A0A5}"/>
                </a:ext>
              </a:extLst>
            </p:cNvPr>
            <p:cNvSpPr/>
            <p:nvPr/>
          </p:nvSpPr>
          <p:spPr>
            <a:xfrm>
              <a:off x="3619827" y="11676328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AQ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FFD4EA8-943C-4DEC-AF8C-D585DF15D11B}"/>
                </a:ext>
              </a:extLst>
            </p:cNvPr>
            <p:cNvSpPr txBox="1"/>
            <p:nvPr/>
          </p:nvSpPr>
          <p:spPr>
            <a:xfrm>
              <a:off x="2369299" y="1193214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*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863DB2C-F12A-473E-B174-9CC91C2F7B60}"/>
                </a:ext>
              </a:extLst>
            </p:cNvPr>
            <p:cNvSpPr/>
            <p:nvPr/>
          </p:nvSpPr>
          <p:spPr>
            <a:xfrm>
              <a:off x="2732552" y="11689297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</a:p>
          </p:txBody>
        </p:sp>
      </p:grp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4E472D68-F5BE-47F0-A991-9D9CF77C1A01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1202371"/>
            <a:ext cx="2916370" cy="960779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108C64F-E57C-4C33-B1C7-5D43D2A187A4}"/>
              </a:ext>
            </a:extLst>
          </p:cNvPr>
          <p:cNvGrpSpPr/>
          <p:nvPr/>
        </p:nvGrpSpPr>
        <p:grpSpPr>
          <a:xfrm>
            <a:off x="4517207" y="13123028"/>
            <a:ext cx="811066" cy="230832"/>
            <a:chOff x="2427272" y="2010614"/>
            <a:chExt cx="811066" cy="230832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8EEC621-87A4-47B4-8187-7F02AD01975F}"/>
                </a:ext>
              </a:extLst>
            </p:cNvPr>
            <p:cNvCxnSpPr>
              <a:cxnSpLocks/>
            </p:cNvCxnSpPr>
            <p:nvPr/>
          </p:nvCxnSpPr>
          <p:spPr>
            <a:xfrm>
              <a:off x="2427272" y="2054141"/>
              <a:ext cx="81106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344D2D1-5DF0-45E7-8F78-B536EFE9025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130" name="Oval 129">
            <a:extLst>
              <a:ext uri="{FF2B5EF4-FFF2-40B4-BE49-F238E27FC236}">
                <a16:creationId xmlns:a16="http://schemas.microsoft.com/office/drawing/2014/main" id="{3FCE1537-530C-4FEC-A4C0-271D5DC4AEC1}"/>
              </a:ext>
            </a:extLst>
          </p:cNvPr>
          <p:cNvSpPr/>
          <p:nvPr/>
        </p:nvSpPr>
        <p:spPr>
          <a:xfrm>
            <a:off x="5329446" y="1300053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452277A-33AA-49C4-B135-9F0A05583C07}"/>
              </a:ext>
            </a:extLst>
          </p:cNvPr>
          <p:cNvGrpSpPr/>
          <p:nvPr/>
        </p:nvGrpSpPr>
        <p:grpSpPr>
          <a:xfrm>
            <a:off x="6324001" y="12511599"/>
            <a:ext cx="533436" cy="230832"/>
            <a:chOff x="2704902" y="2010614"/>
            <a:chExt cx="533436" cy="230832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1F60448-A676-414B-BA1A-23850C18170A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4A00507-29DA-4760-BC85-9DFADA8165EB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</a:t>
              </a:r>
            </a:p>
          </p:txBody>
        </p:sp>
      </p:grpSp>
      <p:sp>
        <p:nvSpPr>
          <p:cNvPr id="134" name="Oval 133">
            <a:extLst>
              <a:ext uri="{FF2B5EF4-FFF2-40B4-BE49-F238E27FC236}">
                <a16:creationId xmlns:a16="http://schemas.microsoft.com/office/drawing/2014/main" id="{29E14414-E9B9-4D0F-B347-01634F3C5253}"/>
              </a:ext>
            </a:extLst>
          </p:cNvPr>
          <p:cNvSpPr/>
          <p:nvPr/>
        </p:nvSpPr>
        <p:spPr>
          <a:xfrm>
            <a:off x="6835611" y="12348325"/>
            <a:ext cx="64460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6F8C1EA-DD82-468F-8DC5-853DBAA5DCA9}"/>
              </a:ext>
            </a:extLst>
          </p:cNvPr>
          <p:cNvGrpSpPr/>
          <p:nvPr/>
        </p:nvGrpSpPr>
        <p:grpSpPr>
          <a:xfrm>
            <a:off x="7480211" y="12531205"/>
            <a:ext cx="268239" cy="337973"/>
            <a:chOff x="2780116" y="1903473"/>
            <a:chExt cx="268239" cy="337973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D253BCBA-5C88-4CD1-AD29-D3F72119D1F1}"/>
                </a:ext>
              </a:extLst>
            </p:cNvPr>
            <p:cNvCxnSpPr>
              <a:cxnSpLocks/>
              <a:stCxn id="134" idx="6"/>
              <a:endCxn id="138" idx="2"/>
            </p:cNvCxnSpPr>
            <p:nvPr/>
          </p:nvCxnSpPr>
          <p:spPr>
            <a:xfrm>
              <a:off x="2780116" y="1903473"/>
              <a:ext cx="268239" cy="1738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41D6D0F-ED0E-4D41-BBC2-B085D99BE240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t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2482905-36EF-4A3E-BD2B-F39EE2BE7612}"/>
              </a:ext>
            </a:extLst>
          </p:cNvPr>
          <p:cNvGrpSpPr/>
          <p:nvPr/>
        </p:nvGrpSpPr>
        <p:grpSpPr>
          <a:xfrm>
            <a:off x="8088613" y="12483075"/>
            <a:ext cx="533436" cy="230832"/>
            <a:chOff x="2704902" y="2010614"/>
            <a:chExt cx="533436" cy="230832"/>
          </a:xfrm>
        </p:grpSpPr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0AE0347-D56D-47F7-94D1-6C901C7CDD79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4EC28E5-5515-4310-A979-C03FB10CDF3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</p:grpSp>
      <p:sp>
        <p:nvSpPr>
          <p:cNvPr id="142" name="Oval 141">
            <a:extLst>
              <a:ext uri="{FF2B5EF4-FFF2-40B4-BE49-F238E27FC236}">
                <a16:creationId xmlns:a16="http://schemas.microsoft.com/office/drawing/2014/main" id="{D6039218-C8AA-4685-AD84-161F30A546C8}"/>
              </a:ext>
            </a:extLst>
          </p:cNvPr>
          <p:cNvSpPr/>
          <p:nvPr/>
        </p:nvSpPr>
        <p:spPr>
          <a:xfrm>
            <a:off x="8628701" y="12394866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CD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EC7900C-9293-420E-90AE-5917DEDD2458}"/>
              </a:ext>
            </a:extLst>
          </p:cNvPr>
          <p:cNvGrpSpPr/>
          <p:nvPr/>
        </p:nvGrpSpPr>
        <p:grpSpPr>
          <a:xfrm>
            <a:off x="8966639" y="12439710"/>
            <a:ext cx="583772" cy="365760"/>
            <a:chOff x="2704902" y="2010614"/>
            <a:chExt cx="533436" cy="230832"/>
          </a:xfrm>
        </p:grpSpPr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AEB94919-9401-4BD9-A639-82BE82A64CF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56F1F56-CD39-4CEB-932E-2E531196B879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g</a:t>
              </a:r>
            </a:p>
          </p:txBody>
        </p:sp>
      </p:grpSp>
      <p:sp>
        <p:nvSpPr>
          <p:cNvPr id="146" name="Oval 145">
            <a:extLst>
              <a:ext uri="{FF2B5EF4-FFF2-40B4-BE49-F238E27FC236}">
                <a16:creationId xmlns:a16="http://schemas.microsoft.com/office/drawing/2014/main" id="{46180E70-354B-42C8-8BCE-E92D8EEE9B22}"/>
              </a:ext>
            </a:extLst>
          </p:cNvPr>
          <p:cNvSpPr/>
          <p:nvPr/>
        </p:nvSpPr>
        <p:spPr>
          <a:xfrm>
            <a:off x="9557063" y="12358006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CV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3B747A4-9943-4242-9A36-DAB892D05205}"/>
              </a:ext>
            </a:extLst>
          </p:cNvPr>
          <p:cNvGrpSpPr/>
          <p:nvPr/>
        </p:nvGrpSpPr>
        <p:grpSpPr>
          <a:xfrm>
            <a:off x="9915239" y="12433214"/>
            <a:ext cx="533436" cy="230832"/>
            <a:chOff x="2704902" y="2010614"/>
            <a:chExt cx="533436" cy="230832"/>
          </a:xfrm>
        </p:grpSpPr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3C233E9D-9545-4B99-B6DC-D9D7BCF0EA5B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5AAD07B-05FB-47AC-A760-488254FEB900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</p:grpSp>
      <p:sp>
        <p:nvSpPr>
          <p:cNvPr id="150" name="Oval 149">
            <a:extLst>
              <a:ext uri="{FF2B5EF4-FFF2-40B4-BE49-F238E27FC236}">
                <a16:creationId xmlns:a16="http://schemas.microsoft.com/office/drawing/2014/main" id="{BA821C52-D5F1-461A-9C79-0D495CDCE02C}"/>
              </a:ext>
            </a:extLst>
          </p:cNvPr>
          <p:cNvSpPr/>
          <p:nvPr/>
        </p:nvSpPr>
        <p:spPr>
          <a:xfrm>
            <a:off x="10455327" y="1232691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DJ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1B987A0-915A-4264-8FD2-744124316D4C}"/>
              </a:ext>
            </a:extLst>
          </p:cNvPr>
          <p:cNvGrpSpPr/>
          <p:nvPr/>
        </p:nvGrpSpPr>
        <p:grpSpPr>
          <a:xfrm>
            <a:off x="10811352" y="12416627"/>
            <a:ext cx="533436" cy="230832"/>
            <a:chOff x="2704902" y="2010614"/>
            <a:chExt cx="533436" cy="230832"/>
          </a:xfrm>
        </p:grpSpPr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3B645976-8591-4045-A196-DE0DF97A9749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5BF5130-CEE8-4A33-A4D1-26F07E37205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r</a:t>
              </a:r>
            </a:p>
          </p:txBody>
        </p:sp>
      </p:grpSp>
      <p:sp>
        <p:nvSpPr>
          <p:cNvPr id="154" name="Oval 153">
            <a:extLst>
              <a:ext uri="{FF2B5EF4-FFF2-40B4-BE49-F238E27FC236}">
                <a16:creationId xmlns:a16="http://schemas.microsoft.com/office/drawing/2014/main" id="{61F0A94F-3023-4F29-8419-0FEF15229C4F}"/>
              </a:ext>
            </a:extLst>
          </p:cNvPr>
          <p:cNvSpPr/>
          <p:nvPr/>
        </p:nvSpPr>
        <p:spPr>
          <a:xfrm>
            <a:off x="11351440" y="1231705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DU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1551617-67CF-44EC-B596-D09EFB8855AD}"/>
              </a:ext>
            </a:extLst>
          </p:cNvPr>
          <p:cNvGrpSpPr/>
          <p:nvPr/>
        </p:nvGrpSpPr>
        <p:grpSpPr>
          <a:xfrm>
            <a:off x="11723852" y="12439710"/>
            <a:ext cx="533436" cy="230832"/>
            <a:chOff x="2704902" y="2010614"/>
            <a:chExt cx="533436" cy="230832"/>
          </a:xfrm>
        </p:grpSpPr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9B9F36A2-4B74-4CCF-9BDF-AA77A1808E5D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9002F54-1DC5-4744-85B1-928EAB0E3791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y</a:t>
              </a:r>
            </a:p>
          </p:txBody>
        </p:sp>
      </p:grpSp>
      <p:sp>
        <p:nvSpPr>
          <p:cNvPr id="158" name="Oval 157">
            <a:extLst>
              <a:ext uri="{FF2B5EF4-FFF2-40B4-BE49-F238E27FC236}">
                <a16:creationId xmlns:a16="http://schemas.microsoft.com/office/drawing/2014/main" id="{AC2B3A6E-248E-4878-BF5D-106A8624681E}"/>
              </a:ext>
            </a:extLst>
          </p:cNvPr>
          <p:cNvSpPr/>
          <p:nvPr/>
        </p:nvSpPr>
        <p:spPr>
          <a:xfrm>
            <a:off x="12263940" y="12326910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EC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45B48C3-B71D-4167-A919-EFD9CFDD2948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5512326" y="12548630"/>
            <a:ext cx="811464" cy="4519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9A8B6A7-F82E-4E16-AB37-B6B17D42456D}"/>
              </a:ext>
            </a:extLst>
          </p:cNvPr>
          <p:cNvGrpSpPr/>
          <p:nvPr/>
        </p:nvGrpSpPr>
        <p:grpSpPr>
          <a:xfrm>
            <a:off x="5695206" y="13176617"/>
            <a:ext cx="1191981" cy="288722"/>
            <a:chOff x="1942470" y="-583745"/>
            <a:chExt cx="1128049" cy="2868550"/>
          </a:xfrm>
        </p:grpSpPr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743E89EB-9CA5-4FE9-AEC5-2C7FCB7462CD}"/>
                </a:ext>
              </a:extLst>
            </p:cNvPr>
            <p:cNvCxnSpPr>
              <a:cxnSpLocks/>
              <a:stCxn id="130" idx="6"/>
              <a:endCxn id="163" idx="2"/>
            </p:cNvCxnSpPr>
            <p:nvPr/>
          </p:nvCxnSpPr>
          <p:spPr>
            <a:xfrm flipV="1">
              <a:off x="1942470" y="-583745"/>
              <a:ext cx="1128049" cy="6750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425AE5D-D7BD-4719-921E-FFA733E2CD36}"/>
                </a:ext>
              </a:extLst>
            </p:cNvPr>
            <p:cNvSpPr txBox="1"/>
            <p:nvPr/>
          </p:nvSpPr>
          <p:spPr>
            <a:xfrm>
              <a:off x="2648607" y="181643"/>
              <a:ext cx="150495" cy="2103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h</a:t>
              </a:r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1FF0195C-52BA-437D-AA89-6EEFE004AFFA}"/>
              </a:ext>
            </a:extLst>
          </p:cNvPr>
          <p:cNvSpPr/>
          <p:nvPr/>
        </p:nvSpPr>
        <p:spPr>
          <a:xfrm>
            <a:off x="6887187" y="13008419"/>
            <a:ext cx="686776" cy="33639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AS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970FF50-5413-4D73-9D99-1CEA1C3B0067}"/>
              </a:ext>
            </a:extLst>
          </p:cNvPr>
          <p:cNvGrpSpPr/>
          <p:nvPr/>
        </p:nvGrpSpPr>
        <p:grpSpPr>
          <a:xfrm>
            <a:off x="7573963" y="13172765"/>
            <a:ext cx="589626" cy="320397"/>
            <a:chOff x="3017422" y="-1634287"/>
            <a:chExt cx="558004" cy="4324738"/>
          </a:xfrm>
        </p:grpSpPr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201CED8C-88B1-4F27-8228-542C4E739E28}"/>
                </a:ext>
              </a:extLst>
            </p:cNvPr>
            <p:cNvCxnSpPr>
              <a:cxnSpLocks/>
              <a:stCxn id="163" idx="6"/>
              <a:endCxn id="167" idx="2"/>
            </p:cNvCxnSpPr>
            <p:nvPr/>
          </p:nvCxnSpPr>
          <p:spPr>
            <a:xfrm flipV="1">
              <a:off x="3017422" y="-1634287"/>
              <a:ext cx="558004" cy="5199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520F79B-9423-48A1-A4C5-5D2BEEA03AF7}"/>
                </a:ext>
              </a:extLst>
            </p:cNvPr>
            <p:cNvSpPr txBox="1"/>
            <p:nvPr/>
          </p:nvSpPr>
          <p:spPr>
            <a:xfrm>
              <a:off x="3097160" y="-166886"/>
              <a:ext cx="150495" cy="2857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e</a:t>
              </a:r>
            </a:p>
          </p:txBody>
        </p:sp>
      </p:grpSp>
      <p:sp>
        <p:nvSpPr>
          <p:cNvPr id="167" name="Oval 166">
            <a:extLst>
              <a:ext uri="{FF2B5EF4-FFF2-40B4-BE49-F238E27FC236}">
                <a16:creationId xmlns:a16="http://schemas.microsoft.com/office/drawing/2014/main" id="{D4474B76-FA94-431E-B9F5-730B5047463E}"/>
              </a:ext>
            </a:extLst>
          </p:cNvPr>
          <p:cNvSpPr/>
          <p:nvPr/>
        </p:nvSpPr>
        <p:spPr>
          <a:xfrm>
            <a:off x="8163589" y="13004567"/>
            <a:ext cx="434629" cy="33639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BL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8F5C3F1-CDD0-4BE5-9D89-558E8A37ED4A}"/>
              </a:ext>
            </a:extLst>
          </p:cNvPr>
          <p:cNvGrpSpPr/>
          <p:nvPr/>
        </p:nvGrpSpPr>
        <p:grpSpPr>
          <a:xfrm>
            <a:off x="8570103" y="13172765"/>
            <a:ext cx="338084" cy="377244"/>
            <a:chOff x="2568621" y="-1912814"/>
            <a:chExt cx="319952" cy="6232600"/>
          </a:xfrm>
        </p:grpSpPr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DBD03F1-B487-4D0A-A809-A2B46752E414}"/>
                </a:ext>
              </a:extLst>
            </p:cNvPr>
            <p:cNvCxnSpPr>
              <a:cxnSpLocks/>
              <a:stCxn id="167" idx="6"/>
              <a:endCxn id="171" idx="2"/>
            </p:cNvCxnSpPr>
            <p:nvPr/>
          </p:nvCxnSpPr>
          <p:spPr>
            <a:xfrm>
              <a:off x="2595228" y="-1912814"/>
              <a:ext cx="29334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66E4CD7-E1CB-4D77-9367-274A0942E028}"/>
                </a:ext>
              </a:extLst>
            </p:cNvPr>
            <p:cNvSpPr txBox="1"/>
            <p:nvPr/>
          </p:nvSpPr>
          <p:spPr>
            <a:xfrm>
              <a:off x="2568621" y="822453"/>
              <a:ext cx="150495" cy="3497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c</a:t>
              </a:r>
            </a:p>
          </p:txBody>
        </p:sp>
      </p:grpSp>
      <p:sp>
        <p:nvSpPr>
          <p:cNvPr id="171" name="Oval 170">
            <a:extLst>
              <a:ext uri="{FF2B5EF4-FFF2-40B4-BE49-F238E27FC236}">
                <a16:creationId xmlns:a16="http://schemas.microsoft.com/office/drawing/2014/main" id="{3CE504C1-C1F7-4C1B-9DEC-1F60B5EDFD6F}"/>
              </a:ext>
            </a:extLst>
          </p:cNvPr>
          <p:cNvSpPr/>
          <p:nvPr/>
        </p:nvSpPr>
        <p:spPr>
          <a:xfrm>
            <a:off x="8908187" y="13004567"/>
            <a:ext cx="453523" cy="33639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E0FF1C5-9F7B-4148-B2F9-3E3076069BF4}"/>
              </a:ext>
            </a:extLst>
          </p:cNvPr>
          <p:cNvSpPr/>
          <p:nvPr/>
        </p:nvSpPr>
        <p:spPr>
          <a:xfrm>
            <a:off x="9780769" y="13001928"/>
            <a:ext cx="638924" cy="336396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CW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D724937-063E-41DE-8179-116C3F217E56}"/>
              </a:ext>
            </a:extLst>
          </p:cNvPr>
          <p:cNvSpPr txBox="1"/>
          <p:nvPr/>
        </p:nvSpPr>
        <p:spPr>
          <a:xfrm>
            <a:off x="9378698" y="13261083"/>
            <a:ext cx="159024" cy="21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81" b="1" dirty="0"/>
              <a:t>k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3CECFCA-EDBB-4EEF-A351-4BD4381C76AF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9305425" y="13165390"/>
            <a:ext cx="475344" cy="473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80DBAC0-7317-4B48-A2C4-0D3E58A0E2A6}"/>
              </a:ext>
            </a:extLst>
          </p:cNvPr>
          <p:cNvGrpSpPr/>
          <p:nvPr/>
        </p:nvGrpSpPr>
        <p:grpSpPr>
          <a:xfrm>
            <a:off x="5830941" y="13895572"/>
            <a:ext cx="533436" cy="230832"/>
            <a:chOff x="2704902" y="2010614"/>
            <a:chExt cx="533436" cy="230832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C0A00875-1BAB-4C71-B10C-EB015AA8E473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D0C78C9-44DD-45FC-B7C7-94FE76CAAC04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</p:grpSp>
      <p:sp>
        <p:nvSpPr>
          <p:cNvPr id="178" name="Oval 177">
            <a:extLst>
              <a:ext uri="{FF2B5EF4-FFF2-40B4-BE49-F238E27FC236}">
                <a16:creationId xmlns:a16="http://schemas.microsoft.com/office/drawing/2014/main" id="{B295C2B0-9D6C-43F1-962C-F848BD05D600}"/>
              </a:ext>
            </a:extLst>
          </p:cNvPr>
          <p:cNvSpPr/>
          <p:nvPr/>
        </p:nvSpPr>
        <p:spPr>
          <a:xfrm>
            <a:off x="6356320" y="13749198"/>
            <a:ext cx="560921" cy="365760"/>
          </a:xfrm>
          <a:prstGeom prst="ellipse">
            <a:avLst/>
          </a:prstGeom>
          <a:noFill/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AT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6C26957-A5E7-4DE5-BBF0-128A9C41A46D}"/>
              </a:ext>
            </a:extLst>
          </p:cNvPr>
          <p:cNvGrpSpPr/>
          <p:nvPr/>
        </p:nvGrpSpPr>
        <p:grpSpPr>
          <a:xfrm>
            <a:off x="6917241" y="13913601"/>
            <a:ext cx="982037" cy="235390"/>
            <a:chOff x="2262953" y="2054008"/>
            <a:chExt cx="982037" cy="235390"/>
          </a:xfrm>
        </p:grpSpPr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9D3AA91-E42C-47BA-98AF-B8F1350DBC30}"/>
                </a:ext>
              </a:extLst>
            </p:cNvPr>
            <p:cNvCxnSpPr>
              <a:cxnSpLocks/>
              <a:stCxn id="178" idx="6"/>
              <a:endCxn id="182" idx="2"/>
            </p:cNvCxnSpPr>
            <p:nvPr/>
          </p:nvCxnSpPr>
          <p:spPr>
            <a:xfrm flipV="1">
              <a:off x="2262953" y="2054008"/>
              <a:ext cx="982037" cy="1847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5EE05173-479B-47AF-81F9-049E15333EEA}"/>
                </a:ext>
              </a:extLst>
            </p:cNvPr>
            <p:cNvSpPr txBox="1"/>
            <p:nvPr/>
          </p:nvSpPr>
          <p:spPr>
            <a:xfrm>
              <a:off x="2634192" y="205856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</p:grpSp>
      <p:sp>
        <p:nvSpPr>
          <p:cNvPr id="182" name="Oval 181">
            <a:extLst>
              <a:ext uri="{FF2B5EF4-FFF2-40B4-BE49-F238E27FC236}">
                <a16:creationId xmlns:a16="http://schemas.microsoft.com/office/drawing/2014/main" id="{D0EDEDEE-5695-42B8-AE14-B4D12D5E1DDA}"/>
              </a:ext>
            </a:extLst>
          </p:cNvPr>
          <p:cNvSpPr/>
          <p:nvPr/>
        </p:nvSpPr>
        <p:spPr>
          <a:xfrm>
            <a:off x="7899278" y="13730721"/>
            <a:ext cx="418287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BM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6D52A3D-AD42-4E4C-9223-122E386CCDFA}"/>
              </a:ext>
            </a:extLst>
          </p:cNvPr>
          <p:cNvGrpSpPr/>
          <p:nvPr/>
        </p:nvGrpSpPr>
        <p:grpSpPr>
          <a:xfrm>
            <a:off x="8317565" y="13890716"/>
            <a:ext cx="484940" cy="230832"/>
            <a:chOff x="2810641" y="2086646"/>
            <a:chExt cx="484940" cy="230832"/>
          </a:xfrm>
        </p:grpSpPr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35953EF6-D5B5-49AE-BB75-E9655B2ED5B0}"/>
                </a:ext>
              </a:extLst>
            </p:cNvPr>
            <p:cNvCxnSpPr>
              <a:cxnSpLocks/>
              <a:stCxn id="182" idx="6"/>
              <a:endCxn id="186" idx="2"/>
            </p:cNvCxnSpPr>
            <p:nvPr/>
          </p:nvCxnSpPr>
          <p:spPr>
            <a:xfrm>
              <a:off x="2810641" y="2109531"/>
              <a:ext cx="484940" cy="455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B840281-E46C-4FDF-9702-6F2E21C17EC9}"/>
                </a:ext>
              </a:extLst>
            </p:cNvPr>
            <p:cNvSpPr txBox="1"/>
            <p:nvPr/>
          </p:nvSpPr>
          <p:spPr>
            <a:xfrm>
              <a:off x="2887468" y="208664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p</a:t>
              </a:r>
            </a:p>
          </p:txBody>
        </p:sp>
      </p:grpSp>
      <p:sp>
        <p:nvSpPr>
          <p:cNvPr id="186" name="Oval 185">
            <a:extLst>
              <a:ext uri="{FF2B5EF4-FFF2-40B4-BE49-F238E27FC236}">
                <a16:creationId xmlns:a16="http://schemas.microsoft.com/office/drawing/2014/main" id="{EB451C5F-F37D-4780-AB08-55F14F4A4CA0}"/>
              </a:ext>
            </a:extLst>
          </p:cNvPr>
          <p:cNvSpPr/>
          <p:nvPr/>
        </p:nvSpPr>
        <p:spPr>
          <a:xfrm>
            <a:off x="8802505" y="13735279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CF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5EF8707-FF51-417D-BF85-FFCB11019534}"/>
              </a:ext>
            </a:extLst>
          </p:cNvPr>
          <p:cNvCxnSpPr>
            <a:cxnSpLocks/>
            <a:stCxn id="130" idx="4"/>
          </p:cNvCxnSpPr>
          <p:nvPr/>
        </p:nvCxnSpPr>
        <p:spPr>
          <a:xfrm>
            <a:off x="5512326" y="13366291"/>
            <a:ext cx="325703" cy="58966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C150DFA-368B-45CB-97C0-9545DEEF9654}"/>
              </a:ext>
            </a:extLst>
          </p:cNvPr>
          <p:cNvGrpSpPr/>
          <p:nvPr/>
        </p:nvGrpSpPr>
        <p:grpSpPr>
          <a:xfrm>
            <a:off x="5987369" y="14144087"/>
            <a:ext cx="8522728" cy="638815"/>
            <a:chOff x="2786755" y="14028186"/>
            <a:chExt cx="13547336" cy="1118341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69A8A38E-2C1E-40F1-9572-30C8D605C9F1}"/>
                </a:ext>
              </a:extLst>
            </p:cNvPr>
            <p:cNvGrpSpPr/>
            <p:nvPr/>
          </p:nvGrpSpPr>
          <p:grpSpPr>
            <a:xfrm>
              <a:off x="2786755" y="14475248"/>
              <a:ext cx="550526" cy="431942"/>
              <a:chOff x="2647146" y="824897"/>
              <a:chExt cx="419448" cy="3314895"/>
            </a:xfrm>
          </p:grpSpPr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E82988CB-8C46-4026-8D58-E9DC0A20E3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7144" y="824897"/>
                <a:ext cx="419448" cy="18737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EFC3E4F-3957-42E0-AC9F-F3A741E49D51}"/>
                  </a:ext>
                </a:extLst>
              </p:cNvPr>
              <p:cNvSpPr txBox="1"/>
              <p:nvPr/>
            </p:nvSpPr>
            <p:spPr>
              <a:xfrm>
                <a:off x="2840591" y="2036632"/>
                <a:ext cx="150494" cy="2103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o</a:t>
                </a:r>
              </a:p>
            </p:txBody>
          </p:sp>
        </p:grp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2B7CF60F-4182-4F95-94E1-DE7C1352AC25}"/>
                </a:ext>
              </a:extLst>
            </p:cNvPr>
            <p:cNvSpPr/>
            <p:nvPr/>
          </p:nvSpPr>
          <p:spPr>
            <a:xfrm>
              <a:off x="3342789" y="14174850"/>
              <a:ext cx="735906" cy="632163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AU</a:t>
              </a: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253FD860-D6AB-4D23-81D1-6EFB16E23AE5}"/>
                </a:ext>
              </a:extLst>
            </p:cNvPr>
            <p:cNvSpPr/>
            <p:nvPr/>
          </p:nvSpPr>
          <p:spPr>
            <a:xfrm>
              <a:off x="4715447" y="14285029"/>
              <a:ext cx="870642" cy="43550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BN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B1A3F243-6911-433A-8720-73BE988A540B}"/>
                </a:ext>
              </a:extLst>
            </p:cNvPr>
            <p:cNvGrpSpPr/>
            <p:nvPr/>
          </p:nvGrpSpPr>
          <p:grpSpPr>
            <a:xfrm>
              <a:off x="5586089" y="14502780"/>
              <a:ext cx="353426" cy="349995"/>
              <a:chOff x="3137201" y="855046"/>
              <a:chExt cx="269277" cy="4466526"/>
            </a:xfrm>
          </p:grpSpPr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AE4FC412-9C6A-4A1B-8866-372D60075621}"/>
                  </a:ext>
                </a:extLst>
              </p:cNvPr>
              <p:cNvCxnSpPr>
                <a:cxnSpLocks/>
                <a:stCxn id="197" idx="6"/>
                <a:endCxn id="201" idx="2"/>
              </p:cNvCxnSpPr>
              <p:nvPr/>
            </p:nvCxnSpPr>
            <p:spPr>
              <a:xfrm>
                <a:off x="3137201" y="855046"/>
                <a:ext cx="269277" cy="131478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A304BC65-3213-4F3E-B330-912B10FF43A6}"/>
                  </a:ext>
                </a:extLst>
              </p:cNvPr>
              <p:cNvSpPr txBox="1"/>
              <p:nvPr/>
            </p:nvSpPr>
            <p:spPr>
              <a:xfrm>
                <a:off x="3174955" y="1824231"/>
                <a:ext cx="150495" cy="3497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t</a:t>
                </a:r>
              </a:p>
            </p:txBody>
          </p:sp>
        </p:grp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86801F9A-8758-49A4-81FB-EC77BCD36A4A}"/>
                </a:ext>
              </a:extLst>
            </p:cNvPr>
            <p:cNvSpPr/>
            <p:nvPr/>
          </p:nvSpPr>
          <p:spPr>
            <a:xfrm>
              <a:off x="5939514" y="14295331"/>
              <a:ext cx="643396" cy="43550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CG</a:t>
              </a:r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5C952CD9-161B-4262-BBF5-2A8AAF36A40E}"/>
                </a:ext>
              </a:extLst>
            </p:cNvPr>
            <p:cNvGrpSpPr/>
            <p:nvPr/>
          </p:nvGrpSpPr>
          <p:grpSpPr>
            <a:xfrm>
              <a:off x="6487552" y="14513082"/>
              <a:ext cx="622435" cy="624102"/>
              <a:chOff x="1997415" y="869561"/>
              <a:chExt cx="474237" cy="5550680"/>
            </a:xfrm>
          </p:grpSpPr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0460CD1-74DC-4311-9F77-BF1B19B23955}"/>
                  </a:ext>
                </a:extLst>
              </p:cNvPr>
              <p:cNvCxnSpPr>
                <a:cxnSpLocks/>
                <a:stCxn id="201" idx="6"/>
                <a:endCxn id="209" idx="2"/>
              </p:cNvCxnSpPr>
              <p:nvPr/>
            </p:nvCxnSpPr>
            <p:spPr>
              <a:xfrm>
                <a:off x="2070068" y="869561"/>
                <a:ext cx="401584" cy="350856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62222FCE-A583-4AC4-A9B8-F885C864C341}"/>
                  </a:ext>
                </a:extLst>
              </p:cNvPr>
              <p:cNvSpPr txBox="1"/>
              <p:nvPr/>
            </p:nvSpPr>
            <p:spPr>
              <a:xfrm>
                <a:off x="1997415" y="2153281"/>
                <a:ext cx="150495" cy="4266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i</a:t>
                </a:r>
              </a:p>
            </p:txBody>
          </p:sp>
        </p:grp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4B2F849-6673-47D4-9C21-C9B722E87C48}"/>
                </a:ext>
              </a:extLst>
            </p:cNvPr>
            <p:cNvSpPr/>
            <p:nvPr/>
          </p:nvSpPr>
          <p:spPr>
            <a:xfrm>
              <a:off x="7109989" y="14230720"/>
              <a:ext cx="831009" cy="64362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CX</a:t>
              </a:r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1075485F-EC78-4E04-8C92-CF6ED0E94343}"/>
                </a:ext>
              </a:extLst>
            </p:cNvPr>
            <p:cNvGrpSpPr/>
            <p:nvPr/>
          </p:nvGrpSpPr>
          <p:grpSpPr>
            <a:xfrm>
              <a:off x="7859738" y="14509072"/>
              <a:ext cx="452040" cy="637455"/>
              <a:chOff x="2130448" y="1033918"/>
              <a:chExt cx="344413" cy="4780838"/>
            </a:xfrm>
          </p:grpSpPr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DC214233-AC3B-42AB-884B-91DBA7987E7E}"/>
                  </a:ext>
                </a:extLst>
              </p:cNvPr>
              <p:cNvCxnSpPr>
                <a:cxnSpLocks/>
                <a:stCxn id="209" idx="6"/>
                <a:endCxn id="213" idx="2"/>
              </p:cNvCxnSpPr>
              <p:nvPr/>
            </p:nvCxnSpPr>
            <p:spPr>
              <a:xfrm flipV="1">
                <a:off x="2192363" y="1033918"/>
                <a:ext cx="282498" cy="32594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398F379-C0BC-44EB-BC38-19C003D57AFD}"/>
                  </a:ext>
                </a:extLst>
              </p:cNvPr>
              <p:cNvSpPr txBox="1"/>
              <p:nvPr/>
            </p:nvSpPr>
            <p:spPr>
              <a:xfrm>
                <a:off x="2130448" y="2216585"/>
                <a:ext cx="150496" cy="3598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n</a:t>
                </a:r>
              </a:p>
            </p:txBody>
          </p:sp>
        </p:grp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28F7AB30-EB32-4796-82B2-23AA018F1DC0}"/>
                </a:ext>
              </a:extLst>
            </p:cNvPr>
            <p:cNvSpPr/>
            <p:nvPr/>
          </p:nvSpPr>
          <p:spPr>
            <a:xfrm>
              <a:off x="8311774" y="14293875"/>
              <a:ext cx="879511" cy="430392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DK</a:t>
              </a:r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D697BA25-3613-4D89-9C75-FE6AC8C13957}"/>
                </a:ext>
              </a:extLst>
            </p:cNvPr>
            <p:cNvGrpSpPr/>
            <p:nvPr/>
          </p:nvGrpSpPr>
          <p:grpSpPr>
            <a:xfrm>
              <a:off x="13639628" y="14431849"/>
              <a:ext cx="569242" cy="563636"/>
              <a:chOff x="2970748" y="2036521"/>
              <a:chExt cx="433710" cy="507794"/>
            </a:xfrm>
          </p:grpSpPr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8F9CC6BC-1743-43EC-AF56-6AE93A959F11}"/>
                  </a:ext>
                </a:extLst>
              </p:cNvPr>
              <p:cNvCxnSpPr>
                <a:cxnSpLocks/>
                <a:stCxn id="233" idx="6"/>
                <a:endCxn id="739" idx="2"/>
              </p:cNvCxnSpPr>
              <p:nvPr/>
            </p:nvCxnSpPr>
            <p:spPr>
              <a:xfrm flipV="1">
                <a:off x="3074511" y="2036521"/>
                <a:ext cx="329947" cy="3761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8A42A9EA-473A-4FB8-9E16-5610F618F0BA}"/>
                  </a:ext>
                </a:extLst>
              </p:cNvPr>
              <p:cNvSpPr txBox="1"/>
              <p:nvPr/>
            </p:nvSpPr>
            <p:spPr>
              <a:xfrm>
                <a:off x="2970748" y="2297417"/>
                <a:ext cx="150495" cy="246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e</a:t>
                </a:r>
              </a:p>
            </p:txBody>
          </p:sp>
        </p:grp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537E1A34-A5BB-4221-A584-7C842B8F6E68}"/>
                </a:ext>
              </a:extLst>
            </p:cNvPr>
            <p:cNvSpPr/>
            <p:nvPr/>
          </p:nvSpPr>
          <p:spPr>
            <a:xfrm>
              <a:off x="15406451" y="14028186"/>
              <a:ext cx="927640" cy="632163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EU</a:t>
              </a: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7BE572A4-68E2-4AC4-9DEA-25C42CDDCF48}"/>
                </a:ext>
              </a:extLst>
            </p:cNvPr>
            <p:cNvGrpSpPr/>
            <p:nvPr/>
          </p:nvGrpSpPr>
          <p:grpSpPr>
            <a:xfrm>
              <a:off x="8882458" y="14509071"/>
              <a:ext cx="621580" cy="433323"/>
              <a:chOff x="2029887" y="991784"/>
              <a:chExt cx="473587" cy="3445533"/>
            </a:xfrm>
          </p:grpSpPr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F4463D37-DE0B-4316-ABB1-E386A0E241F4}"/>
                  </a:ext>
                </a:extLst>
              </p:cNvPr>
              <p:cNvCxnSpPr>
                <a:cxnSpLocks/>
                <a:stCxn id="213" idx="6"/>
                <a:endCxn id="221" idx="2"/>
              </p:cNvCxnSpPr>
              <p:nvPr/>
            </p:nvCxnSpPr>
            <p:spPr>
              <a:xfrm>
                <a:off x="2265186" y="991784"/>
                <a:ext cx="238288" cy="585635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8E39BA9C-2622-42B6-B2D5-B619E4E6C57A}"/>
                  </a:ext>
                </a:extLst>
              </p:cNvPr>
              <p:cNvSpPr txBox="1"/>
              <p:nvPr/>
            </p:nvSpPr>
            <p:spPr>
              <a:xfrm>
                <a:off x="2029887" y="2258239"/>
                <a:ext cx="150495" cy="2179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u</a:t>
                </a:r>
              </a:p>
            </p:txBody>
          </p:sp>
        </p:grp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ECEAFDC3-D902-4012-9FB9-0484FF3D3F6D}"/>
                </a:ext>
              </a:extLst>
            </p:cNvPr>
            <p:cNvSpPr/>
            <p:nvPr/>
          </p:nvSpPr>
          <p:spPr>
            <a:xfrm>
              <a:off x="9504037" y="14364972"/>
              <a:ext cx="748386" cy="43550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DV</a:t>
              </a:r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5B517149-1F63-407A-B895-6E27B35F8DF1}"/>
                </a:ext>
              </a:extLst>
            </p:cNvPr>
            <p:cNvGrpSpPr/>
            <p:nvPr/>
          </p:nvGrpSpPr>
          <p:grpSpPr>
            <a:xfrm>
              <a:off x="10206204" y="14474379"/>
              <a:ext cx="228075" cy="476898"/>
              <a:chOff x="3064567" y="2054141"/>
              <a:chExt cx="173771" cy="400529"/>
            </a:xfrm>
          </p:grpSpPr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1A9976CF-7960-4950-8231-7C27648ED7D1}"/>
                  </a:ext>
                </a:extLst>
              </p:cNvPr>
              <p:cNvCxnSpPr>
                <a:cxnSpLocks/>
                <a:stCxn id="221" idx="6"/>
              </p:cNvCxnSpPr>
              <p:nvPr/>
            </p:nvCxnSpPr>
            <p:spPr>
              <a:xfrm flipV="1">
                <a:off x="3099786" y="2054141"/>
                <a:ext cx="138552" cy="9099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DECF8F41-F189-41B1-8C51-CB287DDD2204}"/>
                  </a:ext>
                </a:extLst>
              </p:cNvPr>
              <p:cNvSpPr txBox="1"/>
              <p:nvPr/>
            </p:nvSpPr>
            <p:spPr>
              <a:xfrm>
                <a:off x="3064567" y="2224506"/>
                <a:ext cx="150495" cy="23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e</a:t>
                </a:r>
              </a:p>
            </p:txBody>
          </p:sp>
        </p:grp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45AAD99F-9DF3-4816-9DA6-F6C2958D4592}"/>
                </a:ext>
              </a:extLst>
            </p:cNvPr>
            <p:cNvSpPr/>
            <p:nvPr/>
          </p:nvSpPr>
          <p:spPr>
            <a:xfrm>
              <a:off x="10443000" y="14291865"/>
              <a:ext cx="735906" cy="402737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ED</a:t>
              </a:r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E71C7F2F-8F6E-45EB-9CF8-0B33D7674475}"/>
                </a:ext>
              </a:extLst>
            </p:cNvPr>
            <p:cNvGrpSpPr/>
            <p:nvPr/>
          </p:nvGrpSpPr>
          <p:grpSpPr>
            <a:xfrm>
              <a:off x="11178908" y="14478072"/>
              <a:ext cx="432209" cy="460508"/>
              <a:chOff x="1935964" y="1918436"/>
              <a:chExt cx="329302" cy="3197423"/>
            </a:xfrm>
          </p:grpSpPr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FD9339FA-F230-494A-BA23-01C4C9023856}"/>
                  </a:ext>
                </a:extLst>
              </p:cNvPr>
              <p:cNvCxnSpPr>
                <a:cxnSpLocks/>
                <a:stCxn id="225" idx="6"/>
                <a:endCxn id="229" idx="2"/>
              </p:cNvCxnSpPr>
              <p:nvPr/>
            </p:nvCxnSpPr>
            <p:spPr>
              <a:xfrm flipV="1">
                <a:off x="1935964" y="1918436"/>
                <a:ext cx="329302" cy="10527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72FAF748-79D4-46C7-A285-8E3062070B99}"/>
                  </a:ext>
                </a:extLst>
              </p:cNvPr>
              <p:cNvSpPr txBox="1"/>
              <p:nvPr/>
            </p:nvSpPr>
            <p:spPr>
              <a:xfrm>
                <a:off x="1963286" y="3213068"/>
                <a:ext cx="150495" cy="1902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w</a:t>
                </a:r>
              </a:p>
            </p:txBody>
          </p:sp>
        </p:grp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B3B803D3-D6D8-4405-899A-F578869AD024}"/>
                </a:ext>
              </a:extLst>
            </p:cNvPr>
            <p:cNvSpPr/>
            <p:nvPr/>
          </p:nvSpPr>
          <p:spPr>
            <a:xfrm>
              <a:off x="11611115" y="14272666"/>
              <a:ext cx="735906" cy="410812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EI</a:t>
              </a:r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F302AE72-8CE7-4F58-843C-129AB39821AD}"/>
                </a:ext>
              </a:extLst>
            </p:cNvPr>
            <p:cNvGrpSpPr/>
            <p:nvPr/>
          </p:nvGrpSpPr>
          <p:grpSpPr>
            <a:xfrm>
              <a:off x="12347021" y="14473598"/>
              <a:ext cx="515777" cy="231758"/>
              <a:chOff x="1717421" y="1476035"/>
              <a:chExt cx="392970" cy="1497036"/>
            </a:xfrm>
          </p:grpSpPr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27DAB53E-E116-4467-8629-F49FC659BEE4}"/>
                  </a:ext>
                </a:extLst>
              </p:cNvPr>
              <p:cNvCxnSpPr>
                <a:cxnSpLocks/>
                <a:stCxn id="229" idx="6"/>
                <a:endCxn id="233" idx="2"/>
              </p:cNvCxnSpPr>
              <p:nvPr/>
            </p:nvCxnSpPr>
            <p:spPr>
              <a:xfrm flipV="1">
                <a:off x="1717421" y="1476035"/>
                <a:ext cx="392970" cy="2890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8759FB98-D47A-4FBC-931C-80C5998A7291}"/>
                  </a:ext>
                </a:extLst>
              </p:cNvPr>
              <p:cNvSpPr txBox="1"/>
              <p:nvPr/>
            </p:nvSpPr>
            <p:spPr>
              <a:xfrm>
                <a:off x="1781620" y="2764272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h</a:t>
                </a:r>
              </a:p>
            </p:txBody>
          </p:sp>
        </p:grp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2DD55B05-620B-46F7-BEEE-C0C8C91B949F}"/>
                </a:ext>
              </a:extLst>
            </p:cNvPr>
            <p:cNvSpPr/>
            <p:nvPr/>
          </p:nvSpPr>
          <p:spPr>
            <a:xfrm>
              <a:off x="12862798" y="14266591"/>
              <a:ext cx="913019" cy="41401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EN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F319476B-8902-49F3-BA31-6FE7DF452535}"/>
                </a:ext>
              </a:extLst>
            </p:cNvPr>
            <p:cNvSpPr txBox="1"/>
            <p:nvPr/>
          </p:nvSpPr>
          <p:spPr>
            <a:xfrm>
              <a:off x="14932321" y="14737210"/>
              <a:ext cx="197525" cy="274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n</a:t>
              </a:r>
            </a:p>
          </p:txBody>
        </p:sp>
      </p:grp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D0EB16C7-2058-4099-9AE0-2492C5D861C1}"/>
              </a:ext>
            </a:extLst>
          </p:cNvPr>
          <p:cNvCxnSpPr>
            <a:cxnSpLocks/>
            <a:stCxn id="130" idx="3"/>
          </p:cNvCxnSpPr>
          <p:nvPr/>
        </p:nvCxnSpPr>
        <p:spPr>
          <a:xfrm>
            <a:off x="5383010" y="13312727"/>
            <a:ext cx="630811" cy="115268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8C863C95-7069-483C-AD18-8AD5EC3CC509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1792971"/>
            <a:ext cx="2918674" cy="901719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DAC7B9C8-1866-432C-A3D4-F1FCBD13A006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3180015"/>
            <a:ext cx="3060853" cy="763015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E87BB442-C767-4CAE-961E-B51FB1F2A3E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5399539"/>
            <a:ext cx="4608054" cy="541062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A16052B2-76D0-41C8-86AB-7461260A8831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6477677"/>
            <a:ext cx="5152086" cy="433248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5" name="Straight Connector 734">
            <a:extLst>
              <a:ext uri="{FF2B5EF4-FFF2-40B4-BE49-F238E27FC236}">
                <a16:creationId xmlns:a16="http://schemas.microsoft.com/office/drawing/2014/main" id="{171647F1-21FB-4010-914B-8AA72AD2CA3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7790689"/>
            <a:ext cx="5573553" cy="301947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8DF65F93-0946-423D-8F80-520FDF17ED57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8856803"/>
            <a:ext cx="6220202" cy="195336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DB4AA95A-0E66-4FB1-9880-CAD027A4FF7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9592939"/>
            <a:ext cx="6791741" cy="121722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Straight Connector 798">
            <a:extLst>
              <a:ext uri="{FF2B5EF4-FFF2-40B4-BE49-F238E27FC236}">
                <a16:creationId xmlns:a16="http://schemas.microsoft.com/office/drawing/2014/main" id="{1EB948CB-52A6-44C7-828B-F6018CB1B9A8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1402059" y="21175925"/>
            <a:ext cx="67565" cy="1113128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14CF2080-C4A3-423C-BB61-10E80B88768A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249306" cy="1047095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8" name="Straight Connector 827">
            <a:extLst>
              <a:ext uri="{FF2B5EF4-FFF2-40B4-BE49-F238E27FC236}">
                <a16:creationId xmlns:a16="http://schemas.microsoft.com/office/drawing/2014/main" id="{9F1E0D22-9594-4598-BCE2-E21BDF33B7FB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715874" cy="993649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24CA94FC-004A-4466-9E9B-93FDF0C796FF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1161206" cy="944985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E4951860-2F3E-4A21-9513-A7AB1461124D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1487585" cy="902764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D519CAED-0A84-4990-9038-21C8DAF05B49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1819855" cy="840454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4" name="Straight Connector 833">
            <a:extLst>
              <a:ext uri="{FF2B5EF4-FFF2-40B4-BE49-F238E27FC236}">
                <a16:creationId xmlns:a16="http://schemas.microsoft.com/office/drawing/2014/main" id="{22BA3E68-9584-4029-95DF-6D6FAE3C814E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2078184" cy="798003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5AE3C750-8DA7-4DCB-8B2A-11E484D33488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2635588" cy="740687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Straight Connector 837">
            <a:extLst>
              <a:ext uri="{FF2B5EF4-FFF2-40B4-BE49-F238E27FC236}">
                <a16:creationId xmlns:a16="http://schemas.microsoft.com/office/drawing/2014/main" id="{AB79C51A-1EED-4D23-B23D-A79E710E4506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2800962" cy="695061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9" name="Straight Connector 838">
            <a:extLst>
              <a:ext uri="{FF2B5EF4-FFF2-40B4-BE49-F238E27FC236}">
                <a16:creationId xmlns:a16="http://schemas.microsoft.com/office/drawing/2014/main" id="{BFECADE3-4290-425E-8AD2-2E44456DCD02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3209729" cy="628180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0" name="Straight Connector 839">
            <a:extLst>
              <a:ext uri="{FF2B5EF4-FFF2-40B4-BE49-F238E27FC236}">
                <a16:creationId xmlns:a16="http://schemas.microsoft.com/office/drawing/2014/main" id="{3F244C44-1F37-4462-BD38-98694A4AEF49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3379460" cy="567971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1" name="Straight Connector 840">
            <a:extLst>
              <a:ext uri="{FF2B5EF4-FFF2-40B4-BE49-F238E27FC236}">
                <a16:creationId xmlns:a16="http://schemas.microsoft.com/office/drawing/2014/main" id="{21932A96-9F55-462E-8D56-AD828B781F89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3650728" cy="513971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2" name="Straight Connector 841">
            <a:extLst>
              <a:ext uri="{FF2B5EF4-FFF2-40B4-BE49-F238E27FC236}">
                <a16:creationId xmlns:a16="http://schemas.microsoft.com/office/drawing/2014/main" id="{8FDE6D0D-71A0-4DA6-8B4E-DCBA0331E907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3865295" cy="456326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4" name="Straight Connector 843">
            <a:extLst>
              <a:ext uri="{FF2B5EF4-FFF2-40B4-BE49-F238E27FC236}">
                <a16:creationId xmlns:a16="http://schemas.microsoft.com/office/drawing/2014/main" id="{291E85DE-77D7-4428-8507-64462E9FF482}"/>
              </a:ext>
            </a:extLst>
          </p:cNvPr>
          <p:cNvCxnSpPr>
            <a:cxnSpLocks/>
          </p:cNvCxnSpPr>
          <p:nvPr/>
        </p:nvCxnSpPr>
        <p:spPr>
          <a:xfrm>
            <a:off x="2536425" y="22242725"/>
            <a:ext cx="3186693" cy="272707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5" name="Straight Connector 844">
            <a:extLst>
              <a:ext uri="{FF2B5EF4-FFF2-40B4-BE49-F238E27FC236}">
                <a16:creationId xmlns:a16="http://schemas.microsoft.com/office/drawing/2014/main" id="{70555069-4D0F-4461-B628-CBDBCDB16443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4555424" cy="224812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6" name="Straight Connector 845">
            <a:extLst>
              <a:ext uri="{FF2B5EF4-FFF2-40B4-BE49-F238E27FC236}">
                <a16:creationId xmlns:a16="http://schemas.microsoft.com/office/drawing/2014/main" id="{6E470FD4-CE49-4802-BE49-05C0AD475207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5241359" cy="97638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8" name="TextBox 737">
            <a:extLst>
              <a:ext uri="{FF2B5EF4-FFF2-40B4-BE49-F238E27FC236}">
                <a16:creationId xmlns:a16="http://schemas.microsoft.com/office/drawing/2014/main" id="{BAD96835-FB0C-4ED9-BA17-BA3022394B66}"/>
              </a:ext>
            </a:extLst>
          </p:cNvPr>
          <p:cNvSpPr txBox="1"/>
          <p:nvPr/>
        </p:nvSpPr>
        <p:spPr>
          <a:xfrm>
            <a:off x="6804029" y="14588210"/>
            <a:ext cx="130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sp>
        <p:nvSpPr>
          <p:cNvPr id="739" name="Oval 738">
            <a:extLst>
              <a:ext uri="{FF2B5EF4-FFF2-40B4-BE49-F238E27FC236}">
                <a16:creationId xmlns:a16="http://schemas.microsoft.com/office/drawing/2014/main" id="{F8576B61-EBDA-46BC-A364-6BB61BEF8543}"/>
              </a:ext>
            </a:extLst>
          </p:cNvPr>
          <p:cNvSpPr/>
          <p:nvPr/>
        </p:nvSpPr>
        <p:spPr>
          <a:xfrm>
            <a:off x="13173105" y="14256418"/>
            <a:ext cx="462963" cy="23649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ER</a:t>
            </a:r>
          </a:p>
        </p:txBody>
      </p:sp>
      <p:sp>
        <p:nvSpPr>
          <p:cNvPr id="740" name="Oval 739">
            <a:extLst>
              <a:ext uri="{FF2B5EF4-FFF2-40B4-BE49-F238E27FC236}">
                <a16:creationId xmlns:a16="http://schemas.microsoft.com/office/drawing/2014/main" id="{2E6FA0A3-6A3A-4300-8A08-278168616AAB}"/>
              </a:ext>
            </a:extLst>
          </p:cNvPr>
          <p:cNvSpPr/>
          <p:nvPr/>
        </p:nvSpPr>
        <p:spPr>
          <a:xfrm>
            <a:off x="3480115" y="6522289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2438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1851</TotalTime>
  <Words>317</Words>
  <Application>Microsoft Office PowerPoint</Application>
  <PresentationFormat>Custom</PresentationFormat>
  <Paragraphs>317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ahmed mohamed</cp:lastModifiedBy>
  <cp:revision>56</cp:revision>
  <dcterms:created xsi:type="dcterms:W3CDTF">2022-05-14T12:31:53Z</dcterms:created>
  <dcterms:modified xsi:type="dcterms:W3CDTF">2022-05-20T08:46:56Z</dcterms:modified>
</cp:coreProperties>
</file>