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" d="100"/>
          <a:sy n="14" d="100"/>
        </p:scale>
        <p:origin x="2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8050332" y="203846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538745" y="205231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8953366" y="203402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</cp:revision>
  <dcterms:created xsi:type="dcterms:W3CDTF">2022-05-14T12:31:53Z</dcterms:created>
  <dcterms:modified xsi:type="dcterms:W3CDTF">2022-05-14T12:42:46Z</dcterms:modified>
</cp:coreProperties>
</file>