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68" autoAdjust="0"/>
  </p:normalViewPr>
  <p:slideViewPr>
    <p:cSldViewPr snapToGrid="0">
      <p:cViewPr>
        <p:scale>
          <a:sx n="134" d="100"/>
          <a:sy n="134" d="100"/>
        </p:scale>
        <p:origin x="-4142" y="-12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AH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AI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AJ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BCC89B-65B6-472E-9133-7F3B330BE4F6}"/>
                </a:ext>
              </a:extLst>
            </p:cNvPr>
            <p:cNvSpPr/>
            <p:nvPr/>
          </p:nvSpPr>
          <p:spPr>
            <a:xfrm>
              <a:off x="3113618" y="65535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2268007" y="1183700"/>
            <a:ext cx="855662" cy="464974"/>
            <a:chOff x="2991742" y="5441112"/>
            <a:chExt cx="855662" cy="46497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3AF1AE-93E8-451C-9532-C33E5D250CA6}"/>
              </a:ext>
            </a:extLst>
          </p:cNvPr>
          <p:cNvGrpSpPr/>
          <p:nvPr/>
        </p:nvGrpSpPr>
        <p:grpSpPr>
          <a:xfrm flipV="1">
            <a:off x="10543132" y="2973099"/>
            <a:ext cx="1026847" cy="1090279"/>
            <a:chOff x="3007396" y="5441112"/>
            <a:chExt cx="1026847" cy="6548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B46B93-1DCF-40B8-A8C0-7F0676F9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FEEC1AC-9257-4DFD-B71D-547EF029E69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5" y="9605374"/>
            <a:ext cx="456765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AO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BJ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>
            <a:off x="6800138" y="14408411"/>
            <a:ext cx="400585" cy="67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234" idx="6"/>
            <a:endCxn id="217" idx="2"/>
          </p:cNvCxnSpPr>
          <p:nvPr/>
        </p:nvCxnSpPr>
        <p:spPr>
          <a:xfrm flipV="1">
            <a:off x="13537985" y="14380798"/>
            <a:ext cx="388528" cy="73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AU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BN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CF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9132855" y="9527395"/>
            <a:ext cx="5541857" cy="7256179"/>
            <a:chOff x="-17881988" y="3040764"/>
            <a:chExt cx="19205262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7881988" y="181610157"/>
              <a:ext cx="883940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7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CG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6" y="16882024"/>
              <a:ext cx="597065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AW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BP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AY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AX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AZ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6" y="1862338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054604" y="18736181"/>
            <a:ext cx="533436" cy="230832"/>
            <a:chOff x="2704902" y="2010614"/>
            <a:chExt cx="53343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2" y="1862338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BA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BT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6848706" y="21950757"/>
            <a:ext cx="5795904" cy="431889"/>
            <a:chOff x="1547728" y="3044558"/>
            <a:chExt cx="7541128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1" y="3050366"/>
              <a:ext cx="57182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BB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855048" y="3284588"/>
              <a:ext cx="404943" cy="294534"/>
              <a:chOff x="2645131" y="2089228"/>
              <a:chExt cx="308528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645131" y="2089228"/>
                <a:ext cx="308528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584435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BU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817433" y="3284586"/>
              <a:ext cx="367427" cy="274049"/>
              <a:chOff x="2551565" y="2100854"/>
              <a:chExt cx="279945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572130" y="2100855"/>
                <a:ext cx="259380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664924" y="3262462"/>
              <a:ext cx="499191" cy="274049"/>
              <a:chOff x="2352493" y="2084300"/>
              <a:chExt cx="347541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1" y="307120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0" y="3064180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8" y="3064180"/>
              <a:ext cx="64866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1591208" y="22142934"/>
            <a:ext cx="55485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92159" y="22656929"/>
            <a:ext cx="7961653" cy="1065900"/>
            <a:chOff x="1467550" y="22684843"/>
            <a:chExt cx="7961653" cy="1065900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07979"/>
              <a:ext cx="7685983" cy="542764"/>
              <a:chOff x="1273296" y="4125084"/>
              <a:chExt cx="12066640" cy="770199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81" y="4351482"/>
                <a:ext cx="505208" cy="412104"/>
                <a:chOff x="2374148" y="-20586499"/>
                <a:chExt cx="384920" cy="49127655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48" y="27061297"/>
                  <a:ext cx="273095" cy="147985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010216" y="4133731"/>
                <a:ext cx="74632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BD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756543" y="4351482"/>
                <a:ext cx="316815" cy="434309"/>
                <a:chOff x="2389056" y="733183"/>
                <a:chExt cx="241382" cy="5542524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389056" y="733183"/>
                  <a:ext cx="241382" cy="8429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9" y="4140337"/>
                <a:ext cx="87070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BW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734419" y="4342835"/>
                <a:ext cx="521011" cy="472045"/>
                <a:chOff x="2294784" y="-3524031"/>
                <a:chExt cx="362734" cy="173567192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 flipV="1">
                  <a:off x="2440736" y="-3524031"/>
                  <a:ext cx="216782" cy="560846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255432" y="4125084"/>
                <a:ext cx="47350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697044" y="4342834"/>
                <a:ext cx="429650" cy="480068"/>
                <a:chOff x="2040914" y="616101"/>
                <a:chExt cx="327353" cy="426969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2065209" y="616101"/>
                  <a:ext cx="303058" cy="31018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040914" y="244842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606758" y="4364768"/>
                <a:ext cx="536231" cy="460192"/>
                <a:chOff x="1821578" y="1014762"/>
                <a:chExt cx="408558" cy="3451383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 flipV="1">
                  <a:off x="1821578" y="1014762"/>
                  <a:ext cx="408558" cy="970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1884120" y="2410811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142988" y="4147017"/>
                <a:ext cx="46223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576389" y="4358088"/>
                <a:ext cx="508898" cy="427701"/>
                <a:chOff x="1680566" y="918369"/>
                <a:chExt cx="387733" cy="3400832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702538" y="918369"/>
                  <a:ext cx="365761" cy="5311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680566" y="2140125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085287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565347" y="4332632"/>
                <a:ext cx="700135" cy="507831"/>
                <a:chOff x="2704902" y="2054141"/>
                <a:chExt cx="533436" cy="4265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768345" y="2250486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8" y="4130916"/>
                <a:ext cx="648668" cy="435501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481445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BC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233370" y="22837365"/>
              <a:ext cx="236271" cy="187163"/>
              <a:chOff x="2708661" y="2089220"/>
              <a:chExt cx="244991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708661" y="2089220"/>
                <a:ext cx="244991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42598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BV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79246" y="22837366"/>
              <a:ext cx="269974" cy="236847"/>
              <a:chOff x="2551564" y="2100857"/>
              <a:chExt cx="279938" cy="283989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568546" y="2100857"/>
                <a:ext cx="26295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501965" y="22823305"/>
              <a:ext cx="366798" cy="174139"/>
              <a:chOff x="2352493" y="2084300"/>
              <a:chExt cx="347541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228018" y="22837364"/>
              <a:ext cx="429966" cy="174138"/>
              <a:chOff x="2123492" y="2150723"/>
              <a:chExt cx="445835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010725" y="22819993"/>
              <a:ext cx="394014" cy="174138"/>
              <a:chOff x="2022643" y="2216578"/>
              <a:chExt cx="408558" cy="208799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022643" y="2242497"/>
                <a:ext cx="408558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9" y="22689088"/>
              <a:ext cx="33964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689087"/>
              <a:ext cx="476631" cy="30504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H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744385" y="22837365"/>
              <a:ext cx="352741" cy="245076"/>
              <a:chOff x="1903607" y="2173180"/>
              <a:chExt cx="365761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1903607" y="2173180"/>
                <a:ext cx="365761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449867" y="22837365"/>
              <a:ext cx="502705" cy="42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5968997" cy="1750554"/>
            <a:chOff x="1476570" y="23930496"/>
            <a:chExt cx="5968997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2976629" y="25432023"/>
              <a:ext cx="533436" cy="230832"/>
              <a:chOff x="2704902" y="2010614"/>
              <a:chExt cx="533436" cy="230832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BF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BZ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BE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BY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300" y="2393049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BX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BG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446445" cy="555147"/>
            <a:chOff x="1466151" y="28025988"/>
            <a:chExt cx="7446445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032443" cy="533083"/>
              <a:chOff x="3171717" y="4130916"/>
              <a:chExt cx="11490107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594916" y="4351483"/>
                <a:ext cx="430628" cy="411476"/>
                <a:chOff x="2330837" y="-20511792"/>
                <a:chExt cx="328099" cy="49052779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8" y="27061156"/>
                  <a:ext cx="203582" cy="14798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330837" y="-20511792"/>
                  <a:ext cx="328099" cy="32669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3918978" y="4133732"/>
                <a:ext cx="76029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BH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679276" y="4351483"/>
                <a:ext cx="394082" cy="443505"/>
                <a:chOff x="2330193" y="733201"/>
                <a:chExt cx="300253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330193" y="733201"/>
                  <a:ext cx="300253" cy="8429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8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553410" y="4403806"/>
                <a:ext cx="499193" cy="391180"/>
                <a:chOff x="2168757" y="18894710"/>
                <a:chExt cx="347543" cy="143833800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</p:cNvCxnSpPr>
                <p:nvPr/>
              </p:nvCxnSpPr>
              <p:spPr>
                <a:xfrm>
                  <a:off x="2168757" y="18894710"/>
                  <a:ext cx="347543" cy="7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20" y="4169295"/>
                <a:ext cx="47350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561219" y="4377710"/>
                <a:ext cx="565474" cy="449190"/>
                <a:chOff x="1937427" y="926282"/>
                <a:chExt cx="430838" cy="3995065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1937427" y="926282"/>
                  <a:ext cx="430838" cy="830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606757" y="4364767"/>
                <a:ext cx="536228" cy="462133"/>
                <a:chOff x="1821579" y="1014752"/>
                <a:chExt cx="408556" cy="3465948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1821579" y="1014752"/>
                  <a:ext cx="408556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885591" y="2425368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53160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3" y="4358088"/>
                <a:ext cx="465657" cy="419070"/>
                <a:chOff x="1713512" y="918369"/>
                <a:chExt cx="354787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755389" y="918369"/>
                  <a:ext cx="312910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7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565347" y="4332635"/>
                <a:ext cx="700135" cy="483143"/>
                <a:chOff x="2704902" y="2054141"/>
                <a:chExt cx="533436" cy="405773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1" y="4150115"/>
                <a:ext cx="659633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0933844" y="4336322"/>
                <a:ext cx="508482" cy="475418"/>
                <a:chOff x="1633138" y="1918436"/>
                <a:chExt cx="387415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633138" y="1918436"/>
                  <a:ext cx="387415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256149" y="4336322"/>
                <a:ext cx="776931" cy="479590"/>
                <a:chOff x="1190640" y="1444080"/>
                <a:chExt cx="591944" cy="3097904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190640" y="1444080"/>
                  <a:ext cx="591944" cy="7973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771774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30916"/>
                <a:ext cx="628745" cy="435501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5" y="4336322"/>
                <a:ext cx="559147" cy="490577"/>
                <a:chOff x="1594538" y="1918436"/>
                <a:chExt cx="426017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8" y="1918436"/>
                  <a:ext cx="426017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11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12"/>
            <a:ext cx="10225166" cy="409661"/>
            <a:chOff x="1547728" y="2987317"/>
            <a:chExt cx="14255338" cy="682957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Z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BI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839224" y="3291268"/>
              <a:ext cx="511097" cy="287862"/>
              <a:chOff x="2633073" y="2094312"/>
              <a:chExt cx="389407" cy="219324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</p:cNvCxnSpPr>
              <p:nvPr/>
            </p:nvCxnSpPr>
            <p:spPr>
              <a:xfrm>
                <a:off x="2633073" y="2094312"/>
                <a:ext cx="38940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740051" y="3284590"/>
              <a:ext cx="444810" cy="372733"/>
              <a:chOff x="2492603" y="2100859"/>
              <a:chExt cx="338903" cy="283987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492603" y="2100859"/>
                <a:ext cx="33890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664924" y="3262462"/>
              <a:ext cx="499191" cy="274049"/>
              <a:chOff x="2352493" y="2084300"/>
              <a:chExt cx="347541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0" y="3064180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718260" y="3257249"/>
              <a:ext cx="536231" cy="274048"/>
              <a:chOff x="2022643" y="2216578"/>
              <a:chExt cx="408558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022643" y="2242497"/>
                <a:ext cx="408558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1" y="3051238"/>
              <a:ext cx="4622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364708" y="3239190"/>
              <a:ext cx="630968" cy="291235"/>
              <a:chOff x="2804923" y="2074011"/>
              <a:chExt cx="480738" cy="221894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 flipV="1">
                <a:off x="2804923" y="2074011"/>
                <a:ext cx="480738" cy="137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9" y="2987317"/>
              <a:ext cx="453897" cy="480059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716730" y="3284588"/>
              <a:ext cx="480060" cy="385686"/>
              <a:chOff x="1903607" y="2173180"/>
              <a:chExt cx="365761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03607" y="2173180"/>
                <a:ext cx="365761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54336"/>
              <a:ext cx="529336" cy="4439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0915052" y="3261558"/>
              <a:ext cx="638778" cy="342843"/>
              <a:chOff x="1734936" y="3160651"/>
              <a:chExt cx="486687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734936" y="3160651"/>
                <a:ext cx="486687" cy="112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30" y="3035135"/>
              <a:ext cx="529336" cy="45284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083166" y="3257248"/>
              <a:ext cx="722346" cy="314537"/>
              <a:chOff x="1516392" y="2733423"/>
              <a:chExt cx="550357" cy="239648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 flipV="1">
                <a:off x="1516392" y="2733423"/>
                <a:ext cx="550357" cy="328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2" y="3029060"/>
              <a:ext cx="559196" cy="45637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3995676" y="3011002"/>
              <a:ext cx="462239" cy="45637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457915" y="3227347"/>
              <a:ext cx="891254" cy="45718"/>
              <a:chOff x="358194" y="2101936"/>
              <a:chExt cx="3088637" cy="1125635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358194" y="2101936"/>
                <a:ext cx="3088637" cy="29159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385578" cy="440221"/>
            <a:chOff x="1448277" y="29281996"/>
            <a:chExt cx="1385578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2" y="29281996"/>
              <a:ext cx="591963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AA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6" y="29429923"/>
            <a:ext cx="1852027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440175" cy="440221"/>
            <a:chOff x="5111334" y="26041680"/>
            <a:chExt cx="1440175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637134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423482" cy="440221"/>
            <a:chOff x="1448277" y="29281996"/>
            <a:chExt cx="1423482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2" y="29281996"/>
              <a:ext cx="62986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19" y="30929535"/>
            <a:ext cx="1772267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AE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477827" cy="440221"/>
            <a:chOff x="5111334" y="26041680"/>
            <a:chExt cx="1477827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0" cy="257341"/>
              <a:chOff x="1722303" y="2097209"/>
              <a:chExt cx="803040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0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4" y="26041680"/>
              <a:ext cx="67478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AF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487537" cy="440221"/>
            <a:chOff x="5111334" y="26041680"/>
            <a:chExt cx="1487537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684496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AG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35611" y="12348325"/>
            <a:ext cx="64460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480211" y="12531205"/>
            <a:ext cx="268239" cy="337973"/>
            <a:chOff x="2780116" y="1903473"/>
            <a:chExt cx="268239" cy="337973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>
              <a:off x="2780116" y="1903473"/>
              <a:ext cx="268239" cy="17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CB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686776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573963" y="13172765"/>
            <a:ext cx="589626" cy="320397"/>
            <a:chOff x="3017422" y="-1634287"/>
            <a:chExt cx="558004" cy="4324738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3017422" y="-1634287"/>
              <a:ext cx="558004" cy="519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3097160" y="-166886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8163589" y="13004567"/>
            <a:ext cx="43462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BK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570103" y="13172765"/>
            <a:ext cx="338084" cy="377244"/>
            <a:chOff x="2568621" y="-1912814"/>
            <a:chExt cx="319952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95228" y="-1912814"/>
              <a:ext cx="2933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908187" y="13004567"/>
            <a:ext cx="38648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780770" y="13001928"/>
            <a:ext cx="406520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9378698" y="13261083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305425" y="13165390"/>
            <a:ext cx="475345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56320" y="13749198"/>
            <a:ext cx="560921" cy="365760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917241" y="13918159"/>
            <a:ext cx="982037" cy="230832"/>
            <a:chOff x="2262953" y="2058566"/>
            <a:chExt cx="982037" cy="23083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>
              <a:off x="2262953" y="2072485"/>
              <a:ext cx="982037" cy="160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634192" y="20585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899278" y="1376525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8262417" y="13848079"/>
            <a:ext cx="533436" cy="230832"/>
            <a:chOff x="2704902" y="2010614"/>
            <a:chExt cx="533436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802505" y="1373527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25703" cy="589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87369" y="14227860"/>
            <a:ext cx="8347226" cy="477770"/>
            <a:chOff x="2786755" y="14174850"/>
            <a:chExt cx="13268366" cy="83640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5" y="14475248"/>
              <a:ext cx="550526" cy="431942"/>
              <a:chOff x="2647146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91" y="2036632"/>
                <a:ext cx="150494" cy="210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2789" y="14174850"/>
              <a:ext cx="735906" cy="63216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AT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715447" y="14285029"/>
              <a:ext cx="870642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BM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5586091" y="14502780"/>
              <a:ext cx="353427" cy="349995"/>
              <a:chOff x="3137205" y="855046"/>
              <a:chExt cx="269278" cy="4466526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3137205" y="855046"/>
                <a:ext cx="269278" cy="13147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3174955" y="1824231"/>
                <a:ext cx="150495" cy="349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939514" y="14295331"/>
              <a:ext cx="480060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CE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419574" y="14513084"/>
              <a:ext cx="875910" cy="167811"/>
              <a:chOff x="1945619" y="869577"/>
              <a:chExt cx="667360" cy="1492499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1" idx="6"/>
                <a:endCxn id="209" idx="2"/>
              </p:cNvCxnSpPr>
              <p:nvPr/>
            </p:nvCxnSpPr>
            <p:spPr>
              <a:xfrm>
                <a:off x="1945619" y="869577"/>
                <a:ext cx="667360" cy="5672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1997415" y="2153279"/>
                <a:ext cx="150495" cy="20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295485" y="14301709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775543" y="14506518"/>
              <a:ext cx="536231" cy="434294"/>
              <a:chOff x="2066300" y="1014762"/>
              <a:chExt cx="408559" cy="3257154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066300" y="1014762"/>
                <a:ext cx="408559" cy="970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0"/>
                <a:ext cx="150495" cy="2055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6" y="14288767"/>
              <a:ext cx="462239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L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598704" y="14455538"/>
              <a:ext cx="454260" cy="539944"/>
              <a:chOff x="2939556" y="2057865"/>
              <a:chExt cx="346103" cy="486450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234" idx="2"/>
              </p:cNvCxnSpPr>
              <p:nvPr/>
            </p:nvCxnSpPr>
            <p:spPr>
              <a:xfrm flipV="1">
                <a:off x="2939556" y="2057865"/>
                <a:ext cx="346103" cy="162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3" y="14224846"/>
              <a:ext cx="648668" cy="43550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774013" y="14499838"/>
              <a:ext cx="480060" cy="442556"/>
              <a:chOff x="1947262" y="918369"/>
              <a:chExt cx="365762" cy="3518948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 flipV="1">
                <a:off x="1947262" y="918369"/>
                <a:ext cx="365762" cy="5311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254075" y="14282087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9734135" y="14474382"/>
              <a:ext cx="700135" cy="476246"/>
              <a:chOff x="2704902" y="2054141"/>
              <a:chExt cx="533436" cy="399981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2851991" y="2223958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P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3" y="14473598"/>
              <a:ext cx="515777" cy="231758"/>
              <a:chOff x="1717423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3" y="1476035"/>
                <a:ext cx="392970" cy="289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7" y="14266591"/>
              <a:ext cx="735904" cy="4140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F22F988-B7FF-415C-888A-491C40784D7C}"/>
                </a:ext>
              </a:extLst>
            </p:cNvPr>
            <p:cNvSpPr/>
            <p:nvPr/>
          </p:nvSpPr>
          <p:spPr>
            <a:xfrm>
              <a:off x="14052961" y="14248532"/>
              <a:ext cx="735904" cy="4140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30811" cy="1152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99539"/>
            <a:ext cx="4608054" cy="541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6803"/>
            <a:ext cx="6220202" cy="1953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2939"/>
            <a:ext cx="6791741" cy="121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87585" cy="9027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19855" cy="8404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35588" cy="7406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800962" cy="69506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379460" cy="5679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50728" cy="51397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86693" cy="27270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555424" cy="22481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241359" cy="976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TextBox 737">
            <a:extLst>
              <a:ext uri="{FF2B5EF4-FFF2-40B4-BE49-F238E27FC236}">
                <a16:creationId xmlns:a16="http://schemas.microsoft.com/office/drawing/2014/main" id="{BAD96835-FB0C-4ED9-BA17-BA3022394B66}"/>
              </a:ext>
            </a:extLst>
          </p:cNvPr>
          <p:cNvSpPr txBox="1"/>
          <p:nvPr/>
        </p:nvSpPr>
        <p:spPr>
          <a:xfrm>
            <a:off x="6804029" y="14588210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317</Words>
  <Application>Microsoft Office PowerPoint</Application>
  <PresentationFormat>Custom</PresentationFormat>
  <Paragraphs>317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33</cp:revision>
  <dcterms:created xsi:type="dcterms:W3CDTF">2022-05-14T12:31:53Z</dcterms:created>
  <dcterms:modified xsi:type="dcterms:W3CDTF">2022-05-17T16:07:20Z</dcterms:modified>
</cp:coreProperties>
</file>