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2C07B-9C8B-FB44-7D2E-E3488640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573584"/>
            <a:ext cx="12192000" cy="110073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94E56-7E6C-AF13-7778-E777AF79B90A}"/>
              </a:ext>
            </a:extLst>
          </p:cNvPr>
          <p:cNvGrpSpPr/>
          <p:nvPr/>
        </p:nvGrpSpPr>
        <p:grpSpPr>
          <a:xfrm>
            <a:off x="494567" y="3527467"/>
            <a:ext cx="1268794" cy="365760"/>
            <a:chOff x="627917" y="908092"/>
            <a:chExt cx="1268794" cy="365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57E00-6CB2-C72A-AC2A-A4D320B8971C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E8A196-2FB1-3B76-C98C-ECB00E405C1B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872F07-0190-A158-BF99-167FA65C765B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12422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709600" y="1047446"/>
            <a:ext cx="414621" cy="230832"/>
            <a:chOff x="2756154" y="2010614"/>
            <a:chExt cx="414621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2756154" y="2054140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285723" y="92041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2578DD-32B2-B3FA-3282-180C850E96B0}"/>
              </a:ext>
            </a:extLst>
          </p:cNvPr>
          <p:cNvGrpSpPr/>
          <p:nvPr/>
        </p:nvGrpSpPr>
        <p:grpSpPr>
          <a:xfrm>
            <a:off x="3871102" y="1059768"/>
            <a:ext cx="414621" cy="230832"/>
            <a:chOff x="2756154" y="2010614"/>
            <a:chExt cx="414621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8C5D12D-4918-802B-F88D-F35B25B58B6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756154" y="2054140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16920C-00CB-F494-B96D-699D716837B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4</cp:revision>
  <dcterms:created xsi:type="dcterms:W3CDTF">2022-05-13T13:42:14Z</dcterms:created>
  <dcterms:modified xsi:type="dcterms:W3CDTF">2022-05-13T14:13:16Z</dcterms:modified>
</cp:coreProperties>
</file>