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6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2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3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62D2-9BAB-FCDF-EB8E-84349971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9C4B3-2DE6-722F-5E7D-8D76EFA3D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399" indent="0" algn="ctr">
              <a:buNone/>
              <a:defRPr sz="1800"/>
            </a:lvl3pPr>
            <a:lvl4pPr marL="1371599" indent="0" algn="ctr">
              <a:buNone/>
              <a:defRPr sz="1600"/>
            </a:lvl4pPr>
            <a:lvl5pPr marL="1828798" indent="0" algn="ctr">
              <a:buNone/>
              <a:defRPr sz="1600"/>
            </a:lvl5pPr>
            <a:lvl6pPr marL="2285998" indent="0" algn="ctr">
              <a:buNone/>
              <a:defRPr sz="1600"/>
            </a:lvl6pPr>
            <a:lvl7pPr marL="2743197" indent="0" algn="ctr">
              <a:buNone/>
              <a:defRPr sz="1600"/>
            </a:lvl7pPr>
            <a:lvl8pPr marL="3200397" indent="0" algn="ctr">
              <a:buNone/>
              <a:defRPr sz="1600"/>
            </a:lvl8pPr>
            <a:lvl9pPr marL="365759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C10C-7FD5-DE65-BD8A-AFE58724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13-May-22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35314-DE2D-17DF-E0C8-D3A6D863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7CFB-E4BD-EC1E-44B1-477F00E1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9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8C55-40A8-96F4-278D-7E7BE457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3FD53-E280-E469-40CB-A3C3B913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6824-FB18-C563-F853-0A3E319F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13-May-22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DC319-47E1-1B21-088F-35F2EA47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CB8F-2890-9BC3-2D8C-AE6BD280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DCB1C-AC43-E273-623A-61BB9ECB6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692E6-35F1-1F82-9C14-C37318910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27789-AFBD-5DA3-8DEB-1AEA884C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13-May-22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8A28-7B81-B928-3313-FF809D7D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DA7-3C15-85F0-6C29-F59BCA50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1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43AB-4FBF-5A24-49A6-36BD580A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0963-2D1C-6C4E-85C1-403FC4EE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4BE61-0C26-E0F9-E898-3EA19220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13-May-22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3A26-411D-72E6-AF2F-CF2924C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48BE0-A8B1-2F00-5297-6E12007C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0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4038-3A5D-647D-1CF5-0D3767FD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2F1AE-14AA-1A11-3BA7-CE8EB9629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8B47A-5414-4D31-C813-C72B4CF0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13-May-22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63AC-153F-A400-1520-D3B6D0E6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509D8-BB30-0C32-49E5-4E46DFBB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3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2A46-108E-8F84-2DFC-3B96C9FF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331F-3199-0D8B-E7CD-9476E8349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E0BC2-372F-E8E2-F606-5A0960F6B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BFA03-8033-E2BD-4986-32D1713E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13-May-22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7AA99-7AFE-1B9B-12D4-25603502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A91B8-53A6-622B-80DB-2374DB78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9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9903-C31D-8C34-DA14-9C5B8C17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B3ACA-68BC-50BC-B868-DF7004CC3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5B537-3C7C-1D6D-3475-CDB855B5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CD900-11C6-D6CA-B67B-798053C2F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985CD-1D58-8AEC-21FD-97B950CD0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09157-501D-C479-EE5F-D93FB2D9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13-May-22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5E995-595F-8AE7-3AD4-5EDC2C7B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61ADF-9662-1234-F4A7-A5CDCA79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7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FEC5-AFE3-19C0-0911-D872A3AB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96136-CB82-85A8-A197-A9F54F83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13-May-22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777D-FB7C-F580-74D9-87FEF035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17E08-5732-EE85-D12B-C30AF22E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E38EA-12B9-FA9C-3B99-B59DDDDA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13-May-22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FA849-3060-B340-7058-B773E3E7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3F0A4-04F4-EE90-FFA7-7CBDA5D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C106-90F3-0ADE-0CD7-AFF703AD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F09E-B546-F962-6E8D-1AD82452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AD092-6AAA-FCC1-9C26-F326D5DA7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281C9-6F0E-E8A5-4FFC-3B9F7538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13-May-22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6E38E-3B43-9D94-941C-B180EE35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F80A3-F06E-E26F-6DC5-8A93C538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1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1192-821A-04FD-DAE7-0D171D62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28DEF-D932-9BF5-1656-E4ECEECAC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9" indent="0">
              <a:buNone/>
              <a:defRPr sz="2400"/>
            </a:lvl3pPr>
            <a:lvl4pPr marL="1371599" indent="0">
              <a:buNone/>
              <a:defRPr sz="2000"/>
            </a:lvl4pPr>
            <a:lvl5pPr marL="1828798" indent="0">
              <a:buNone/>
              <a:defRPr sz="2000"/>
            </a:lvl5pPr>
            <a:lvl6pPr marL="2285998" indent="0">
              <a:buNone/>
              <a:defRPr sz="2000"/>
            </a:lvl6pPr>
            <a:lvl7pPr marL="2743197" indent="0">
              <a:buNone/>
              <a:defRPr sz="2000"/>
            </a:lvl7pPr>
            <a:lvl8pPr marL="3200397" indent="0">
              <a:buNone/>
              <a:defRPr sz="2000"/>
            </a:lvl8pPr>
            <a:lvl9pPr marL="365759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AD56F-840C-1A8D-E977-3A8197C22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BB8B8-971E-BC41-0039-E0001E24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13-May-22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13238-8984-BD11-B47A-69916BA6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10D43-6F61-2D81-06AD-EF8860F7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E3E7D-D989-8A29-AE08-28EBB65F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4402A-649F-DB7D-A628-F82AB158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2D92-5CF3-A279-00B4-F7C05525E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13-May-22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DF11-D1F2-00FA-DCFB-EFDEFC97E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9D24-F123-2CF6-256A-28ACB533D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6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6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812E740E-AA77-2B39-5ACC-375CBCEC332F}"/>
              </a:ext>
            </a:extLst>
          </p:cNvPr>
          <p:cNvGrpSpPr/>
          <p:nvPr/>
        </p:nvGrpSpPr>
        <p:grpSpPr>
          <a:xfrm>
            <a:off x="8097520" y="705662"/>
            <a:ext cx="2117480" cy="914400"/>
            <a:chOff x="8229600" y="794201"/>
            <a:chExt cx="2117480" cy="9144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0BA7552-F6B4-A78C-D0EC-3C2546A59887}"/>
                </a:ext>
              </a:extLst>
            </p:cNvPr>
            <p:cNvSpPr/>
            <p:nvPr/>
          </p:nvSpPr>
          <p:spPr>
            <a:xfrm>
              <a:off x="9432680" y="794201"/>
              <a:ext cx="914400" cy="914400"/>
            </a:xfrm>
            <a:prstGeom prst="ellipse">
              <a:avLst/>
            </a:prstGeom>
            <a:noFill/>
            <a:ln w="63500" cmpd="dbl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48EDF03-B453-8DCC-C0BA-8A6A6BDB21C3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8229600" y="1251401"/>
              <a:ext cx="1203080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E0BCB9C-71AF-542C-F0F3-EF10B3D07BBB}"/>
              </a:ext>
            </a:extLst>
          </p:cNvPr>
          <p:cNvGrpSpPr/>
          <p:nvPr/>
        </p:nvGrpSpPr>
        <p:grpSpPr>
          <a:xfrm>
            <a:off x="627917" y="756883"/>
            <a:ext cx="3165231" cy="914400"/>
            <a:chOff x="627917" y="756883"/>
            <a:chExt cx="3165231" cy="91440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6BE09F0-8D72-DB42-E6A0-DCFF0C0817F3}"/>
                </a:ext>
              </a:extLst>
            </p:cNvPr>
            <p:cNvSpPr txBox="1"/>
            <p:nvPr/>
          </p:nvSpPr>
          <p:spPr>
            <a:xfrm>
              <a:off x="627917" y="952473"/>
              <a:ext cx="9583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Start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0C2978E-D7AB-9663-D9D6-790ACE6CD17E}"/>
                </a:ext>
              </a:extLst>
            </p:cNvPr>
            <p:cNvCxnSpPr>
              <a:cxnSpLocks/>
              <a:stCxn id="40" idx="3"/>
              <a:endCxn id="42" idx="2"/>
            </p:cNvCxnSpPr>
            <p:nvPr/>
          </p:nvCxnSpPr>
          <p:spPr>
            <a:xfrm>
              <a:off x="1586278" y="1214083"/>
              <a:ext cx="1292470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B70878-1ADB-2C11-4314-F734D16ECA29}"/>
                </a:ext>
              </a:extLst>
            </p:cNvPr>
            <p:cNvSpPr/>
            <p:nvPr/>
          </p:nvSpPr>
          <p:spPr>
            <a:xfrm>
              <a:off x="2878748" y="756883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D2D3421-8716-A50F-2B6B-F2D56CACE346}"/>
              </a:ext>
            </a:extLst>
          </p:cNvPr>
          <p:cNvGrpSpPr/>
          <p:nvPr/>
        </p:nvGrpSpPr>
        <p:grpSpPr>
          <a:xfrm>
            <a:off x="4996228" y="720939"/>
            <a:ext cx="1822938" cy="931745"/>
            <a:chOff x="4492400" y="1475693"/>
            <a:chExt cx="1822938" cy="931745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6C5985E-C273-4AF2-E308-A3974D6DE1BC}"/>
                </a:ext>
              </a:extLst>
            </p:cNvPr>
            <p:cNvSpPr/>
            <p:nvPr/>
          </p:nvSpPr>
          <p:spPr>
            <a:xfrm>
              <a:off x="5400938" y="1475693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F0A8680-3F4C-CD6D-E7F3-81EC9774E425}"/>
                </a:ext>
              </a:extLst>
            </p:cNvPr>
            <p:cNvGrpSpPr/>
            <p:nvPr/>
          </p:nvGrpSpPr>
          <p:grpSpPr>
            <a:xfrm>
              <a:off x="4492400" y="2007328"/>
              <a:ext cx="908538" cy="400110"/>
              <a:chOff x="4340000" y="1780493"/>
              <a:chExt cx="908538" cy="400110"/>
            </a:xfrm>
          </p:grpSpPr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B2A29247-13E4-6E5D-6803-016404F3CDE7}"/>
                  </a:ext>
                </a:extLst>
              </p:cNvPr>
              <p:cNvCxnSpPr>
                <a:cxnSpLocks/>
                <a:endCxn id="58" idx="2"/>
              </p:cNvCxnSpPr>
              <p:nvPr/>
            </p:nvCxnSpPr>
            <p:spPr>
              <a:xfrm>
                <a:off x="4340000" y="1780493"/>
                <a:ext cx="908538" cy="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BF09AE8-84DF-3F3A-4D2B-6070140060EB}"/>
                  </a:ext>
                </a:extLst>
              </p:cNvPr>
              <p:cNvSpPr txBox="1"/>
              <p:nvPr/>
            </p:nvSpPr>
            <p:spPr>
              <a:xfrm>
                <a:off x="4584455" y="1780493"/>
                <a:ext cx="419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630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AHMAD DOMA</cp:lastModifiedBy>
  <cp:revision>3</cp:revision>
  <dcterms:created xsi:type="dcterms:W3CDTF">2022-05-13T13:42:14Z</dcterms:created>
  <dcterms:modified xsi:type="dcterms:W3CDTF">2022-05-13T13:53:59Z</dcterms:modified>
</cp:coreProperties>
</file>