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-9970" y="3011003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1547727" y="3251033"/>
            <a:ext cx="13126985" cy="47819"/>
            <a:chOff x="-44168188" y="2050176"/>
            <a:chExt cx="45491462" cy="1177395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-44168188" y="2050176"/>
              <a:ext cx="430016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1784006" y="3299536"/>
            <a:ext cx="696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[0-9]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51FC19-FD8A-4C00-AEE8-BC3DCECA2971}"/>
              </a:ext>
            </a:extLst>
          </p:cNvPr>
          <p:cNvGrpSpPr/>
          <p:nvPr/>
        </p:nvGrpSpPr>
        <p:grpSpPr>
          <a:xfrm>
            <a:off x="2723461" y="3027434"/>
            <a:ext cx="620210" cy="1042213"/>
            <a:chOff x="5162532" y="461052"/>
            <a:chExt cx="472541" cy="79406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47A4008-5688-408D-8720-CE887A3EC18B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01E4018-D036-4C67-8F84-DB178A91B340}"/>
                </a:ext>
              </a:extLst>
            </p:cNvPr>
            <p:cNvGrpSpPr/>
            <p:nvPr/>
          </p:nvGrpSpPr>
          <p:grpSpPr>
            <a:xfrm>
              <a:off x="5162532" y="795619"/>
              <a:ext cx="472541" cy="459500"/>
              <a:chOff x="5162532" y="795619"/>
              <a:chExt cx="472541" cy="459500"/>
            </a:xfrm>
          </p:grpSpPr>
          <p:sp>
            <p:nvSpPr>
              <p:cNvPr id="33" name="Arrow: U-Turn 32">
                <a:extLst>
                  <a:ext uri="{FF2B5EF4-FFF2-40B4-BE49-F238E27FC236}">
                    <a16:creationId xmlns:a16="http://schemas.microsoft.com/office/drawing/2014/main" id="{3C127F8E-AA0A-4C02-BD8B-4133ECFFDBC1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63FC893-F33C-4D60-89F8-5C98071484F5}"/>
                  </a:ext>
                </a:extLst>
              </p:cNvPr>
              <p:cNvSpPr txBox="1"/>
              <p:nvPr/>
            </p:nvSpPr>
            <p:spPr>
              <a:xfrm>
                <a:off x="5162532" y="997173"/>
                <a:ext cx="472541" cy="257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[0-9]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18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19</cp:revision>
  <dcterms:created xsi:type="dcterms:W3CDTF">2022-05-13T13:42:14Z</dcterms:created>
  <dcterms:modified xsi:type="dcterms:W3CDTF">2022-05-14T07:11:36Z</dcterms:modified>
</cp:coreProperties>
</file>