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43" y="-12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383710" y="208545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72123" y="209930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286744" y="208101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2098367" y="193083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F984D57-4996-43D7-B9CF-514949D30BF9}"/>
              </a:ext>
            </a:extLst>
          </p:cNvPr>
          <p:cNvSpPr txBox="1"/>
          <p:nvPr/>
        </p:nvSpPr>
        <p:spPr>
          <a:xfrm>
            <a:off x="2923326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A61F71-4B5F-4EAB-BB23-C9B58B3E12A5}"/>
              </a:ext>
            </a:extLst>
          </p:cNvPr>
          <p:cNvGrpSpPr/>
          <p:nvPr/>
        </p:nvGrpSpPr>
        <p:grpSpPr>
          <a:xfrm>
            <a:off x="1469624" y="5232832"/>
            <a:ext cx="1777527" cy="15577333"/>
            <a:chOff x="2256716" y="5441112"/>
            <a:chExt cx="1777527" cy="1557733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10C0BB-9990-4EC8-85F5-677DD5CA606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2256716" y="5441113"/>
              <a:ext cx="1244091" cy="155773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3E8E38-69F6-4985-BE3E-62B08F4A12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3763AF4-F61A-4F4A-A862-BD799DCD5EF1}"/>
              </a:ext>
            </a:extLst>
          </p:cNvPr>
          <p:cNvSpPr/>
          <p:nvPr/>
        </p:nvSpPr>
        <p:spPr>
          <a:xfrm>
            <a:off x="3254067" y="504995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84980-3621-44FA-8000-AD2BC9568D16}"/>
              </a:ext>
            </a:extLst>
          </p:cNvPr>
          <p:cNvCxnSpPr>
            <a:cxnSpLocks/>
          </p:cNvCxnSpPr>
          <p:nvPr/>
        </p:nvCxnSpPr>
        <p:spPr>
          <a:xfrm>
            <a:off x="3619827" y="52328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8708B2-242C-49BE-BA4D-EE8594D018E9}"/>
              </a:ext>
            </a:extLst>
          </p:cNvPr>
          <p:cNvSpPr txBox="1"/>
          <p:nvPr/>
        </p:nvSpPr>
        <p:spPr>
          <a:xfrm>
            <a:off x="3747757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CAF47-AEA7-4E04-85C6-60CF230288A2}"/>
              </a:ext>
            </a:extLst>
          </p:cNvPr>
          <p:cNvSpPr/>
          <p:nvPr/>
        </p:nvSpPr>
        <p:spPr>
          <a:xfrm>
            <a:off x="4153263" y="504995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1AC3D3D2-D49F-49CB-AC24-0DBD34D670C1}"/>
              </a:ext>
            </a:extLst>
          </p:cNvPr>
          <p:cNvGrpSpPr/>
          <p:nvPr/>
        </p:nvGrpSpPr>
        <p:grpSpPr>
          <a:xfrm>
            <a:off x="2786776" y="5485834"/>
            <a:ext cx="1792755" cy="486648"/>
            <a:chOff x="2687038" y="5531128"/>
            <a:chExt cx="1792755" cy="4866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AC98EF2-DE6B-4383-8872-60B039C4FE9E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38" y="57269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BF6ECE-EDA7-424E-A9B8-05FEC9F54729}"/>
                </a:ext>
              </a:extLst>
            </p:cNvPr>
            <p:cNvSpPr/>
            <p:nvPr/>
          </p:nvSpPr>
          <p:spPr>
            <a:xfrm>
              <a:off x="3214837" y="5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E15552-48C4-4892-9558-094D5B95D9E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597" y="57140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414C7D-7E31-40A8-905F-D83E7C7CDC56}"/>
                </a:ext>
              </a:extLst>
            </p:cNvPr>
            <p:cNvSpPr txBox="1"/>
            <p:nvPr/>
          </p:nvSpPr>
          <p:spPr>
            <a:xfrm>
              <a:off x="3780400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FDBD18-8610-498D-A0B3-C6604803DD4E}"/>
                </a:ext>
              </a:extLst>
            </p:cNvPr>
            <p:cNvSpPr/>
            <p:nvPr/>
          </p:nvSpPr>
          <p:spPr>
            <a:xfrm>
              <a:off x="4114033" y="55311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4A19601-027A-425B-883E-4298897DC275}"/>
                </a:ext>
              </a:extLst>
            </p:cNvPr>
            <p:cNvSpPr txBox="1"/>
            <p:nvPr/>
          </p:nvSpPr>
          <p:spPr>
            <a:xfrm>
              <a:off x="2863505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12CC3AA-1929-44DA-BC99-65BD0318CADE}"/>
              </a:ext>
            </a:extLst>
          </p:cNvPr>
          <p:cNvGrpSpPr/>
          <p:nvPr/>
        </p:nvGrpSpPr>
        <p:grpSpPr>
          <a:xfrm>
            <a:off x="2891001" y="5988585"/>
            <a:ext cx="1792755" cy="486648"/>
            <a:chOff x="2611790" y="6042344"/>
            <a:chExt cx="1792755" cy="486648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F85916-57D2-49F0-AAC5-B79BA7DC4BB2}"/>
                </a:ext>
              </a:extLst>
            </p:cNvPr>
            <p:cNvCxnSpPr>
              <a:cxnSpLocks/>
            </p:cNvCxnSpPr>
            <p:nvPr/>
          </p:nvCxnSpPr>
          <p:spPr>
            <a:xfrm>
              <a:off x="2611790" y="6238193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2A7ADF-D1F4-42C3-B77F-947B73AD4C94}"/>
                </a:ext>
              </a:extLst>
            </p:cNvPr>
            <p:cNvSpPr/>
            <p:nvPr/>
          </p:nvSpPr>
          <p:spPr>
            <a:xfrm>
              <a:off x="3139589" y="60423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E681898-138E-4EC9-B412-E8539BAC65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5349" y="6225224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DD944-74BF-4CBB-B411-40196E1A1C1D}"/>
                </a:ext>
              </a:extLst>
            </p:cNvPr>
            <p:cNvSpPr txBox="1"/>
            <p:nvPr/>
          </p:nvSpPr>
          <p:spPr>
            <a:xfrm>
              <a:off x="3705152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CEE1CE-1FCA-42EA-BF53-111E4E668882}"/>
                </a:ext>
              </a:extLst>
            </p:cNvPr>
            <p:cNvSpPr/>
            <p:nvPr/>
          </p:nvSpPr>
          <p:spPr>
            <a:xfrm>
              <a:off x="4038785" y="604234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96AE8-CF8E-4675-A146-CCEACC2C2A4C}"/>
                </a:ext>
              </a:extLst>
            </p:cNvPr>
            <p:cNvSpPr txBox="1"/>
            <p:nvPr/>
          </p:nvSpPr>
          <p:spPr>
            <a:xfrm>
              <a:off x="2788257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75517FB6-73DE-4759-B398-7554F850174D}"/>
              </a:ext>
            </a:extLst>
          </p:cNvPr>
          <p:cNvGrpSpPr/>
          <p:nvPr/>
        </p:nvGrpSpPr>
        <p:grpSpPr>
          <a:xfrm>
            <a:off x="2959925" y="6552745"/>
            <a:ext cx="1792755" cy="486648"/>
            <a:chOff x="2585819" y="6553560"/>
            <a:chExt cx="1792755" cy="48664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D6CFDF-DD18-47E2-A9BF-997FB9B55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819" y="6749409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BCC89B-65B6-472E-9133-7F3B330BE4F6}"/>
                </a:ext>
              </a:extLst>
            </p:cNvPr>
            <p:cNvSpPr/>
            <p:nvPr/>
          </p:nvSpPr>
          <p:spPr>
            <a:xfrm>
              <a:off x="3113618" y="65535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2194C77-BD87-4DA9-B5FB-E1497B488A0F}"/>
                </a:ext>
              </a:extLst>
            </p:cNvPr>
            <p:cNvCxnSpPr>
              <a:cxnSpLocks/>
            </p:cNvCxnSpPr>
            <p:nvPr/>
          </p:nvCxnSpPr>
          <p:spPr>
            <a:xfrm>
              <a:off x="3479378" y="6736440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6E591-B681-4E90-8119-F241921D04E2}"/>
                </a:ext>
              </a:extLst>
            </p:cNvPr>
            <p:cNvSpPr txBox="1"/>
            <p:nvPr/>
          </p:nvSpPr>
          <p:spPr>
            <a:xfrm>
              <a:off x="3679181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7550DB-97A6-4A8A-A5FC-DB0ABD3C6698}"/>
                </a:ext>
              </a:extLst>
            </p:cNvPr>
            <p:cNvSpPr/>
            <p:nvPr/>
          </p:nvSpPr>
          <p:spPr>
            <a:xfrm>
              <a:off x="4012814" y="655356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F81F6E-4668-4DA9-A82B-1BA0247A959B}"/>
                </a:ext>
              </a:extLst>
            </p:cNvPr>
            <p:cNvSpPr txBox="1"/>
            <p:nvPr/>
          </p:nvSpPr>
          <p:spPr>
            <a:xfrm>
              <a:off x="2762286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2548B946-E022-4844-B74D-A6AC1A72F535}"/>
              </a:ext>
            </a:extLst>
          </p:cNvPr>
          <p:cNvGrpSpPr/>
          <p:nvPr/>
        </p:nvGrpSpPr>
        <p:grpSpPr>
          <a:xfrm>
            <a:off x="3019476" y="7099921"/>
            <a:ext cx="920843" cy="365760"/>
            <a:chOff x="3019476" y="7099921"/>
            <a:chExt cx="920843" cy="36576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F211E35-EF03-474A-8882-FBCAB0ADB88B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3019476" y="7282801"/>
              <a:ext cx="55508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67592E-AD38-4869-A818-61BE2477862C}"/>
                </a:ext>
              </a:extLst>
            </p:cNvPr>
            <p:cNvSpPr txBox="1"/>
            <p:nvPr/>
          </p:nvSpPr>
          <p:spPr>
            <a:xfrm>
              <a:off x="3161940" y="72249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6D026CC-13D3-40BB-BB0C-97DF53A95EC6}"/>
                </a:ext>
              </a:extLst>
            </p:cNvPr>
            <p:cNvSpPr/>
            <p:nvPr/>
          </p:nvSpPr>
          <p:spPr>
            <a:xfrm>
              <a:off x="3574559" y="709992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E34AC38-4C42-4C84-8CA9-BEEEAA510BD4}"/>
              </a:ext>
            </a:extLst>
          </p:cNvPr>
          <p:cNvGrpSpPr/>
          <p:nvPr/>
        </p:nvGrpSpPr>
        <p:grpSpPr>
          <a:xfrm>
            <a:off x="3217963" y="7606983"/>
            <a:ext cx="958329" cy="421520"/>
            <a:chOff x="3217963" y="7606983"/>
            <a:chExt cx="958329" cy="421520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930830A-14AC-403A-8A2D-1504883189CE}"/>
                </a:ext>
              </a:extLst>
            </p:cNvPr>
            <p:cNvCxnSpPr>
              <a:cxnSpLocks/>
            </p:cNvCxnSpPr>
            <p:nvPr/>
          </p:nvCxnSpPr>
          <p:spPr>
            <a:xfrm>
              <a:off x="3217963" y="7785295"/>
              <a:ext cx="5814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05CFF6-275A-442E-B4E0-539431AF5556}"/>
                </a:ext>
              </a:extLst>
            </p:cNvPr>
            <p:cNvSpPr txBox="1"/>
            <p:nvPr/>
          </p:nvSpPr>
          <p:spPr>
            <a:xfrm>
              <a:off x="3380589" y="7797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0D66CAE-3154-432E-8F99-68F245AC6841}"/>
                </a:ext>
              </a:extLst>
            </p:cNvPr>
            <p:cNvSpPr/>
            <p:nvPr/>
          </p:nvSpPr>
          <p:spPr>
            <a:xfrm>
              <a:off x="3792434" y="7606983"/>
              <a:ext cx="383858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BDFD52C-5EF2-4450-928D-9091DFEE6E0D}"/>
              </a:ext>
            </a:extLst>
          </p:cNvPr>
          <p:cNvCxnSpPr>
            <a:cxnSpLocks/>
          </p:cNvCxnSpPr>
          <p:nvPr/>
        </p:nvCxnSpPr>
        <p:spPr>
          <a:xfrm>
            <a:off x="3444751" y="967887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A846BBA-C1B8-4850-8F6C-71C86C4E358B}"/>
              </a:ext>
            </a:extLst>
          </p:cNvPr>
          <p:cNvSpPr/>
          <p:nvPr/>
        </p:nvSpPr>
        <p:spPr>
          <a:xfrm>
            <a:off x="3957482" y="949599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BFAEA8-FBD4-40EE-B6DF-86BFDA3CEE6D}"/>
              </a:ext>
            </a:extLst>
          </p:cNvPr>
          <p:cNvSpPr txBox="1"/>
          <p:nvPr/>
        </p:nvSpPr>
        <p:spPr>
          <a:xfrm>
            <a:off x="3648531" y="96803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3D1893-A641-48EF-A21E-22C3CC89A472}"/>
              </a:ext>
            </a:extLst>
          </p:cNvPr>
          <p:cNvSpPr txBox="1"/>
          <p:nvPr/>
        </p:nvSpPr>
        <p:spPr>
          <a:xfrm>
            <a:off x="4583274" y="92349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773D4E-5BF1-40A6-BEB5-F364D5B44D7C}"/>
              </a:ext>
            </a:extLst>
          </p:cNvPr>
          <p:cNvGrpSpPr/>
          <p:nvPr/>
        </p:nvGrpSpPr>
        <p:grpSpPr>
          <a:xfrm>
            <a:off x="10988644" y="297585"/>
            <a:ext cx="1026847" cy="654888"/>
            <a:chOff x="3007396" y="5441112"/>
            <a:chExt cx="1026847" cy="6548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4B0091-E681-4A95-8CB8-CB7BB5AB4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CF6DA8B-6F1E-4E37-99CC-647F7D5722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81C5F7-4FB8-445C-A00B-CADC4831B868}"/>
              </a:ext>
            </a:extLst>
          </p:cNvPr>
          <p:cNvGrpSpPr/>
          <p:nvPr/>
        </p:nvGrpSpPr>
        <p:grpSpPr>
          <a:xfrm>
            <a:off x="12268007" y="1183700"/>
            <a:ext cx="855662" cy="464974"/>
            <a:chOff x="2991742" y="5441112"/>
            <a:chExt cx="855662" cy="46497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EBD9A61-ED66-4671-B75B-EA3968A712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E4292F0-2C43-4035-B690-647BBA793B9A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7A3CFF-360B-46DF-88DC-A7A63EB95A5C}"/>
              </a:ext>
            </a:extLst>
          </p:cNvPr>
          <p:cNvGrpSpPr/>
          <p:nvPr/>
        </p:nvGrpSpPr>
        <p:grpSpPr>
          <a:xfrm flipV="1">
            <a:off x="12359559" y="2807689"/>
            <a:ext cx="1020161" cy="540872"/>
            <a:chOff x="2991742" y="5441112"/>
            <a:chExt cx="855662" cy="46497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1334C8-E43A-4C8E-BCD0-5BE41B756F05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56AFB22-B58A-4682-A9C9-16B2AE501F8B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63AF1AE-93E8-451C-9532-C33E5D250CA6}"/>
              </a:ext>
            </a:extLst>
          </p:cNvPr>
          <p:cNvGrpSpPr/>
          <p:nvPr/>
        </p:nvGrpSpPr>
        <p:grpSpPr>
          <a:xfrm flipV="1">
            <a:off x="10543132" y="2973099"/>
            <a:ext cx="1026847" cy="1090279"/>
            <a:chOff x="3007396" y="5441112"/>
            <a:chExt cx="1026847" cy="65488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B46B93-1DCF-40B8-A8C0-7F0676F9F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FEEC1AC-9257-4DFD-B71D-547EF029E69C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30B8CD-F64F-4CAA-BED0-590ED82CE07E}"/>
              </a:ext>
            </a:extLst>
          </p:cNvPr>
          <p:cNvGrpSpPr/>
          <p:nvPr/>
        </p:nvGrpSpPr>
        <p:grpSpPr>
          <a:xfrm>
            <a:off x="4243136" y="9271963"/>
            <a:ext cx="808009" cy="263101"/>
            <a:chOff x="3226234" y="5441112"/>
            <a:chExt cx="808009" cy="26310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4C6FEA1-C8D1-4611-B58D-D82D228D4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6234" y="5441112"/>
              <a:ext cx="274573" cy="2631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0F602B6-BC98-453D-8F35-A982DE6043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612B8470-F17D-4B7D-A9A0-17AC64E57545}"/>
              </a:ext>
            </a:extLst>
          </p:cNvPr>
          <p:cNvSpPr/>
          <p:nvPr/>
        </p:nvSpPr>
        <p:spPr>
          <a:xfrm>
            <a:off x="5048249" y="911883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CFF613-6BBE-47C7-AC0B-F714684C5FEC}"/>
              </a:ext>
            </a:extLst>
          </p:cNvPr>
          <p:cNvCxnSpPr>
            <a:cxnSpLocks/>
          </p:cNvCxnSpPr>
          <p:nvPr/>
        </p:nvCxnSpPr>
        <p:spPr>
          <a:xfrm>
            <a:off x="4306518" y="9768317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E5C46B3-2267-4705-A608-281A2F432175}"/>
              </a:ext>
            </a:extLst>
          </p:cNvPr>
          <p:cNvSpPr/>
          <p:nvPr/>
        </p:nvSpPr>
        <p:spPr>
          <a:xfrm>
            <a:off x="4828346" y="9605374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6E4018-EF46-42E8-B1DF-32E506C41F7F}"/>
              </a:ext>
            </a:extLst>
          </p:cNvPr>
          <p:cNvSpPr txBox="1"/>
          <p:nvPr/>
        </p:nvSpPr>
        <p:spPr>
          <a:xfrm>
            <a:off x="4436536" y="978080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1BA1D82-95DA-4002-9E2C-BE73CA30577C}"/>
              </a:ext>
            </a:extLst>
          </p:cNvPr>
          <p:cNvCxnSpPr>
            <a:cxnSpLocks/>
          </p:cNvCxnSpPr>
          <p:nvPr/>
        </p:nvCxnSpPr>
        <p:spPr>
          <a:xfrm>
            <a:off x="4331829" y="10315211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18C9F29-1FD3-4450-8146-BCA2D7F681AB}"/>
              </a:ext>
            </a:extLst>
          </p:cNvPr>
          <p:cNvCxnSpPr>
            <a:cxnSpLocks/>
          </p:cNvCxnSpPr>
          <p:nvPr/>
        </p:nvCxnSpPr>
        <p:spPr>
          <a:xfrm>
            <a:off x="5225388" y="1030224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83A3EB-D07F-4F1F-8BB3-20550329B336}"/>
              </a:ext>
            </a:extLst>
          </p:cNvPr>
          <p:cNvSpPr txBox="1"/>
          <p:nvPr/>
        </p:nvSpPr>
        <p:spPr>
          <a:xfrm>
            <a:off x="5425191" y="1037517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1AEE7C5-092E-48C2-8558-850A016D2A53}"/>
              </a:ext>
            </a:extLst>
          </p:cNvPr>
          <p:cNvSpPr/>
          <p:nvPr/>
        </p:nvSpPr>
        <p:spPr>
          <a:xfrm>
            <a:off x="5758824" y="1011936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D841D4-5ADC-4E82-B104-6EDA77ECEAB9}"/>
              </a:ext>
            </a:extLst>
          </p:cNvPr>
          <p:cNvSpPr txBox="1"/>
          <p:nvPr/>
        </p:nvSpPr>
        <p:spPr>
          <a:xfrm>
            <a:off x="4440574" y="1037344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65AD1D5-B07B-4B97-8E38-82AC5FE9C44C}"/>
              </a:ext>
            </a:extLst>
          </p:cNvPr>
          <p:cNvSpPr/>
          <p:nvPr/>
        </p:nvSpPr>
        <p:spPr>
          <a:xfrm>
            <a:off x="4871549" y="1013233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C0D50C-6CE4-4C92-9C1A-F51F37F13FD6}"/>
              </a:ext>
            </a:extLst>
          </p:cNvPr>
          <p:cNvGrpSpPr/>
          <p:nvPr/>
        </p:nvGrpSpPr>
        <p:grpSpPr>
          <a:xfrm>
            <a:off x="4391552" y="10998418"/>
            <a:ext cx="1792755" cy="486648"/>
            <a:chOff x="2243882" y="11048017"/>
            <a:chExt cx="1792755" cy="48664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3C4136-2EF4-427F-9492-47186F315B7D}"/>
                </a:ext>
              </a:extLst>
            </p:cNvPr>
            <p:cNvCxnSpPr>
              <a:cxnSpLocks/>
            </p:cNvCxnSpPr>
            <p:nvPr/>
          </p:nvCxnSpPr>
          <p:spPr>
            <a:xfrm>
              <a:off x="2243882" y="11243866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166ECAB-E1E9-462B-B9A0-2E316AC26F2D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41" y="1123089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D1D861-030E-4F7C-9D4F-A2FB54BAE29F}"/>
                </a:ext>
              </a:extLst>
            </p:cNvPr>
            <p:cNvSpPr txBox="1"/>
            <p:nvPr/>
          </p:nvSpPr>
          <p:spPr>
            <a:xfrm>
              <a:off x="3337244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F82FC3F-3672-4EBB-A332-5A6920CCAD4E}"/>
                </a:ext>
              </a:extLst>
            </p:cNvPr>
            <p:cNvSpPr/>
            <p:nvPr/>
          </p:nvSpPr>
          <p:spPr>
            <a:xfrm>
              <a:off x="3670877" y="1104801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CFAA9D-E0E1-45D8-85F9-9872D93541C0}"/>
                </a:ext>
              </a:extLst>
            </p:cNvPr>
            <p:cNvSpPr txBox="1"/>
            <p:nvPr/>
          </p:nvSpPr>
          <p:spPr>
            <a:xfrm>
              <a:off x="2420349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0146BE-CB89-47AE-A4B7-43F119A60F03}"/>
                </a:ext>
              </a:extLst>
            </p:cNvPr>
            <p:cNvSpPr/>
            <p:nvPr/>
          </p:nvSpPr>
          <p:spPr>
            <a:xfrm>
              <a:off x="2783602" y="11060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0191FCD1-77E0-4875-9787-23B6746D08DC}"/>
              </a:ext>
            </a:extLst>
          </p:cNvPr>
          <p:cNvSpPr/>
          <p:nvPr/>
        </p:nvSpPr>
        <p:spPr>
          <a:xfrm>
            <a:off x="7748450" y="1236570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96C57CA-8D48-4946-B500-B4033F9845B5}"/>
              </a:ext>
            </a:extLst>
          </p:cNvPr>
          <p:cNvCxnSpPr>
            <a:cxnSpLocks/>
            <a:stCxn id="193" idx="6"/>
            <a:endCxn id="197" idx="2"/>
          </p:cNvCxnSpPr>
          <p:nvPr/>
        </p:nvCxnSpPr>
        <p:spPr>
          <a:xfrm flipV="1">
            <a:off x="6641289" y="14454202"/>
            <a:ext cx="312485" cy="33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DE9A9E7A-23D7-4A60-9D33-5BFE59321641}"/>
              </a:ext>
            </a:extLst>
          </p:cNvPr>
          <p:cNvSpPr txBox="1"/>
          <p:nvPr/>
        </p:nvSpPr>
        <p:spPr>
          <a:xfrm>
            <a:off x="7895289" y="14637777"/>
            <a:ext cx="130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55EA2CE7-AE76-4C99-9266-075A21A2F93D}"/>
              </a:ext>
            </a:extLst>
          </p:cNvPr>
          <p:cNvCxnSpPr>
            <a:cxnSpLocks/>
            <a:stCxn id="201" idx="6"/>
            <a:endCxn id="205" idx="2"/>
          </p:cNvCxnSpPr>
          <p:nvPr/>
        </p:nvCxnSpPr>
        <p:spPr>
          <a:xfrm>
            <a:off x="7837625" y="14454202"/>
            <a:ext cx="289904" cy="38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34EB290-D5DB-4C06-8224-B9A3F1683BA8}"/>
              </a:ext>
            </a:extLst>
          </p:cNvPr>
          <p:cNvCxnSpPr>
            <a:cxnSpLocks/>
            <a:stCxn id="234" idx="6"/>
            <a:endCxn id="217" idx="2"/>
          </p:cNvCxnSpPr>
          <p:nvPr/>
        </p:nvCxnSpPr>
        <p:spPr>
          <a:xfrm flipV="1">
            <a:off x="13541527" y="14421505"/>
            <a:ext cx="388529" cy="73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A3779BA-143A-4B4D-A9D1-35166D811591}"/>
              </a:ext>
            </a:extLst>
          </p:cNvPr>
          <p:cNvGrpSpPr/>
          <p:nvPr/>
        </p:nvGrpSpPr>
        <p:grpSpPr>
          <a:xfrm>
            <a:off x="6075602" y="15185562"/>
            <a:ext cx="5400017" cy="402620"/>
            <a:chOff x="1901709" y="15292971"/>
            <a:chExt cx="5400017" cy="402620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EDB5B0B-62BA-4C46-BD09-47E7A088B36E}"/>
                </a:ext>
              </a:extLst>
            </p:cNvPr>
            <p:cNvGrpSpPr/>
            <p:nvPr/>
          </p:nvGrpSpPr>
          <p:grpSpPr>
            <a:xfrm>
              <a:off x="1901709" y="15447903"/>
              <a:ext cx="533436" cy="230832"/>
              <a:chOff x="2704902" y="2010614"/>
              <a:chExt cx="533436" cy="230832"/>
            </a:xfrm>
          </p:grpSpPr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22FAF418-36E8-4BF8-A3E9-8E48BD4A0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CA7DFF2-FE28-4407-8BCE-4E98CBA918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D</a:t>
                </a:r>
              </a:p>
            </p:txBody>
          </p:sp>
        </p:grp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94E60B6-E180-4A68-A0B1-39B38B9C897E}"/>
                </a:ext>
              </a:extLst>
            </p:cNvPr>
            <p:cNvSpPr/>
            <p:nvPr/>
          </p:nvSpPr>
          <p:spPr>
            <a:xfrm>
              <a:off x="2436318" y="1532540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2E59E1E-A6B0-4C2B-9EEE-FA0386210B3B}"/>
                </a:ext>
              </a:extLst>
            </p:cNvPr>
            <p:cNvGrpSpPr/>
            <p:nvPr/>
          </p:nvGrpSpPr>
          <p:grpSpPr>
            <a:xfrm>
              <a:off x="2781643" y="15446564"/>
              <a:ext cx="533436" cy="230832"/>
              <a:chOff x="2704902" y="2010614"/>
              <a:chExt cx="533436" cy="230832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5E7EE5AA-CEF9-4475-8172-A4132772F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82CCCD8-7056-4845-840C-86264FE5E11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A197D2D-0E04-40C1-B73E-99E7258186CD}"/>
                </a:ext>
              </a:extLst>
            </p:cNvPr>
            <p:cNvSpPr/>
            <p:nvPr/>
          </p:nvSpPr>
          <p:spPr>
            <a:xfrm>
              <a:off x="3316252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9C28BAFD-69E4-41DC-B87B-2FD0D673C3C1}"/>
                </a:ext>
              </a:extLst>
            </p:cNvPr>
            <p:cNvGrpSpPr/>
            <p:nvPr/>
          </p:nvGrpSpPr>
          <p:grpSpPr>
            <a:xfrm>
              <a:off x="3661577" y="15429016"/>
              <a:ext cx="533436" cy="230832"/>
              <a:chOff x="2704902" y="2010614"/>
              <a:chExt cx="533436" cy="230832"/>
            </a:xfrm>
          </p:grpSpPr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161D3AAB-B3A5-4E43-8C82-F8AD5F53B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4574F98-7DC3-4F36-BDDE-806383136F02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9730DA9-84A9-4E55-BCE3-3063B9A376A4}"/>
                </a:ext>
              </a:extLst>
            </p:cNvPr>
            <p:cNvSpPr/>
            <p:nvPr/>
          </p:nvSpPr>
          <p:spPr>
            <a:xfrm>
              <a:off x="4201665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E3322CD-A557-415F-ABDE-321DECB247E5}"/>
                </a:ext>
              </a:extLst>
            </p:cNvPr>
            <p:cNvGrpSpPr/>
            <p:nvPr/>
          </p:nvGrpSpPr>
          <p:grpSpPr>
            <a:xfrm>
              <a:off x="4546255" y="15418040"/>
              <a:ext cx="533436" cy="230832"/>
              <a:chOff x="2704902" y="2010614"/>
              <a:chExt cx="533436" cy="230832"/>
            </a:xfrm>
          </p:grpSpPr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ED13B295-71C2-41B1-93E4-A3BC4898A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DE0533E-8969-4B7A-B4F7-A80526047C8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15A59F0-CA62-476F-BEE4-5A777595B90E}"/>
                </a:ext>
              </a:extLst>
            </p:cNvPr>
            <p:cNvSpPr/>
            <p:nvPr/>
          </p:nvSpPr>
          <p:spPr>
            <a:xfrm>
              <a:off x="5086343" y="1532983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2A03D27-FF09-475E-ABDD-10A8D5C762CE}"/>
                </a:ext>
              </a:extLst>
            </p:cNvPr>
            <p:cNvGrpSpPr/>
            <p:nvPr/>
          </p:nvGrpSpPr>
          <p:grpSpPr>
            <a:xfrm>
              <a:off x="5424281" y="15374681"/>
              <a:ext cx="583772" cy="230833"/>
              <a:chOff x="2704902" y="2010614"/>
              <a:chExt cx="533436" cy="145679"/>
            </a:xfrm>
          </p:grpSpPr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E2CAFC26-7968-4FBC-B032-E1B0A7A81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D7BC87F7-F804-479E-9FE5-41EE1DB88C23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145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v</a:t>
                </a:r>
              </a:p>
            </p:txBody>
          </p:sp>
        </p:grp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40C29AE-CBB5-4011-8832-AD61CFDD759E}"/>
                </a:ext>
              </a:extLst>
            </p:cNvPr>
            <p:cNvSpPr/>
            <p:nvPr/>
          </p:nvSpPr>
          <p:spPr>
            <a:xfrm>
              <a:off x="6014705" y="152929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D558527-9BF0-49EA-A72C-F6F906CE34FB}"/>
                </a:ext>
              </a:extLst>
            </p:cNvPr>
            <p:cNvGrpSpPr/>
            <p:nvPr/>
          </p:nvGrpSpPr>
          <p:grpSpPr>
            <a:xfrm>
              <a:off x="6387117" y="15420352"/>
              <a:ext cx="533436" cy="230832"/>
              <a:chOff x="2704902" y="2010614"/>
              <a:chExt cx="533436" cy="230832"/>
            </a:xfrm>
          </p:grpSpPr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7B9CE414-9456-42B9-B7FC-76AE6A229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3E5D14E-26B2-4A28-A666-01E24E46ECC7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F1B5B40-50D9-4324-AB2F-CBD570820E2A}"/>
                </a:ext>
              </a:extLst>
            </p:cNvPr>
            <p:cNvSpPr/>
            <p:nvPr/>
          </p:nvSpPr>
          <p:spPr>
            <a:xfrm>
              <a:off x="6935966" y="153071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D56CC68-1D98-4E72-8613-C1DB7E0C3FDB}"/>
              </a:ext>
            </a:extLst>
          </p:cNvPr>
          <p:cNvGrpSpPr/>
          <p:nvPr/>
        </p:nvGrpSpPr>
        <p:grpSpPr>
          <a:xfrm>
            <a:off x="8900091" y="9527395"/>
            <a:ext cx="5774621" cy="7256179"/>
            <a:chOff x="-18688630" y="3040764"/>
            <a:chExt cx="20011904" cy="178661011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EF03F88-28E9-4660-A444-EC1D01FC050D}"/>
                </a:ext>
              </a:extLst>
            </p:cNvPr>
            <p:cNvCxnSpPr>
              <a:cxnSpLocks/>
              <a:stCxn id="294" idx="6"/>
              <a:endCxn id="295" idx="2"/>
            </p:cNvCxnSpPr>
            <p:nvPr/>
          </p:nvCxnSpPr>
          <p:spPr>
            <a:xfrm flipV="1">
              <a:off x="-18688630" y="181610157"/>
              <a:ext cx="1690581" cy="9161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24BD61E-D6B2-41D8-B297-2EE025809C3A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7E3E1D-5CA2-4CF4-91A1-EB7CE6F16FDE}"/>
              </a:ext>
            </a:extLst>
          </p:cNvPr>
          <p:cNvGrpSpPr/>
          <p:nvPr/>
        </p:nvGrpSpPr>
        <p:grpSpPr>
          <a:xfrm>
            <a:off x="6607250" y="15790224"/>
            <a:ext cx="4266107" cy="1147027"/>
            <a:chOff x="1806766" y="16042351"/>
            <a:chExt cx="4266107" cy="1147027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4F98F2E-73E4-43B6-B73F-3F7A89FFE9A4}"/>
                </a:ext>
              </a:extLst>
            </p:cNvPr>
            <p:cNvSpPr/>
            <p:nvPr/>
          </p:nvSpPr>
          <p:spPr>
            <a:xfrm>
              <a:off x="2340531" y="1655317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A0DB18D-6644-46D6-B40E-4C7C8774A6D7}"/>
                </a:ext>
              </a:extLst>
            </p:cNvPr>
            <p:cNvGrpSpPr/>
            <p:nvPr/>
          </p:nvGrpSpPr>
          <p:grpSpPr>
            <a:xfrm>
              <a:off x="3199771" y="16189140"/>
              <a:ext cx="533436" cy="230832"/>
              <a:chOff x="2704902" y="2010614"/>
              <a:chExt cx="533436" cy="230832"/>
            </a:xfrm>
          </p:grpSpPr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E37FE447-5DA9-4EFC-A7A9-C399C5CB0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6BA3DAE-D57B-4F1B-9C89-06A4D083472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242FA8D-2ED4-4977-8C1C-0062620B0439}"/>
                </a:ext>
              </a:extLst>
            </p:cNvPr>
            <p:cNvSpPr/>
            <p:nvPr/>
          </p:nvSpPr>
          <p:spPr>
            <a:xfrm>
              <a:off x="3733207" y="1605421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721A37-8537-47B8-9794-6FF020B9890D}"/>
                </a:ext>
              </a:extLst>
            </p:cNvPr>
            <p:cNvGrpSpPr/>
            <p:nvPr/>
          </p:nvGrpSpPr>
          <p:grpSpPr>
            <a:xfrm>
              <a:off x="4098967" y="16177279"/>
              <a:ext cx="533436" cy="230832"/>
              <a:chOff x="2704902" y="2010614"/>
              <a:chExt cx="533436" cy="230832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04F7A14E-A7AD-492F-AB8E-CDF9E59F3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66E1A4A-9B50-4D75-AC83-79B1BEE16C0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AF54F7C-37F4-47CB-B16C-72230C5D130A}"/>
                </a:ext>
              </a:extLst>
            </p:cNvPr>
            <p:cNvSpPr/>
            <p:nvPr/>
          </p:nvSpPr>
          <p:spPr>
            <a:xfrm>
              <a:off x="4615113" y="1605421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47B1216D-CC55-431D-8B3F-1596ED6AADCA}"/>
                </a:ext>
              </a:extLst>
            </p:cNvPr>
            <p:cNvSpPr/>
            <p:nvPr/>
          </p:nvSpPr>
          <p:spPr>
            <a:xfrm>
              <a:off x="5707113" y="1604235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1225DAC-D2FC-45E2-9019-AC37C0D97EAA}"/>
                </a:ext>
              </a:extLst>
            </p:cNvPr>
            <p:cNvGrpSpPr/>
            <p:nvPr/>
          </p:nvGrpSpPr>
          <p:grpSpPr>
            <a:xfrm>
              <a:off x="1806766" y="16692527"/>
              <a:ext cx="533436" cy="230832"/>
              <a:chOff x="2704902" y="2010614"/>
              <a:chExt cx="533436" cy="230832"/>
            </a:xfrm>
          </p:grpSpPr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8F0F105F-CF14-4CAE-9928-BD276BC2D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0A29D7A-57B4-4CC0-A063-37E123234C51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2BEEE15-6231-4720-AD92-45D223AB2025}"/>
                </a:ext>
              </a:extLst>
            </p:cNvPr>
            <p:cNvCxnSpPr>
              <a:cxnSpLocks/>
              <a:stCxn id="263" idx="7"/>
            </p:cNvCxnSpPr>
            <p:nvPr/>
          </p:nvCxnSpPr>
          <p:spPr>
            <a:xfrm flipV="1">
              <a:off x="2652727" y="16232667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82E897D-BB4E-4F81-A78A-1B956F57F59D}"/>
                </a:ext>
              </a:extLst>
            </p:cNvPr>
            <p:cNvGrpSpPr/>
            <p:nvPr/>
          </p:nvGrpSpPr>
          <p:grpSpPr>
            <a:xfrm>
              <a:off x="4980873" y="16225231"/>
              <a:ext cx="726240" cy="251939"/>
              <a:chOff x="1146258" y="2663093"/>
              <a:chExt cx="726240" cy="251939"/>
            </a:xfrm>
          </p:grpSpPr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896A8DB7-A0A9-4903-8BFA-1164084480AF}"/>
                  </a:ext>
                </a:extLst>
              </p:cNvPr>
              <p:cNvCxnSpPr>
                <a:cxnSpLocks/>
                <a:stCxn id="277" idx="6"/>
                <a:endCxn id="281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B2C0975-02A3-49F5-99F0-BA7999DE9D8B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97D95-D79F-4427-98CE-078B19B87EEB}"/>
                </a:ext>
              </a:extLst>
            </p:cNvPr>
            <p:cNvCxnSpPr>
              <a:cxnSpLocks/>
              <a:stCxn id="263" idx="5"/>
            </p:cNvCxnSpPr>
            <p:nvPr/>
          </p:nvCxnSpPr>
          <p:spPr>
            <a:xfrm>
              <a:off x="2652727" y="16865370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5AFC16A6-221B-49B2-BA13-2B297097D5F4}"/>
                </a:ext>
              </a:extLst>
            </p:cNvPr>
            <p:cNvGrpSpPr/>
            <p:nvPr/>
          </p:nvGrpSpPr>
          <p:grpSpPr>
            <a:xfrm>
              <a:off x="3315079" y="17001973"/>
              <a:ext cx="417773" cy="175458"/>
              <a:chOff x="2725337" y="2036628"/>
              <a:chExt cx="419447" cy="208800"/>
            </a:xfrm>
          </p:grpSpPr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4B55A6A4-90DB-4EBC-B59F-BC190D824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C2AF48DE-692C-4D4E-92E9-DA52901A8642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B017F9C2-3B4E-41CA-AB4D-D6A3E4FC0DEC}"/>
                </a:ext>
              </a:extLst>
            </p:cNvPr>
            <p:cNvSpPr/>
            <p:nvPr/>
          </p:nvSpPr>
          <p:spPr>
            <a:xfrm>
              <a:off x="3735307" y="16882024"/>
              <a:ext cx="364300" cy="30735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3CB98C62-377B-42E2-B839-04D229324514}"/>
                </a:ext>
              </a:extLst>
            </p:cNvPr>
            <p:cNvSpPr/>
            <p:nvPr/>
          </p:nvSpPr>
          <p:spPr>
            <a:xfrm>
              <a:off x="4587440" y="16878303"/>
              <a:ext cx="492251" cy="307354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42B68EC-6F7F-4E10-8E40-E225537CCA28}"/>
              </a:ext>
            </a:extLst>
          </p:cNvPr>
          <p:cNvSpPr txBox="1"/>
          <p:nvPr/>
        </p:nvSpPr>
        <p:spPr>
          <a:xfrm>
            <a:off x="9101930" y="16780379"/>
            <a:ext cx="14989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6E1EA35-5CC7-430E-8875-3E97E6E45391}"/>
              </a:ext>
            </a:extLst>
          </p:cNvPr>
          <p:cNvGrpSpPr/>
          <p:nvPr/>
        </p:nvGrpSpPr>
        <p:grpSpPr>
          <a:xfrm>
            <a:off x="7022742" y="17097412"/>
            <a:ext cx="5127334" cy="1188026"/>
            <a:chOff x="1702392" y="17382729"/>
            <a:chExt cx="5127334" cy="1188026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80E5B9B7-4890-4F8F-AB94-8795D1B7518D}"/>
                </a:ext>
              </a:extLst>
            </p:cNvPr>
            <p:cNvSpPr/>
            <p:nvPr/>
          </p:nvSpPr>
          <p:spPr>
            <a:xfrm>
              <a:off x="2236157" y="178957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8CA58978-8950-4F3C-8B53-5AA57099DC1B}"/>
                </a:ext>
              </a:extLst>
            </p:cNvPr>
            <p:cNvGrpSpPr/>
            <p:nvPr/>
          </p:nvGrpSpPr>
          <p:grpSpPr>
            <a:xfrm>
              <a:off x="1702392" y="18035141"/>
              <a:ext cx="533436" cy="230832"/>
              <a:chOff x="2704902" y="2010614"/>
              <a:chExt cx="533436" cy="230832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46B21D05-9FEA-4113-BD51-909F677C8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7E22EB4-21F7-4F53-9AB1-C80ECA1D2D1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585D699-8857-45C1-9C70-2EB9558BEC34}"/>
                </a:ext>
              </a:extLst>
            </p:cNvPr>
            <p:cNvCxnSpPr>
              <a:cxnSpLocks/>
              <a:stCxn id="301" idx="7"/>
            </p:cNvCxnSpPr>
            <p:nvPr/>
          </p:nvCxnSpPr>
          <p:spPr>
            <a:xfrm flipV="1">
              <a:off x="2548353" y="17575281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AFD4ABB-A380-4D94-B41E-96037D3BFEA3}"/>
                </a:ext>
              </a:extLst>
            </p:cNvPr>
            <p:cNvCxnSpPr>
              <a:cxnSpLocks/>
              <a:stCxn id="301" idx="5"/>
            </p:cNvCxnSpPr>
            <p:nvPr/>
          </p:nvCxnSpPr>
          <p:spPr>
            <a:xfrm>
              <a:off x="2548353" y="18207984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6EB4264A-6538-47AC-A9BA-380404CB6434}"/>
                </a:ext>
              </a:extLst>
            </p:cNvPr>
            <p:cNvGrpSpPr/>
            <p:nvPr/>
          </p:nvGrpSpPr>
          <p:grpSpPr>
            <a:xfrm>
              <a:off x="3206606" y="18327492"/>
              <a:ext cx="533436" cy="230832"/>
              <a:chOff x="2704902" y="2010614"/>
              <a:chExt cx="533436" cy="230832"/>
            </a:xfrm>
          </p:grpSpPr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B66CA41E-9F71-4664-9DDB-BD9B490A3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0538A1E6-4400-498A-8588-45092BFA5E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3F10E3B-8775-4630-ADA2-A99924EDAF48}"/>
                </a:ext>
              </a:extLst>
            </p:cNvPr>
            <p:cNvSpPr/>
            <p:nvPr/>
          </p:nvSpPr>
          <p:spPr>
            <a:xfrm>
              <a:off x="3741215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0D46ED4-ECE6-4CFA-92AB-D5F485288807}"/>
                </a:ext>
              </a:extLst>
            </p:cNvPr>
            <p:cNvGrpSpPr/>
            <p:nvPr/>
          </p:nvGrpSpPr>
          <p:grpSpPr>
            <a:xfrm>
              <a:off x="4086540" y="18309944"/>
              <a:ext cx="533436" cy="230832"/>
              <a:chOff x="2704902" y="2010614"/>
              <a:chExt cx="533436" cy="230832"/>
            </a:xfrm>
          </p:grpSpPr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C9FC571D-881B-4856-B825-101E80416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5E3817C-68F4-4143-BEB8-2EC41A9FBF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D10718B-67D1-4D26-9EE7-94BA91240E21}"/>
                </a:ext>
              </a:extLst>
            </p:cNvPr>
            <p:cNvSpPr/>
            <p:nvPr/>
          </p:nvSpPr>
          <p:spPr>
            <a:xfrm>
              <a:off x="4626628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62C3A769-1B2A-46FB-A6FC-568F8DC85BCF}"/>
                </a:ext>
              </a:extLst>
            </p:cNvPr>
            <p:cNvGrpSpPr/>
            <p:nvPr/>
          </p:nvGrpSpPr>
          <p:grpSpPr>
            <a:xfrm>
              <a:off x="5923878" y="18298977"/>
              <a:ext cx="533436" cy="230832"/>
              <a:chOff x="2704902" y="2010614"/>
              <a:chExt cx="533436" cy="230832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B5A27C9-BAC0-440B-9FC4-8D20BC1F6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E3F6B0ED-3449-463A-BFC4-3CFC0BFF793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997601A-8C24-4C55-9F24-5ED6A0F41804}"/>
                </a:ext>
              </a:extLst>
            </p:cNvPr>
            <p:cNvSpPr/>
            <p:nvPr/>
          </p:nvSpPr>
          <p:spPr>
            <a:xfrm>
              <a:off x="6463966" y="1818617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7622B8C-213A-417E-AE02-D1571FDF3D04}"/>
                </a:ext>
              </a:extLst>
            </p:cNvPr>
            <p:cNvGrpSpPr/>
            <p:nvPr/>
          </p:nvGrpSpPr>
          <p:grpSpPr>
            <a:xfrm>
              <a:off x="5005209" y="18321105"/>
              <a:ext cx="533436" cy="230832"/>
              <a:chOff x="2704902" y="2010614"/>
              <a:chExt cx="533436" cy="230832"/>
            </a:xfrm>
          </p:grpSpPr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6CB5BCC6-713A-4954-B175-260EEE606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D8986FCF-8CB1-46D5-9EAC-52CF2A3E3A7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5804A0BA-255A-4F62-80FE-8DAB870F938C}"/>
                </a:ext>
              </a:extLst>
            </p:cNvPr>
            <p:cNvSpPr/>
            <p:nvPr/>
          </p:nvSpPr>
          <p:spPr>
            <a:xfrm>
              <a:off x="5557039" y="1815962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2CAAB29D-3870-4209-9473-1D3C66558D95}"/>
                </a:ext>
              </a:extLst>
            </p:cNvPr>
            <p:cNvSpPr/>
            <p:nvPr/>
          </p:nvSpPr>
          <p:spPr>
            <a:xfrm>
              <a:off x="3786558" y="17382729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20F255B9-47D9-4089-A106-A6DD549E62A5}"/>
                </a:ext>
              </a:extLst>
            </p:cNvPr>
            <p:cNvGrpSpPr/>
            <p:nvPr/>
          </p:nvGrpSpPr>
          <p:grpSpPr>
            <a:xfrm>
              <a:off x="3060318" y="17565609"/>
              <a:ext cx="726240" cy="251939"/>
              <a:chOff x="1146258" y="2663093"/>
              <a:chExt cx="726240" cy="251939"/>
            </a:xfrm>
          </p:grpSpPr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3920766B-2302-4F2F-B687-62314BC8217B}"/>
                  </a:ext>
                </a:extLst>
              </p:cNvPr>
              <p:cNvCxnSpPr>
                <a:cxnSpLocks/>
                <a:endCxn id="342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DB7CCDD-BF39-4A29-8134-06BD56B2B3AE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B028542-0C3C-43CC-A1C4-EA9CDA11EC15}"/>
              </a:ext>
            </a:extLst>
          </p:cNvPr>
          <p:cNvGrpSpPr/>
          <p:nvPr/>
        </p:nvGrpSpPr>
        <p:grpSpPr>
          <a:xfrm>
            <a:off x="7668656" y="18809409"/>
            <a:ext cx="533436" cy="230832"/>
            <a:chOff x="2704902" y="2010614"/>
            <a:chExt cx="533436" cy="230832"/>
          </a:xfrm>
        </p:grpSpPr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EE4EED55-3829-41D8-BF05-D590B164C446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F7851DE-9FF5-41F5-8416-BCE0009FC46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49" name="Oval 348">
            <a:extLst>
              <a:ext uri="{FF2B5EF4-FFF2-40B4-BE49-F238E27FC236}">
                <a16:creationId xmlns:a16="http://schemas.microsoft.com/office/drawing/2014/main" id="{41DC0F5A-9CF9-46A7-927D-5A948DA6C668}"/>
              </a:ext>
            </a:extLst>
          </p:cNvPr>
          <p:cNvSpPr/>
          <p:nvPr/>
        </p:nvSpPr>
        <p:spPr>
          <a:xfrm>
            <a:off x="8203265" y="1868691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01F2407-B0C5-4AF1-87ED-7B87CFA1B0B8}"/>
              </a:ext>
            </a:extLst>
          </p:cNvPr>
          <p:cNvGrpSpPr/>
          <p:nvPr/>
        </p:nvGrpSpPr>
        <p:grpSpPr>
          <a:xfrm>
            <a:off x="8548590" y="18808070"/>
            <a:ext cx="533436" cy="230832"/>
            <a:chOff x="2704902" y="2010614"/>
            <a:chExt cx="533436" cy="230832"/>
          </a:xfrm>
        </p:grpSpPr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F8BB17F3-BA70-414E-962F-177253F6F184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69F7E29C-C75E-4837-9D7B-B719324DE22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53" name="Oval 352">
            <a:extLst>
              <a:ext uri="{FF2B5EF4-FFF2-40B4-BE49-F238E27FC236}">
                <a16:creationId xmlns:a16="http://schemas.microsoft.com/office/drawing/2014/main" id="{63C5752E-8021-4742-A991-5E8E33F8EFCE}"/>
              </a:ext>
            </a:extLst>
          </p:cNvPr>
          <p:cNvSpPr/>
          <p:nvPr/>
        </p:nvSpPr>
        <p:spPr>
          <a:xfrm>
            <a:off x="9083199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AA9B4BB-DACB-4521-AB32-A31D94685B63}"/>
              </a:ext>
            </a:extLst>
          </p:cNvPr>
          <p:cNvGrpSpPr/>
          <p:nvPr/>
        </p:nvGrpSpPr>
        <p:grpSpPr>
          <a:xfrm>
            <a:off x="9428524" y="18790522"/>
            <a:ext cx="533436" cy="230832"/>
            <a:chOff x="2704902" y="2010614"/>
            <a:chExt cx="533436" cy="230832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45623B45-5050-4519-9729-948F6D8621B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EC2040F-6776-4030-B87F-D19BDA22AC7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34978B40-6A60-450F-BCC0-8084C195949A}"/>
              </a:ext>
            </a:extLst>
          </p:cNvPr>
          <p:cNvSpPr/>
          <p:nvPr/>
        </p:nvSpPr>
        <p:spPr>
          <a:xfrm>
            <a:off x="9968612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F0E756-4C8C-478E-AFC9-E557D316FF8A}"/>
              </a:ext>
            </a:extLst>
          </p:cNvPr>
          <p:cNvGrpSpPr/>
          <p:nvPr/>
        </p:nvGrpSpPr>
        <p:grpSpPr>
          <a:xfrm>
            <a:off x="10313202" y="18779546"/>
            <a:ext cx="533436" cy="230832"/>
            <a:chOff x="2704902" y="2010614"/>
            <a:chExt cx="533436" cy="230832"/>
          </a:xfrm>
        </p:grpSpPr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E56CA2F-033B-4D5D-B73E-67B114DCE61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3AA23074-6113-4D62-AC5D-63B75DCD0FD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61" name="Oval 360">
            <a:extLst>
              <a:ext uri="{FF2B5EF4-FFF2-40B4-BE49-F238E27FC236}">
                <a16:creationId xmlns:a16="http://schemas.microsoft.com/office/drawing/2014/main" id="{B5B2F416-B429-4459-8CB6-CDB95C7C7B36}"/>
              </a:ext>
            </a:extLst>
          </p:cNvPr>
          <p:cNvSpPr/>
          <p:nvPr/>
        </p:nvSpPr>
        <p:spPr>
          <a:xfrm>
            <a:off x="10853290" y="1869133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4AFA1B-38AF-4151-A149-4B538E2E374D}"/>
              </a:ext>
            </a:extLst>
          </p:cNvPr>
          <p:cNvGrpSpPr/>
          <p:nvPr/>
        </p:nvGrpSpPr>
        <p:grpSpPr>
          <a:xfrm>
            <a:off x="11191228" y="18736187"/>
            <a:ext cx="583772" cy="230833"/>
            <a:chOff x="2704902" y="2010614"/>
            <a:chExt cx="533436" cy="145679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A6F5EA45-6D65-46E8-959A-3146AAA587A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F0F99B-CAC5-4FB9-9C08-A825150DAB9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14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365" name="Oval 364">
            <a:extLst>
              <a:ext uri="{FF2B5EF4-FFF2-40B4-BE49-F238E27FC236}">
                <a16:creationId xmlns:a16="http://schemas.microsoft.com/office/drawing/2014/main" id="{ACC4B716-A7DC-4B2F-A2F0-BF11A250BA01}"/>
              </a:ext>
            </a:extLst>
          </p:cNvPr>
          <p:cNvSpPr/>
          <p:nvPr/>
        </p:nvSpPr>
        <p:spPr>
          <a:xfrm>
            <a:off x="11781652" y="1865447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E3802F2F-8627-482A-8F62-B998AE2731D4}"/>
              </a:ext>
            </a:extLst>
          </p:cNvPr>
          <p:cNvGrpSpPr/>
          <p:nvPr/>
        </p:nvGrpSpPr>
        <p:grpSpPr>
          <a:xfrm>
            <a:off x="12139828" y="18729685"/>
            <a:ext cx="533436" cy="230832"/>
            <a:chOff x="2704902" y="2010614"/>
            <a:chExt cx="533436" cy="230832"/>
          </a:xfrm>
        </p:grpSpPr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08F85FD1-6E5C-4A11-8D2A-745FE51415A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29EE7AF-2713-49F5-AC3E-36B18FDD488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369" name="Oval 368">
            <a:extLst>
              <a:ext uri="{FF2B5EF4-FFF2-40B4-BE49-F238E27FC236}">
                <a16:creationId xmlns:a16="http://schemas.microsoft.com/office/drawing/2014/main" id="{0444057E-617F-4CC4-BA72-25CC65B1A5E7}"/>
              </a:ext>
            </a:extLst>
          </p:cNvPr>
          <p:cNvSpPr/>
          <p:nvPr/>
        </p:nvSpPr>
        <p:spPr>
          <a:xfrm>
            <a:off x="12679916" y="1862338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E7129B3-8682-4BB4-8D87-42E63E92B5D7}"/>
              </a:ext>
            </a:extLst>
          </p:cNvPr>
          <p:cNvGrpSpPr/>
          <p:nvPr/>
        </p:nvGrpSpPr>
        <p:grpSpPr>
          <a:xfrm>
            <a:off x="13054604" y="18736181"/>
            <a:ext cx="533436" cy="230832"/>
            <a:chOff x="2704902" y="2010614"/>
            <a:chExt cx="533436" cy="230832"/>
          </a:xfrm>
        </p:grpSpPr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BA8B567B-9C8D-4F3C-BC16-E999027F8D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1473D10-1FDD-4900-9533-36B1F0626AC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73" name="Oval 372">
            <a:extLst>
              <a:ext uri="{FF2B5EF4-FFF2-40B4-BE49-F238E27FC236}">
                <a16:creationId xmlns:a16="http://schemas.microsoft.com/office/drawing/2014/main" id="{579F0002-073B-4D86-AFCC-E57A73B0D45B}"/>
              </a:ext>
            </a:extLst>
          </p:cNvPr>
          <p:cNvSpPr/>
          <p:nvPr/>
        </p:nvSpPr>
        <p:spPr>
          <a:xfrm>
            <a:off x="13594692" y="1862338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1B487F5-463D-4951-BD13-771447174E76}"/>
              </a:ext>
            </a:extLst>
          </p:cNvPr>
          <p:cNvGrpSpPr/>
          <p:nvPr/>
        </p:nvGrpSpPr>
        <p:grpSpPr>
          <a:xfrm>
            <a:off x="8273496" y="19427401"/>
            <a:ext cx="3578216" cy="367099"/>
            <a:chOff x="1574157" y="19414432"/>
            <a:chExt cx="3578216" cy="367099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FC51FC7-528C-462D-A15D-DD1BDD660F7E}"/>
                </a:ext>
              </a:extLst>
            </p:cNvPr>
            <p:cNvGrpSpPr/>
            <p:nvPr/>
          </p:nvGrpSpPr>
          <p:grpSpPr>
            <a:xfrm>
              <a:off x="1574157" y="19538268"/>
              <a:ext cx="533436" cy="230832"/>
              <a:chOff x="2704902" y="2010614"/>
              <a:chExt cx="533436" cy="230832"/>
            </a:xfrm>
          </p:grpSpPr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D71D6D03-0A5F-4141-A24D-213FF1CCC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7761A4F-59A1-4BFD-B78F-83FB6F2683E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8822638D-C991-4872-84F2-BB0B3A50FA41}"/>
                </a:ext>
              </a:extLst>
            </p:cNvPr>
            <p:cNvSpPr/>
            <p:nvPr/>
          </p:nvSpPr>
          <p:spPr>
            <a:xfrm>
              <a:off x="2108766" y="194157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0A7C954-3F29-4EEF-AB58-3A843CEE1121}"/>
                </a:ext>
              </a:extLst>
            </p:cNvPr>
            <p:cNvGrpSpPr/>
            <p:nvPr/>
          </p:nvGrpSpPr>
          <p:grpSpPr>
            <a:xfrm>
              <a:off x="2454091" y="19536929"/>
              <a:ext cx="533436" cy="230832"/>
              <a:chOff x="2704902" y="2010614"/>
              <a:chExt cx="533436" cy="230832"/>
            </a:xfrm>
          </p:grpSpPr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EDACDD06-FDA7-4385-B22D-BDCAE7155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8EA2605-75E6-4E04-9DD2-1B1909C23B3C}"/>
                  </a:ext>
                </a:extLst>
              </p:cNvPr>
              <p:cNvSpPr txBox="1"/>
              <p:nvPr/>
            </p:nvSpPr>
            <p:spPr>
              <a:xfrm>
                <a:off x="2851611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o</a:t>
                </a:r>
              </a:p>
            </p:txBody>
          </p:sp>
        </p:grp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CFDEB3C-699D-4FF1-BFDC-30F978C01F97}"/>
                </a:ext>
              </a:extLst>
            </p:cNvPr>
            <p:cNvSpPr/>
            <p:nvPr/>
          </p:nvSpPr>
          <p:spPr>
            <a:xfrm>
              <a:off x="2988700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421A4D89-3ECF-464E-89E1-77D9C5DC5BEB}"/>
                </a:ext>
              </a:extLst>
            </p:cNvPr>
            <p:cNvGrpSpPr/>
            <p:nvPr/>
          </p:nvGrpSpPr>
          <p:grpSpPr>
            <a:xfrm>
              <a:off x="3334025" y="19519381"/>
              <a:ext cx="533436" cy="230832"/>
              <a:chOff x="2704902" y="2010614"/>
              <a:chExt cx="533436" cy="230832"/>
            </a:xfrm>
          </p:grpSpPr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9F21D2E6-0A51-4334-AD53-C1A314C9C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50EA71D-2ED1-410B-910E-172C7D8205E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3B8E16E-5661-437E-9412-E38DD1ABAE86}"/>
                </a:ext>
              </a:extLst>
            </p:cNvPr>
            <p:cNvSpPr/>
            <p:nvPr/>
          </p:nvSpPr>
          <p:spPr>
            <a:xfrm>
              <a:off x="3874113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96EC767-9071-4631-BD23-6B0C4E2061F1}"/>
                </a:ext>
              </a:extLst>
            </p:cNvPr>
            <p:cNvGrpSpPr/>
            <p:nvPr/>
          </p:nvGrpSpPr>
          <p:grpSpPr>
            <a:xfrm>
              <a:off x="4246525" y="19527232"/>
              <a:ext cx="533436" cy="230832"/>
              <a:chOff x="2704902" y="2010614"/>
              <a:chExt cx="533436" cy="230832"/>
            </a:xfrm>
          </p:grpSpPr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908A311A-B0A7-49E6-9499-90E03699A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A4AF6BED-6A2A-4904-B30B-D2FBA624077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E848C7BE-EE11-4915-906C-BE4C6FB30407}"/>
                </a:ext>
              </a:extLst>
            </p:cNvPr>
            <p:cNvSpPr/>
            <p:nvPr/>
          </p:nvSpPr>
          <p:spPr>
            <a:xfrm>
              <a:off x="4786613" y="19414432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54C440-CC23-4525-A61D-06E907083FC0}"/>
              </a:ext>
            </a:extLst>
          </p:cNvPr>
          <p:cNvGrpSpPr/>
          <p:nvPr/>
        </p:nvGrpSpPr>
        <p:grpSpPr>
          <a:xfrm>
            <a:off x="6848706" y="21950757"/>
            <a:ext cx="5795904" cy="431889"/>
            <a:chOff x="1547728" y="3044558"/>
            <a:chExt cx="7541128" cy="58352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9BC55F21-61C2-4CD0-8DE1-CD30F13CA794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AEC21EAB-507F-4510-8EBF-0B41A7BC6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1B8F19EA-E98A-4579-81A6-CB8DFB36F9A8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E4D1310-5D3F-4D5D-B0C2-570929BBFB65}"/>
                </a:ext>
              </a:extLst>
            </p:cNvPr>
            <p:cNvSpPr/>
            <p:nvPr/>
          </p:nvSpPr>
          <p:spPr>
            <a:xfrm>
              <a:off x="2249403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750BED4-8DE9-47F0-8EBD-A1B0500307F6}"/>
                </a:ext>
              </a:extLst>
            </p:cNvPr>
            <p:cNvGrpSpPr/>
            <p:nvPr/>
          </p:nvGrpSpPr>
          <p:grpSpPr>
            <a:xfrm>
              <a:off x="2729461" y="3237715"/>
              <a:ext cx="550524" cy="274049"/>
              <a:chOff x="2725337" y="2036628"/>
              <a:chExt cx="419447" cy="208800"/>
            </a:xfrm>
          </p:grpSpPr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DECC2E04-FC4D-4F69-9F4A-18B3C22BDA4B}"/>
                  </a:ext>
                </a:extLst>
              </p:cNvPr>
              <p:cNvCxnSpPr>
                <a:cxnSpLocks/>
                <a:stCxn id="396" idx="6"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EA7934FF-45D6-407F-9260-3B592065A4F7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D0D4819-F774-4BD9-BAED-35BD2D37263D}"/>
                </a:ext>
              </a:extLst>
            </p:cNvPr>
            <p:cNvSpPr/>
            <p:nvPr/>
          </p:nvSpPr>
          <p:spPr>
            <a:xfrm>
              <a:off x="3283220" y="305036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3192EED6-AF42-47E1-B3C8-814C1A8FECD0}"/>
                </a:ext>
              </a:extLst>
            </p:cNvPr>
            <p:cNvGrpSpPr/>
            <p:nvPr/>
          </p:nvGrpSpPr>
          <p:grpSpPr>
            <a:xfrm>
              <a:off x="3763278" y="3284588"/>
              <a:ext cx="496710" cy="294534"/>
              <a:chOff x="2575213" y="2089228"/>
              <a:chExt cx="378446" cy="224408"/>
            </a:xfrm>
          </p:grpSpPr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E3422609-B939-4C8A-A966-4483051880D6}"/>
                  </a:ext>
                </a:extLst>
              </p:cNvPr>
              <p:cNvCxnSpPr>
                <a:cxnSpLocks/>
                <a:stCxn id="400" idx="6"/>
                <a:endCxn id="404" idx="2"/>
              </p:cNvCxnSpPr>
              <p:nvPr/>
            </p:nvCxnSpPr>
            <p:spPr>
              <a:xfrm flipV="1">
                <a:off x="2575213" y="2089228"/>
                <a:ext cx="378446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2369273D-3512-43DF-8E7B-B96709A2C6EB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0006E9B4-29AF-4D99-89ED-BEBF16236396}"/>
                </a:ext>
              </a:extLst>
            </p:cNvPr>
            <p:cNvSpPr/>
            <p:nvPr/>
          </p:nvSpPr>
          <p:spPr>
            <a:xfrm>
              <a:off x="4259991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668ACC39-876C-4CD7-B879-778D966AB5BE}"/>
                </a:ext>
              </a:extLst>
            </p:cNvPr>
            <p:cNvGrpSpPr/>
            <p:nvPr/>
          </p:nvGrpSpPr>
          <p:grpSpPr>
            <a:xfrm>
              <a:off x="4740051" y="3284586"/>
              <a:ext cx="444810" cy="274049"/>
              <a:chOff x="2492603" y="2100854"/>
              <a:chExt cx="338903" cy="208799"/>
            </a:xfrm>
          </p:grpSpPr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A7C68ED0-30FA-4592-AE9A-243B252D8BE8}"/>
                  </a:ext>
                </a:extLst>
              </p:cNvPr>
              <p:cNvCxnSpPr>
                <a:cxnSpLocks/>
                <a:stCxn id="404" idx="6"/>
                <a:endCxn id="408" idx="2"/>
              </p:cNvCxnSpPr>
              <p:nvPr/>
            </p:nvCxnSpPr>
            <p:spPr>
              <a:xfrm>
                <a:off x="2492603" y="2100859"/>
                <a:ext cx="33890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DFA46A6-426E-48D9-9A59-531DC4758099}"/>
                  </a:ext>
                </a:extLst>
              </p:cNvPr>
              <p:cNvSpPr txBox="1"/>
              <p:nvPr/>
            </p:nvSpPr>
            <p:spPr>
              <a:xfrm>
                <a:off x="2551565" y="210085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g</a:t>
                </a:r>
              </a:p>
            </p:txBody>
          </p:sp>
        </p:grp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6D0BD1C0-1CE8-4EEC-A1FF-7B64B97B453B}"/>
                </a:ext>
              </a:extLst>
            </p:cNvPr>
            <p:cNvSpPr/>
            <p:nvPr/>
          </p:nvSpPr>
          <p:spPr>
            <a:xfrm>
              <a:off x="5184861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54F60201-029C-4416-854F-A0A1170CD9E8}"/>
                </a:ext>
              </a:extLst>
            </p:cNvPr>
            <p:cNvGrpSpPr/>
            <p:nvPr/>
          </p:nvGrpSpPr>
          <p:grpSpPr>
            <a:xfrm>
              <a:off x="5664924" y="3262462"/>
              <a:ext cx="499191" cy="274049"/>
              <a:chOff x="2352493" y="2084300"/>
              <a:chExt cx="347541" cy="131774"/>
            </a:xfrm>
          </p:grpSpPr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13095F5-F253-4D6B-B22A-79FA8C29E22F}"/>
                  </a:ext>
                </a:extLst>
              </p:cNvPr>
              <p:cNvCxnSpPr>
                <a:cxnSpLocks/>
                <a:stCxn id="408" idx="6"/>
              </p:cNvCxnSpPr>
              <p:nvPr/>
            </p:nvCxnSpPr>
            <p:spPr>
              <a:xfrm>
                <a:off x="2352493" y="2094939"/>
                <a:ext cx="34754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32B58FE8-7095-46B7-AA43-DBDAD25C61C0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106629F6-9794-4219-9C6E-C5BBB96B36D7}"/>
                </a:ext>
              </a:extLst>
            </p:cNvPr>
            <p:cNvSpPr/>
            <p:nvPr/>
          </p:nvSpPr>
          <p:spPr>
            <a:xfrm>
              <a:off x="6172981" y="307120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434AFBD-859E-4DED-9EDC-E73DD937645E}"/>
                </a:ext>
              </a:extLst>
            </p:cNvPr>
            <p:cNvGrpSpPr/>
            <p:nvPr/>
          </p:nvGrpSpPr>
          <p:grpSpPr>
            <a:xfrm>
              <a:off x="6653041" y="3284587"/>
              <a:ext cx="585159" cy="274048"/>
              <a:chOff x="2123492" y="2150723"/>
              <a:chExt cx="445835" cy="208799"/>
            </a:xfrm>
          </p:grpSpPr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4FAAA64C-D7C5-4223-944F-78359F791C15}"/>
                  </a:ext>
                </a:extLst>
              </p:cNvPr>
              <p:cNvCxnSpPr>
                <a:cxnSpLocks/>
                <a:stCxn id="412" idx="6"/>
                <a:endCxn id="416" idx="2"/>
              </p:cNvCxnSpPr>
              <p:nvPr/>
            </p:nvCxnSpPr>
            <p:spPr>
              <a:xfrm flipV="1">
                <a:off x="2123492" y="2165674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A4815B7-842F-40D2-82F7-73E5520A577F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C35FB9A-5CAA-40A5-8325-22B3E0ED65C2}"/>
                </a:ext>
              </a:extLst>
            </p:cNvPr>
            <p:cNvSpPr/>
            <p:nvPr/>
          </p:nvSpPr>
          <p:spPr>
            <a:xfrm>
              <a:off x="7238200" y="3064180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6B3CF8B8-7E03-4DF4-99A0-F6A5CDB31D23}"/>
                </a:ext>
              </a:extLst>
            </p:cNvPr>
            <p:cNvSpPr/>
            <p:nvPr/>
          </p:nvSpPr>
          <p:spPr>
            <a:xfrm>
              <a:off x="8440188" y="3064180"/>
              <a:ext cx="648668" cy="4800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357D078A-0821-437B-B220-8F52E9A3C11A}"/>
                </a:ext>
              </a:extLst>
            </p:cNvPr>
            <p:cNvSpPr txBox="1"/>
            <p:nvPr/>
          </p:nvSpPr>
          <p:spPr>
            <a:xfrm>
              <a:off x="8028795" y="3354039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m</a:t>
              </a: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8F6F2A52-553A-4999-9DCC-CCC036998CE1}"/>
              </a:ext>
            </a:extLst>
          </p:cNvPr>
          <p:cNvCxnSpPr>
            <a:cxnSpLocks/>
            <a:stCxn id="416" idx="6"/>
            <a:endCxn id="417" idx="2"/>
          </p:cNvCxnSpPr>
          <p:nvPr/>
        </p:nvCxnSpPr>
        <p:spPr>
          <a:xfrm>
            <a:off x="11591208" y="22142934"/>
            <a:ext cx="55485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94E1497-04B3-467E-A5B8-AECDA095778F}"/>
              </a:ext>
            </a:extLst>
          </p:cNvPr>
          <p:cNvGrpSpPr/>
          <p:nvPr/>
        </p:nvGrpSpPr>
        <p:grpSpPr>
          <a:xfrm>
            <a:off x="6092159" y="22656929"/>
            <a:ext cx="7961653" cy="1065899"/>
            <a:chOff x="1467550" y="22684843"/>
            <a:chExt cx="7961653" cy="106589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D72FB6F-4D9D-4EC0-BD5D-E7F96DE08DAE}"/>
                </a:ext>
              </a:extLst>
            </p:cNvPr>
            <p:cNvGrpSpPr/>
            <p:nvPr/>
          </p:nvGrpSpPr>
          <p:grpSpPr>
            <a:xfrm>
              <a:off x="1467550" y="23212088"/>
              <a:ext cx="7685983" cy="538654"/>
              <a:chOff x="1273296" y="4130916"/>
              <a:chExt cx="12066640" cy="764367"/>
            </a:xfrm>
          </p:grpSpPr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B17B3C09-8A2C-4273-8E53-FDE94C5F5DC0}"/>
                  </a:ext>
                </a:extLst>
              </p:cNvPr>
              <p:cNvGrpSpPr/>
              <p:nvPr/>
            </p:nvGrpSpPr>
            <p:grpSpPr>
              <a:xfrm>
                <a:off x="1273296" y="4333498"/>
                <a:ext cx="1895193" cy="344356"/>
                <a:chOff x="1622637" y="824905"/>
                <a:chExt cx="1443955" cy="2642730"/>
              </a:xfrm>
            </p:grpSpPr>
            <p:cxnSp>
              <p:nvCxnSpPr>
                <p:cNvPr id="421" name="Straight Arrow Connector 420">
                  <a:extLst>
                    <a:ext uri="{FF2B5EF4-FFF2-40B4-BE49-F238E27FC236}">
                      <a16:creationId xmlns:a16="http://schemas.microsoft.com/office/drawing/2014/main" id="{049C30D3-1243-4287-ADCC-CF0DA03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2637" y="824905"/>
                  <a:ext cx="1443955" cy="16336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5E37F81C-A5CC-4847-B042-A9B3CA537DAC}"/>
                    </a:ext>
                  </a:extLst>
                </p:cNvPr>
                <p:cNvSpPr txBox="1"/>
                <p:nvPr/>
              </p:nvSpPr>
              <p:spPr>
                <a:xfrm>
                  <a:off x="2066710" y="1364472"/>
                  <a:ext cx="150495" cy="2103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R</a:t>
                  </a:r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B35E0514-140C-4FD5-ABAD-9F0D5A7A28B4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011BD38-3378-4C4C-AE64-DFC5531456C8}"/>
                  </a:ext>
                </a:extLst>
              </p:cNvPr>
              <p:cNvGrpSpPr/>
              <p:nvPr/>
            </p:nvGrpSpPr>
            <p:grpSpPr>
              <a:xfrm flipV="1">
                <a:off x="3651774" y="4351483"/>
                <a:ext cx="505204" cy="412103"/>
                <a:chOff x="2374150" y="-20586499"/>
                <a:chExt cx="384918" cy="49127486"/>
              </a:xfrm>
            </p:grpSpPr>
            <p:cxnSp>
              <p:nvCxnSpPr>
                <p:cNvPr id="425" name="Straight Arrow Connector 424">
                  <a:extLst>
                    <a:ext uri="{FF2B5EF4-FFF2-40B4-BE49-F238E27FC236}">
                      <a16:creationId xmlns:a16="http://schemas.microsoft.com/office/drawing/2014/main" id="{1AD65ADF-1CEE-4CD0-B771-D954DB0A0533}"/>
                    </a:ext>
                  </a:extLst>
                </p:cNvPr>
                <p:cNvCxnSpPr>
                  <a:cxnSpLocks/>
                  <a:stCxn id="423" idx="6"/>
                  <a:endCxn id="427" idx="2"/>
                </p:cNvCxnSpPr>
                <p:nvPr/>
              </p:nvCxnSpPr>
              <p:spPr>
                <a:xfrm>
                  <a:off x="2374150" y="27061213"/>
                  <a:ext cx="358191" cy="147977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72273F5A-CADD-4BA0-93E4-5766CB7086AB}"/>
                    </a:ext>
                  </a:extLst>
                </p:cNvPr>
                <p:cNvSpPr txBox="1"/>
                <p:nvPr/>
              </p:nvSpPr>
              <p:spPr>
                <a:xfrm rot="10800000">
                  <a:off x="2430968" y="-20586499"/>
                  <a:ext cx="328100" cy="32669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17D714EC-BCF4-46B9-B1C8-A4EC08389C96}"/>
                  </a:ext>
                </a:extLst>
              </p:cNvPr>
              <p:cNvSpPr/>
              <p:nvPr/>
            </p:nvSpPr>
            <p:spPr>
              <a:xfrm>
                <a:off x="4121902" y="4133732"/>
                <a:ext cx="43568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4EB87CCB-CCFB-4FB9-9DC2-CE8C406D2E37}"/>
                  </a:ext>
                </a:extLst>
              </p:cNvPr>
              <p:cNvGrpSpPr/>
              <p:nvPr/>
            </p:nvGrpSpPr>
            <p:grpSpPr>
              <a:xfrm>
                <a:off x="4557585" y="4351483"/>
                <a:ext cx="515776" cy="434308"/>
                <a:chOff x="2237475" y="733201"/>
                <a:chExt cx="392972" cy="5542506"/>
              </a:xfrm>
            </p:grpSpPr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903B72B5-698F-4E7E-8371-5426EA1C295F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>
                  <a:off x="2237475" y="733201"/>
                  <a:ext cx="392972" cy="8429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13E3B65D-7BE7-49C3-B642-1D256F59C4BA}"/>
                    </a:ext>
                  </a:extLst>
                </p:cNvPr>
                <p:cNvSpPr txBox="1"/>
                <p:nvPr/>
              </p:nvSpPr>
              <p:spPr>
                <a:xfrm>
                  <a:off x="2397085" y="2778372"/>
                  <a:ext cx="150496" cy="3497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F7323F8E-AA7A-41D5-B6E4-608D544AF40F}"/>
                  </a:ext>
                </a:extLst>
              </p:cNvPr>
              <p:cNvSpPr/>
              <p:nvPr/>
            </p:nvSpPr>
            <p:spPr>
              <a:xfrm>
                <a:off x="5073358" y="4140337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D4000D0F-421D-4220-9345-55358EF7D569}"/>
                  </a:ext>
                </a:extLst>
              </p:cNvPr>
              <p:cNvGrpSpPr/>
              <p:nvPr/>
            </p:nvGrpSpPr>
            <p:grpSpPr>
              <a:xfrm>
                <a:off x="5553422" y="4358088"/>
                <a:ext cx="514849" cy="456792"/>
                <a:chOff x="2168766" y="2084437"/>
                <a:chExt cx="358443" cy="167958724"/>
              </a:xfrm>
            </p:grpSpPr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15BDF2F7-22BB-4862-B425-4953C283C3F3}"/>
                    </a:ext>
                  </a:extLst>
                </p:cNvPr>
                <p:cNvCxnSpPr>
                  <a:cxnSpLocks/>
                  <a:stCxn id="431" idx="6"/>
                  <a:endCxn id="435" idx="2"/>
                </p:cNvCxnSpPr>
                <p:nvPr/>
              </p:nvCxnSpPr>
              <p:spPr>
                <a:xfrm>
                  <a:off x="2168766" y="2084437"/>
                  <a:ext cx="358443" cy="3595493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D85F118-3EA2-4E79-A3B7-ED60A6654235}"/>
                    </a:ext>
                  </a:extLst>
                </p:cNvPr>
                <p:cNvSpPr txBox="1"/>
                <p:nvPr/>
              </p:nvSpPr>
              <p:spPr>
                <a:xfrm>
                  <a:off x="2294784" y="69277527"/>
                  <a:ext cx="150495" cy="100765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751455A6-CF40-4727-9533-62591B15FC5B}"/>
                  </a:ext>
                </a:extLst>
              </p:cNvPr>
              <p:cNvSpPr/>
              <p:nvPr/>
            </p:nvSpPr>
            <p:spPr>
              <a:xfrm>
                <a:off x="6068268" y="4150115"/>
                <a:ext cx="47350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B86208AA-D6D1-4784-B0CE-3507570EC768}"/>
                  </a:ext>
                </a:extLst>
              </p:cNvPr>
              <p:cNvGrpSpPr/>
              <p:nvPr/>
            </p:nvGrpSpPr>
            <p:grpSpPr>
              <a:xfrm>
                <a:off x="6541771" y="4367866"/>
                <a:ext cx="584928" cy="455036"/>
                <a:chOff x="1922609" y="838731"/>
                <a:chExt cx="445660" cy="4047064"/>
              </a:xfrm>
            </p:grpSpPr>
            <p:cxnSp>
              <p:nvCxnSpPr>
                <p:cNvPr id="437" name="Straight Arrow Connector 436">
                  <a:extLst>
                    <a:ext uri="{FF2B5EF4-FFF2-40B4-BE49-F238E27FC236}">
                      <a16:creationId xmlns:a16="http://schemas.microsoft.com/office/drawing/2014/main" id="{E400541A-A129-44E4-91AE-2F109DCC5B65}"/>
                    </a:ext>
                  </a:extLst>
                </p:cNvPr>
                <p:cNvCxnSpPr>
                  <a:cxnSpLocks/>
                  <a:stCxn id="435" idx="6"/>
                  <a:endCxn id="439" idx="2"/>
                </p:cNvCxnSpPr>
                <p:nvPr/>
              </p:nvCxnSpPr>
              <p:spPr>
                <a:xfrm>
                  <a:off x="1922609" y="838731"/>
                  <a:ext cx="445660" cy="8755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64D4645A-BBAC-44C0-AE25-5489194769AB}"/>
                    </a:ext>
                  </a:extLst>
                </p:cNvPr>
                <p:cNvSpPr txBox="1"/>
                <p:nvPr/>
              </p:nvSpPr>
              <p:spPr>
                <a:xfrm>
                  <a:off x="2040914" y="2448422"/>
                  <a:ext cx="150495" cy="243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B64C76A-6002-458F-A435-220EE520753C}"/>
                  </a:ext>
                </a:extLst>
              </p:cNvPr>
              <p:cNvSpPr/>
              <p:nvPr/>
            </p:nvSpPr>
            <p:spPr>
              <a:xfrm>
                <a:off x="7126697" y="4159959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977DE41D-8AC5-4A07-89C2-3001DBFFB14E}"/>
                  </a:ext>
                </a:extLst>
              </p:cNvPr>
              <p:cNvGrpSpPr/>
              <p:nvPr/>
            </p:nvGrpSpPr>
            <p:grpSpPr>
              <a:xfrm>
                <a:off x="7606758" y="4364768"/>
                <a:ext cx="536231" cy="460192"/>
                <a:chOff x="1821578" y="1014762"/>
                <a:chExt cx="408558" cy="3451383"/>
              </a:xfrm>
            </p:grpSpPr>
            <p:cxnSp>
              <p:nvCxnSpPr>
                <p:cNvPr id="441" name="Straight Arrow Connector 440">
                  <a:extLst>
                    <a:ext uri="{FF2B5EF4-FFF2-40B4-BE49-F238E27FC236}">
                      <a16:creationId xmlns:a16="http://schemas.microsoft.com/office/drawing/2014/main" id="{1B7A8656-9C80-48BC-962F-E7C466F537CE}"/>
                    </a:ext>
                  </a:extLst>
                </p:cNvPr>
                <p:cNvCxnSpPr>
                  <a:cxnSpLocks/>
                  <a:stCxn id="439" idx="6"/>
                  <a:endCxn id="443" idx="2"/>
                </p:cNvCxnSpPr>
                <p:nvPr/>
              </p:nvCxnSpPr>
              <p:spPr>
                <a:xfrm flipV="1">
                  <a:off x="1821578" y="1014762"/>
                  <a:ext cx="408558" cy="9706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7DFC883A-8765-4E54-841B-E37F6F018EF1}"/>
                    </a:ext>
                  </a:extLst>
                </p:cNvPr>
                <p:cNvSpPr txBox="1"/>
                <p:nvPr/>
              </p:nvSpPr>
              <p:spPr>
                <a:xfrm>
                  <a:off x="1884120" y="2410811"/>
                  <a:ext cx="150495" cy="2055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B411705-3321-4FB5-930F-BDBFAD141C5C}"/>
                  </a:ext>
                </a:extLst>
              </p:cNvPr>
              <p:cNvSpPr/>
              <p:nvPr/>
            </p:nvSpPr>
            <p:spPr>
              <a:xfrm>
                <a:off x="8142988" y="4147017"/>
                <a:ext cx="46223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81AE97E2-A878-40D8-B78B-5941441C9CF1}"/>
                  </a:ext>
                </a:extLst>
              </p:cNvPr>
              <p:cNvGrpSpPr/>
              <p:nvPr/>
            </p:nvGrpSpPr>
            <p:grpSpPr>
              <a:xfrm>
                <a:off x="8576389" y="4358088"/>
                <a:ext cx="508898" cy="427701"/>
                <a:chOff x="1680566" y="918369"/>
                <a:chExt cx="387733" cy="3400832"/>
              </a:xfrm>
            </p:grpSpPr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04EAD7BB-9288-4CBD-8147-69377C98571A}"/>
                    </a:ext>
                  </a:extLst>
                </p:cNvPr>
                <p:cNvCxnSpPr>
                  <a:cxnSpLocks/>
                  <a:stCxn id="443" idx="6"/>
                  <a:endCxn id="447" idx="2"/>
                </p:cNvCxnSpPr>
                <p:nvPr/>
              </p:nvCxnSpPr>
              <p:spPr>
                <a:xfrm flipV="1">
                  <a:off x="1702538" y="918369"/>
                  <a:ext cx="365761" cy="5311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516DF3BD-1AFA-479D-BF5A-0CA7BD3CED98}"/>
                    </a:ext>
                  </a:extLst>
                </p:cNvPr>
                <p:cNvSpPr txBox="1"/>
                <p:nvPr/>
              </p:nvSpPr>
              <p:spPr>
                <a:xfrm>
                  <a:off x="1680566" y="2140125"/>
                  <a:ext cx="150495" cy="2179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w</a:t>
                  </a:r>
                </a:p>
              </p:txBody>
            </p: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AF606EA9-BAFE-4103-88EF-D246FF36A72B}"/>
                  </a:ext>
                </a:extLst>
              </p:cNvPr>
              <p:cNvSpPr/>
              <p:nvPr/>
            </p:nvSpPr>
            <p:spPr>
              <a:xfrm>
                <a:off x="9085287" y="4140337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F3B1BB54-E4FC-44EF-9E66-58D578533F1B}"/>
                  </a:ext>
                </a:extLst>
              </p:cNvPr>
              <p:cNvGrpSpPr/>
              <p:nvPr/>
            </p:nvGrpSpPr>
            <p:grpSpPr>
              <a:xfrm>
                <a:off x="9565347" y="4332632"/>
                <a:ext cx="700135" cy="507831"/>
                <a:chOff x="2704902" y="2054141"/>
                <a:chExt cx="533436" cy="426508"/>
              </a:xfrm>
            </p:grpSpPr>
            <p:cxnSp>
              <p:nvCxnSpPr>
                <p:cNvPr id="449" name="Straight Arrow Connector 448">
                  <a:extLst>
                    <a:ext uri="{FF2B5EF4-FFF2-40B4-BE49-F238E27FC236}">
                      <a16:creationId xmlns:a16="http://schemas.microsoft.com/office/drawing/2014/main" id="{D270914B-BF5B-4741-B2DA-361AB5522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902" y="2054141"/>
                  <a:ext cx="533436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2F9F30DA-4104-4C8D-AD7D-F43D89BACC71}"/>
                    </a:ext>
                  </a:extLst>
                </p:cNvPr>
                <p:cNvSpPr txBox="1"/>
                <p:nvPr/>
              </p:nvSpPr>
              <p:spPr>
                <a:xfrm>
                  <a:off x="2768345" y="2250486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h</a:t>
                  </a:r>
                </a:p>
              </p:txBody>
            </p:sp>
          </p:grp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16D8F62C-BAA6-4073-ABDE-7A3B7FA90BBB}"/>
                  </a:ext>
                </a:extLst>
              </p:cNvPr>
              <p:cNvSpPr/>
              <p:nvPr/>
            </p:nvSpPr>
            <p:spPr>
              <a:xfrm>
                <a:off x="10274212" y="4150115"/>
                <a:ext cx="735906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2359C4ED-A3EE-4CF3-A9C2-3ECAD459B7A5}"/>
                  </a:ext>
                </a:extLst>
              </p:cNvPr>
              <p:cNvGrpSpPr/>
              <p:nvPr/>
            </p:nvGrpSpPr>
            <p:grpSpPr>
              <a:xfrm>
                <a:off x="10992270" y="4336322"/>
                <a:ext cx="450059" cy="558961"/>
                <a:chOff x="1677652" y="1918436"/>
                <a:chExt cx="342902" cy="3881005"/>
              </a:xfrm>
            </p:grpSpPr>
            <p:cxnSp>
              <p:nvCxnSpPr>
                <p:cNvPr id="453" name="Straight Arrow Connector 452">
                  <a:extLst>
                    <a:ext uri="{FF2B5EF4-FFF2-40B4-BE49-F238E27FC236}">
                      <a16:creationId xmlns:a16="http://schemas.microsoft.com/office/drawing/2014/main" id="{6A86F9B0-C7AC-4773-BD90-05FC0882C041}"/>
                    </a:ext>
                  </a:extLst>
                </p:cNvPr>
                <p:cNvCxnSpPr>
                  <a:cxnSpLocks/>
                  <a:stCxn id="451" idx="6"/>
                  <a:endCxn id="455" idx="2"/>
                </p:cNvCxnSpPr>
                <p:nvPr/>
              </p:nvCxnSpPr>
              <p:spPr>
                <a:xfrm flipV="1">
                  <a:off x="1691252" y="1918436"/>
                  <a:ext cx="329302" cy="10527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1520A268-C1D4-41AC-A611-9BA7EC66143B}"/>
                    </a:ext>
                  </a:extLst>
                </p:cNvPr>
                <p:cNvSpPr txBox="1"/>
                <p:nvPr/>
              </p:nvSpPr>
              <p:spPr>
                <a:xfrm>
                  <a:off x="1677652" y="3896650"/>
                  <a:ext cx="150494" cy="1902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FED9C1ED-8DFF-46A3-AED9-F50A2F004F65}"/>
                  </a:ext>
                </a:extLst>
              </p:cNvPr>
              <p:cNvSpPr/>
              <p:nvPr/>
            </p:nvSpPr>
            <p:spPr>
              <a:xfrm>
                <a:off x="11442327" y="4130916"/>
                <a:ext cx="735906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FF3FF327-2338-4CB5-AA51-35443FE7106A}"/>
                  </a:ext>
                </a:extLst>
              </p:cNvPr>
              <p:cNvGrpSpPr/>
              <p:nvPr/>
            </p:nvGrpSpPr>
            <p:grpSpPr>
              <a:xfrm>
                <a:off x="12178234" y="4331848"/>
                <a:ext cx="515776" cy="563435"/>
                <a:chOff x="1472708" y="1476035"/>
                <a:chExt cx="392970" cy="3639495"/>
              </a:xfrm>
            </p:grpSpPr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B299F03F-A22E-48BC-9FDE-7F42BA76C243}"/>
                    </a:ext>
                  </a:extLst>
                </p:cNvPr>
                <p:cNvCxnSpPr>
                  <a:cxnSpLocks/>
                  <a:stCxn id="455" idx="6"/>
                </p:cNvCxnSpPr>
                <p:nvPr/>
              </p:nvCxnSpPr>
              <p:spPr>
                <a:xfrm flipV="1">
                  <a:off x="1472708" y="1476035"/>
                  <a:ext cx="392970" cy="2890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B6ABE5D-CA4E-44DB-9DFD-9B0CFCF72E82}"/>
                    </a:ext>
                  </a:extLst>
                </p:cNvPr>
                <p:cNvSpPr txBox="1"/>
                <p:nvPr/>
              </p:nvSpPr>
              <p:spPr>
                <a:xfrm>
                  <a:off x="1501707" y="3345317"/>
                  <a:ext cx="150495" cy="177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FFF064DC-A68F-4179-BC0A-3B4FFE5113AD}"/>
                  </a:ext>
                </a:extLst>
              </p:cNvPr>
              <p:cNvSpPr/>
              <p:nvPr/>
            </p:nvSpPr>
            <p:spPr>
              <a:xfrm>
                <a:off x="12691268" y="4130916"/>
                <a:ext cx="648668" cy="435501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</p:grp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0CC4F37-12FB-4461-8695-CB855C18CDF6}"/>
                </a:ext>
              </a:extLst>
            </p:cNvPr>
            <p:cNvCxnSpPr>
              <a:cxnSpLocks/>
              <a:stCxn id="423" idx="0"/>
            </p:cNvCxnSpPr>
            <p:nvPr/>
          </p:nvCxnSpPr>
          <p:spPr>
            <a:xfrm flipV="1">
              <a:off x="2829661" y="2283481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A0ADB011-5761-40B4-B29B-DBFD5F4CF5DA}"/>
                </a:ext>
              </a:extLst>
            </p:cNvPr>
            <p:cNvGrpSpPr/>
            <p:nvPr/>
          </p:nvGrpSpPr>
          <p:grpSpPr>
            <a:xfrm>
              <a:off x="3345031" y="22807581"/>
              <a:ext cx="404517" cy="174139"/>
              <a:chOff x="2725337" y="2036628"/>
              <a:chExt cx="419447" cy="208800"/>
            </a:xfrm>
          </p:grpSpPr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CAF0E63F-3244-4544-99C3-8711F5D48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78B3907-FAA1-4444-8998-A19C22701311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DA5D4C7-7C47-4A28-B3BC-1F8C09BC9878}"/>
                </a:ext>
              </a:extLst>
            </p:cNvPr>
            <p:cNvSpPr/>
            <p:nvPr/>
          </p:nvSpPr>
          <p:spPr>
            <a:xfrm>
              <a:off x="3751925" y="22688534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58854A89-D7EE-44B5-8877-AC21AFA7A417}"/>
                </a:ext>
              </a:extLst>
            </p:cNvPr>
            <p:cNvGrpSpPr/>
            <p:nvPr/>
          </p:nvGrpSpPr>
          <p:grpSpPr>
            <a:xfrm>
              <a:off x="4104666" y="22837365"/>
              <a:ext cx="364975" cy="187163"/>
              <a:chOff x="2575213" y="2089220"/>
              <a:chExt cx="378446" cy="224416"/>
            </a:xfrm>
          </p:grpSpPr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7F7FE034-9910-40ED-9CC2-CC7BE46AF429}"/>
                  </a:ext>
                </a:extLst>
              </p:cNvPr>
              <p:cNvCxnSpPr>
                <a:cxnSpLocks/>
                <a:stCxn id="468" idx="6"/>
                <a:endCxn id="472" idx="2"/>
              </p:cNvCxnSpPr>
              <p:nvPr/>
            </p:nvCxnSpPr>
            <p:spPr>
              <a:xfrm flipV="1">
                <a:off x="2575213" y="2089220"/>
                <a:ext cx="378446" cy="442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7AC15CCF-8F21-4D2F-875B-F30693AE6C30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9FC63069-5BA2-480D-A90D-F2846CAB99B4}"/>
                </a:ext>
              </a:extLst>
            </p:cNvPr>
            <p:cNvSpPr/>
            <p:nvPr/>
          </p:nvSpPr>
          <p:spPr>
            <a:xfrm>
              <a:off x="4469641" y="22684843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244619F0-D85B-4F42-97D6-D87F5B8896A4}"/>
                </a:ext>
              </a:extLst>
            </p:cNvPr>
            <p:cNvGrpSpPr/>
            <p:nvPr/>
          </p:nvGrpSpPr>
          <p:grpSpPr>
            <a:xfrm>
              <a:off x="4822382" y="22837366"/>
              <a:ext cx="326840" cy="236845"/>
              <a:chOff x="2492603" y="2100859"/>
              <a:chExt cx="338903" cy="283987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D95D8225-C21C-4872-9F95-56931A123CD4}"/>
                  </a:ext>
                </a:extLst>
              </p:cNvPr>
              <p:cNvCxnSpPr>
                <a:cxnSpLocks/>
                <a:stCxn id="472" idx="6"/>
                <a:endCxn id="476" idx="2"/>
              </p:cNvCxnSpPr>
              <p:nvPr/>
            </p:nvCxnSpPr>
            <p:spPr>
              <a:xfrm>
                <a:off x="2492603" y="2100859"/>
                <a:ext cx="33890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090C2C0-04AA-48CC-BE86-6C80B0676B68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l</a:t>
                </a:r>
              </a:p>
            </p:txBody>
          </p:sp>
        </p:grp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C0366C5B-579B-451F-A5CE-6D5832E16F4E}"/>
                </a:ext>
              </a:extLst>
            </p:cNvPr>
            <p:cNvSpPr/>
            <p:nvPr/>
          </p:nvSpPr>
          <p:spPr>
            <a:xfrm>
              <a:off x="5149222" y="22684843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4BDDC73F-709A-41EC-BF52-E4FC778A73E8}"/>
                </a:ext>
              </a:extLst>
            </p:cNvPr>
            <p:cNvGrpSpPr/>
            <p:nvPr/>
          </p:nvGrpSpPr>
          <p:grpSpPr>
            <a:xfrm>
              <a:off x="5501965" y="22823305"/>
              <a:ext cx="366798" cy="174139"/>
              <a:chOff x="2352493" y="2084300"/>
              <a:chExt cx="347541" cy="131774"/>
            </a:xfrm>
          </p:grpSpPr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E4E3D2FE-3D2B-41CE-90F0-42A1009C28D3}"/>
                  </a:ext>
                </a:extLst>
              </p:cNvPr>
              <p:cNvCxnSpPr>
                <a:cxnSpLocks/>
                <a:stCxn id="476" idx="6"/>
              </p:cNvCxnSpPr>
              <p:nvPr/>
            </p:nvCxnSpPr>
            <p:spPr>
              <a:xfrm>
                <a:off x="2352493" y="2094939"/>
                <a:ext cx="34754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160898E-FA0B-4231-8196-89333E0D2D84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y</a:t>
                </a:r>
              </a:p>
            </p:txBody>
          </p:sp>
        </p:grp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F141F7A7-FC04-4751-BD6A-1A36EABA09C9}"/>
                </a:ext>
              </a:extLst>
            </p:cNvPr>
            <p:cNvSpPr/>
            <p:nvPr/>
          </p:nvSpPr>
          <p:spPr>
            <a:xfrm>
              <a:off x="5875277" y="22701776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C4D3D321-6DF5-4261-9734-B431BA782602}"/>
                </a:ext>
              </a:extLst>
            </p:cNvPr>
            <p:cNvGrpSpPr/>
            <p:nvPr/>
          </p:nvGrpSpPr>
          <p:grpSpPr>
            <a:xfrm>
              <a:off x="6228018" y="22837364"/>
              <a:ext cx="429966" cy="174138"/>
              <a:chOff x="2123492" y="2150723"/>
              <a:chExt cx="445835" cy="208799"/>
            </a:xfrm>
          </p:grpSpPr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4D961677-3363-4FF1-A7F0-4C93B4AD308B}"/>
                  </a:ext>
                </a:extLst>
              </p:cNvPr>
              <p:cNvCxnSpPr>
                <a:cxnSpLocks/>
                <a:stCxn id="480" idx="6"/>
                <a:endCxn id="484" idx="2"/>
              </p:cNvCxnSpPr>
              <p:nvPr/>
            </p:nvCxnSpPr>
            <p:spPr>
              <a:xfrm flipV="1">
                <a:off x="2123492" y="2165674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D483F711-7A29-4702-96A6-31A2AB3FB2E5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4A754DC-6C8E-42EF-A760-74A9410D7FA2}"/>
                </a:ext>
              </a:extLst>
            </p:cNvPr>
            <p:cNvSpPr/>
            <p:nvPr/>
          </p:nvSpPr>
          <p:spPr>
            <a:xfrm>
              <a:off x="6657984" y="22697311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283A504-3331-48A0-9328-4C8F5B331C56}"/>
                </a:ext>
              </a:extLst>
            </p:cNvPr>
            <p:cNvGrpSpPr/>
            <p:nvPr/>
          </p:nvGrpSpPr>
          <p:grpSpPr>
            <a:xfrm>
              <a:off x="7010725" y="22819993"/>
              <a:ext cx="394014" cy="174138"/>
              <a:chOff x="2022643" y="2216578"/>
              <a:chExt cx="408558" cy="208799"/>
            </a:xfrm>
          </p:grpSpPr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DCAC9AFD-3B0E-4E34-928A-BAD3F47272DC}"/>
                  </a:ext>
                </a:extLst>
              </p:cNvPr>
              <p:cNvCxnSpPr>
                <a:cxnSpLocks/>
                <a:stCxn id="484" idx="6"/>
                <a:endCxn id="488" idx="2"/>
              </p:cNvCxnSpPr>
              <p:nvPr/>
            </p:nvCxnSpPr>
            <p:spPr>
              <a:xfrm flipV="1">
                <a:off x="2022643" y="2242497"/>
                <a:ext cx="408558" cy="9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8605976A-C1A7-4A8F-9FA2-50D66A480287}"/>
                  </a:ext>
                </a:extLst>
              </p:cNvPr>
              <p:cNvSpPr txBox="1"/>
              <p:nvPr/>
            </p:nvSpPr>
            <p:spPr>
              <a:xfrm>
                <a:off x="2130448" y="2216578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7732E80D-A425-4B20-BD5F-6129E01B7D09}"/>
                </a:ext>
              </a:extLst>
            </p:cNvPr>
            <p:cNvSpPr/>
            <p:nvPr/>
          </p:nvSpPr>
          <p:spPr>
            <a:xfrm>
              <a:off x="7404739" y="22689088"/>
              <a:ext cx="339646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FE236ED0-AB48-49F7-BD16-C1AA34E7BE0C}"/>
                </a:ext>
              </a:extLst>
            </p:cNvPr>
            <p:cNvSpPr/>
            <p:nvPr/>
          </p:nvSpPr>
          <p:spPr>
            <a:xfrm>
              <a:off x="8952572" y="22689087"/>
              <a:ext cx="476631" cy="305044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H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249F25BD-5499-4C7F-8E8B-B4F5A9BAEC11}"/>
                </a:ext>
              </a:extLst>
            </p:cNvPr>
            <p:cNvGrpSpPr/>
            <p:nvPr/>
          </p:nvGrpSpPr>
          <p:grpSpPr>
            <a:xfrm>
              <a:off x="7744385" y="22837365"/>
              <a:ext cx="352741" cy="245076"/>
              <a:chOff x="1903607" y="2173180"/>
              <a:chExt cx="365761" cy="293855"/>
            </a:xfrm>
          </p:grpSpPr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961BAA3A-CAC5-403E-AE18-2F4A8D12EED9}"/>
                  </a:ext>
                </a:extLst>
              </p:cNvPr>
              <p:cNvCxnSpPr>
                <a:cxnSpLocks/>
                <a:stCxn id="488" idx="6"/>
                <a:endCxn id="493" idx="2"/>
              </p:cNvCxnSpPr>
              <p:nvPr/>
            </p:nvCxnSpPr>
            <p:spPr>
              <a:xfrm flipV="1">
                <a:off x="1903607" y="2173180"/>
                <a:ext cx="365761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F86D5E9-2599-456B-94FF-0AD2A4981468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84EB8209-108A-4DF9-9453-0889C3CD727C}"/>
                </a:ext>
              </a:extLst>
            </p:cNvPr>
            <p:cNvSpPr/>
            <p:nvPr/>
          </p:nvSpPr>
          <p:spPr>
            <a:xfrm>
              <a:off x="8097126" y="22684843"/>
              <a:ext cx="35274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B68ECC45-152F-4BC8-BE78-5DE4D01F0CA3}"/>
                </a:ext>
              </a:extLst>
            </p:cNvPr>
            <p:cNvSpPr txBox="1"/>
            <p:nvPr/>
          </p:nvSpPr>
          <p:spPr>
            <a:xfrm>
              <a:off x="8617648" y="22832682"/>
              <a:ext cx="145138" cy="17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71BD0473-9447-480D-B938-24794DA31E95}"/>
                </a:ext>
              </a:extLst>
            </p:cNvPr>
            <p:cNvCxnSpPr>
              <a:cxnSpLocks/>
              <a:stCxn id="493" idx="6"/>
              <a:endCxn id="489" idx="2"/>
            </p:cNvCxnSpPr>
            <p:nvPr/>
          </p:nvCxnSpPr>
          <p:spPr>
            <a:xfrm>
              <a:off x="8449867" y="22837365"/>
              <a:ext cx="502705" cy="424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2AECCE6E-6941-49B1-815D-7C7BD3888A3D}"/>
              </a:ext>
            </a:extLst>
          </p:cNvPr>
          <p:cNvGrpSpPr/>
          <p:nvPr/>
        </p:nvGrpSpPr>
        <p:grpSpPr>
          <a:xfrm>
            <a:off x="5730354" y="23727397"/>
            <a:ext cx="5968997" cy="1750554"/>
            <a:chOff x="1476570" y="23930496"/>
            <a:chExt cx="5968997" cy="1750554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1C67EDE7-10EB-445B-A193-5573F7AD5980}"/>
                </a:ext>
              </a:extLst>
            </p:cNvPr>
            <p:cNvSpPr/>
            <p:nvPr/>
          </p:nvSpPr>
          <p:spPr>
            <a:xfrm>
              <a:off x="2010335" y="2499837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C0B7F4B-55BD-4A72-9B55-FE4F6F2C9795}"/>
                </a:ext>
              </a:extLst>
            </p:cNvPr>
            <p:cNvGrpSpPr/>
            <p:nvPr/>
          </p:nvGrpSpPr>
          <p:grpSpPr>
            <a:xfrm>
              <a:off x="2869575" y="24634338"/>
              <a:ext cx="533436" cy="230832"/>
              <a:chOff x="2704902" y="2010614"/>
              <a:chExt cx="533436" cy="230832"/>
            </a:xfrm>
          </p:grpSpPr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A2471539-F8D9-4E4F-9352-9598DF608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DCD783F8-946B-4FF0-BFEB-B7F006C0060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1606B501-39E8-4EE9-9C0A-C0ED483007DB}"/>
                </a:ext>
              </a:extLst>
            </p:cNvPr>
            <p:cNvGrpSpPr/>
            <p:nvPr/>
          </p:nvGrpSpPr>
          <p:grpSpPr>
            <a:xfrm>
              <a:off x="1476570" y="25137725"/>
              <a:ext cx="533436" cy="230832"/>
              <a:chOff x="2704902" y="2010614"/>
              <a:chExt cx="533436" cy="230832"/>
            </a:xfrm>
          </p:grpSpPr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84B08AE-D389-43A7-8B64-FE7746170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071FD8C4-460A-4E85-AE95-43384533BA06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4E44795-3127-40F3-93AB-AB0FEB2BD44C}"/>
                </a:ext>
              </a:extLst>
            </p:cNvPr>
            <p:cNvCxnSpPr>
              <a:cxnSpLocks/>
              <a:stCxn id="499" idx="7"/>
            </p:cNvCxnSpPr>
            <p:nvPr/>
          </p:nvCxnSpPr>
          <p:spPr>
            <a:xfrm flipV="1">
              <a:off x="2322531" y="24677865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0F0DDD9-E60B-4051-ACEE-4702A673ECDC}"/>
                </a:ext>
              </a:extLst>
            </p:cNvPr>
            <p:cNvCxnSpPr>
              <a:cxnSpLocks/>
              <a:stCxn id="499" idx="5"/>
            </p:cNvCxnSpPr>
            <p:nvPr/>
          </p:nvCxnSpPr>
          <p:spPr>
            <a:xfrm>
              <a:off x="2322531" y="25310568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DB601F-4ABD-4D63-B2E5-E18B16F12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8834" y="2409017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C125D38A-BD38-4F16-A2FA-78911852B425}"/>
                </a:ext>
              </a:extLst>
            </p:cNvPr>
            <p:cNvGrpSpPr/>
            <p:nvPr/>
          </p:nvGrpSpPr>
          <p:grpSpPr>
            <a:xfrm>
              <a:off x="4144204" y="24062943"/>
              <a:ext cx="404517" cy="274049"/>
              <a:chOff x="2725337" y="2036628"/>
              <a:chExt cx="419447" cy="328596"/>
            </a:xfrm>
          </p:grpSpPr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9783C903-F12C-43F5-8344-FF8F506B1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FC50406D-25E6-48A4-91A9-FB2C76FE0425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3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C25205EE-56C1-40F0-B0D2-41A29B6ABCF4}"/>
                </a:ext>
              </a:extLst>
            </p:cNvPr>
            <p:cNvGrpSpPr/>
            <p:nvPr/>
          </p:nvGrpSpPr>
          <p:grpSpPr>
            <a:xfrm>
              <a:off x="2976629" y="25432023"/>
              <a:ext cx="533436" cy="230832"/>
              <a:chOff x="2704902" y="2010614"/>
              <a:chExt cx="533436" cy="230832"/>
            </a:xfrm>
          </p:grpSpPr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9F4CDE14-F416-43ED-B1CA-DE3CDF0B4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350FE4DF-553C-451E-8F55-B838E34E7E6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179EB2C-AEEE-4011-B862-15DAFEA9D52D}"/>
                </a:ext>
              </a:extLst>
            </p:cNvPr>
            <p:cNvSpPr/>
            <p:nvPr/>
          </p:nvSpPr>
          <p:spPr>
            <a:xfrm>
              <a:off x="3511238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B2105557-5576-44C3-9A09-01BF737C0596}"/>
                </a:ext>
              </a:extLst>
            </p:cNvPr>
            <p:cNvGrpSpPr/>
            <p:nvPr/>
          </p:nvGrpSpPr>
          <p:grpSpPr>
            <a:xfrm>
              <a:off x="3856563" y="25414475"/>
              <a:ext cx="533436" cy="230832"/>
              <a:chOff x="2704902" y="2010614"/>
              <a:chExt cx="533436" cy="230832"/>
            </a:xfrm>
          </p:grpSpPr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AA1BC34A-E055-4ED3-A7FB-592A9D389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730F3BD2-AC3C-4E42-8389-948028DBEC1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B0E5279C-D5CE-407D-A0D1-336ACBE7253B}"/>
                </a:ext>
              </a:extLst>
            </p:cNvPr>
            <p:cNvSpPr/>
            <p:nvPr/>
          </p:nvSpPr>
          <p:spPr>
            <a:xfrm>
              <a:off x="4396651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BE494DB5-96BF-4BB2-9BF1-FB8B7BDCCF04}"/>
                </a:ext>
              </a:extLst>
            </p:cNvPr>
            <p:cNvGrpSpPr/>
            <p:nvPr/>
          </p:nvGrpSpPr>
          <p:grpSpPr>
            <a:xfrm>
              <a:off x="4741241" y="25403499"/>
              <a:ext cx="533436" cy="230832"/>
              <a:chOff x="2704902" y="2010614"/>
              <a:chExt cx="533436" cy="230832"/>
            </a:xfrm>
          </p:grpSpPr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304098E4-ED48-4837-BF8C-29DC1F1D8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FF5EBB3-5139-4A18-91A7-FEF93763E0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A811D476-6F7A-4690-A694-2448C4B3B725}"/>
                </a:ext>
              </a:extLst>
            </p:cNvPr>
            <p:cNvSpPr/>
            <p:nvPr/>
          </p:nvSpPr>
          <p:spPr>
            <a:xfrm>
              <a:off x="5281329" y="2531529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E68CAEE6-D1A3-424C-9997-C5BDF6318BDB}"/>
                </a:ext>
              </a:extLst>
            </p:cNvPr>
            <p:cNvGrpSpPr/>
            <p:nvPr/>
          </p:nvGrpSpPr>
          <p:grpSpPr>
            <a:xfrm>
              <a:off x="5640480" y="25405470"/>
              <a:ext cx="533436" cy="230832"/>
              <a:chOff x="2704902" y="2010614"/>
              <a:chExt cx="533436" cy="230832"/>
            </a:xfrm>
          </p:grpSpPr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3DB3CD03-2BEB-47C1-8408-71EB3573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45425E29-4A71-4E61-9D4A-6A7696D186C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DA0F86A-3191-424A-B3B6-F9D75A40F651}"/>
                </a:ext>
              </a:extLst>
            </p:cNvPr>
            <p:cNvSpPr/>
            <p:nvPr/>
          </p:nvSpPr>
          <p:spPr>
            <a:xfrm>
              <a:off x="7079807" y="2527954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97DFBBB8-8514-4492-886A-59D2897588EE}"/>
                </a:ext>
              </a:extLst>
            </p:cNvPr>
            <p:cNvGrpSpPr/>
            <p:nvPr/>
          </p:nvGrpSpPr>
          <p:grpSpPr>
            <a:xfrm>
              <a:off x="6539719" y="25399706"/>
              <a:ext cx="533436" cy="230832"/>
              <a:chOff x="2704902" y="2010614"/>
              <a:chExt cx="533436" cy="230832"/>
            </a:xfrm>
          </p:grpSpPr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731773B2-72D5-4CF4-BDAD-369739DA2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216C476B-EA64-49BA-90A1-C6DAF7D1B48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AFE1F76C-B795-42EC-9B27-2E9EEBB30D71}"/>
                </a:ext>
              </a:extLst>
            </p:cNvPr>
            <p:cNvSpPr/>
            <p:nvPr/>
          </p:nvSpPr>
          <p:spPr>
            <a:xfrm>
              <a:off x="6187692" y="25299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C2CF82B-41D9-4D90-B451-F9E95E26639A}"/>
                </a:ext>
              </a:extLst>
            </p:cNvPr>
            <p:cNvSpPr/>
            <p:nvPr/>
          </p:nvSpPr>
          <p:spPr>
            <a:xfrm>
              <a:off x="3389598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E078AAE7-E63B-475F-AF94-0BD977555330}"/>
                </a:ext>
              </a:extLst>
            </p:cNvPr>
            <p:cNvGrpSpPr/>
            <p:nvPr/>
          </p:nvGrpSpPr>
          <p:grpSpPr>
            <a:xfrm>
              <a:off x="3734923" y="24579549"/>
              <a:ext cx="533436" cy="230832"/>
              <a:chOff x="2704902" y="2010614"/>
              <a:chExt cx="533436" cy="230832"/>
            </a:xfrm>
          </p:grpSpPr>
          <p:cxnSp>
            <p:nvCxnSpPr>
              <p:cNvPr id="559" name="Straight Arrow Connector 558">
                <a:extLst>
                  <a:ext uri="{FF2B5EF4-FFF2-40B4-BE49-F238E27FC236}">
                    <a16:creationId xmlns:a16="http://schemas.microsoft.com/office/drawing/2014/main" id="{42F9273A-AEC5-4AB7-AE5B-1C2F27971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1BDE87A-B611-4ED4-82BB-E353C2F9FB9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D2134411-0955-442E-BBE3-B7B82A4887EB}"/>
                </a:ext>
              </a:extLst>
            </p:cNvPr>
            <p:cNvSpPr/>
            <p:nvPr/>
          </p:nvSpPr>
          <p:spPr>
            <a:xfrm>
              <a:off x="4275011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2BDF9830-81E9-44DB-BFA7-F80781A74CA1}"/>
                </a:ext>
              </a:extLst>
            </p:cNvPr>
            <p:cNvGrpSpPr/>
            <p:nvPr/>
          </p:nvGrpSpPr>
          <p:grpSpPr>
            <a:xfrm>
              <a:off x="6431340" y="24560847"/>
              <a:ext cx="533436" cy="230832"/>
              <a:chOff x="2704902" y="2010614"/>
              <a:chExt cx="533436" cy="230832"/>
            </a:xfrm>
          </p:grpSpPr>
          <p:cxnSp>
            <p:nvCxnSpPr>
              <p:cNvPr id="563" name="Straight Arrow Connector 562">
                <a:extLst>
                  <a:ext uri="{FF2B5EF4-FFF2-40B4-BE49-F238E27FC236}">
                    <a16:creationId xmlns:a16="http://schemas.microsoft.com/office/drawing/2014/main" id="{17761DB9-2F6F-42AE-BD96-6C769B6D7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A438082A-E102-454E-AC03-873E522CF7F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C993A68-B8F3-4330-BAF5-2C3D01BDD38B}"/>
                </a:ext>
              </a:extLst>
            </p:cNvPr>
            <p:cNvSpPr/>
            <p:nvPr/>
          </p:nvSpPr>
          <p:spPr>
            <a:xfrm>
              <a:off x="6971428" y="2444804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FCE4F3DF-D39D-44BB-B67F-587379A870A9}"/>
                </a:ext>
              </a:extLst>
            </p:cNvPr>
            <p:cNvGrpSpPr/>
            <p:nvPr/>
          </p:nvGrpSpPr>
          <p:grpSpPr>
            <a:xfrm>
              <a:off x="4638906" y="24570544"/>
              <a:ext cx="533436" cy="230832"/>
              <a:chOff x="2704902" y="2010614"/>
              <a:chExt cx="533436" cy="230832"/>
            </a:xfrm>
          </p:grpSpPr>
          <p:cxnSp>
            <p:nvCxnSpPr>
              <p:cNvPr id="567" name="Straight Arrow Connector 566">
                <a:extLst>
                  <a:ext uri="{FF2B5EF4-FFF2-40B4-BE49-F238E27FC236}">
                    <a16:creationId xmlns:a16="http://schemas.microsoft.com/office/drawing/2014/main" id="{08B17248-B648-4C40-99E8-42C64609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FC421C1C-C982-4F37-8981-EC5B041A497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B4223E20-723A-4D09-8277-5A0B3C066E8A}"/>
                </a:ext>
              </a:extLst>
            </p:cNvPr>
            <p:cNvSpPr/>
            <p:nvPr/>
          </p:nvSpPr>
          <p:spPr>
            <a:xfrm>
              <a:off x="5173515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85497563-BA6F-4200-806D-2330580E9ECC}"/>
                </a:ext>
              </a:extLst>
            </p:cNvPr>
            <p:cNvGrpSpPr/>
            <p:nvPr/>
          </p:nvGrpSpPr>
          <p:grpSpPr>
            <a:xfrm>
              <a:off x="5518840" y="24552996"/>
              <a:ext cx="533436" cy="230832"/>
              <a:chOff x="2704902" y="2010614"/>
              <a:chExt cx="533436" cy="230832"/>
            </a:xfrm>
          </p:grpSpPr>
          <p:cxnSp>
            <p:nvCxnSpPr>
              <p:cNvPr id="571" name="Straight Arrow Connector 570">
                <a:extLst>
                  <a:ext uri="{FF2B5EF4-FFF2-40B4-BE49-F238E27FC236}">
                    <a16:creationId xmlns:a16="http://schemas.microsoft.com/office/drawing/2014/main" id="{85F4DADE-2BAA-4339-90DB-452D2D306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85790C64-A518-4474-85FE-D60BEB4CA7F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025DBC10-B644-41E7-96F1-0A047C8384F1}"/>
                </a:ext>
              </a:extLst>
            </p:cNvPr>
            <p:cNvSpPr/>
            <p:nvPr/>
          </p:nvSpPr>
          <p:spPr>
            <a:xfrm>
              <a:off x="6058928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95F74D11-0D58-4329-95CB-2DA8E792DED0}"/>
                </a:ext>
              </a:extLst>
            </p:cNvPr>
            <p:cNvGrpSpPr/>
            <p:nvPr/>
          </p:nvGrpSpPr>
          <p:grpSpPr>
            <a:xfrm>
              <a:off x="4942212" y="24043296"/>
              <a:ext cx="533436" cy="230832"/>
              <a:chOff x="2704902" y="2010614"/>
              <a:chExt cx="533436" cy="230832"/>
            </a:xfrm>
          </p:grpSpPr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6B04FA28-77FC-47A7-8BF6-289A99687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0DD94276-676E-4E21-88FB-2275AB09750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D93B8EA2-817E-4233-9398-5D5592C5B611}"/>
                </a:ext>
              </a:extLst>
            </p:cNvPr>
            <p:cNvSpPr/>
            <p:nvPr/>
          </p:nvSpPr>
          <p:spPr>
            <a:xfrm>
              <a:off x="5482300" y="2393049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9E124270-9FF8-43B1-BDA7-B068DFE85420}"/>
                </a:ext>
              </a:extLst>
            </p:cNvPr>
            <p:cNvSpPr/>
            <p:nvPr/>
          </p:nvSpPr>
          <p:spPr>
            <a:xfrm>
              <a:off x="4569800" y="239304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760D5DCE-2535-4166-A612-F43E4D752F60}"/>
              </a:ext>
            </a:extLst>
          </p:cNvPr>
          <p:cNvGrpSpPr/>
          <p:nvPr/>
        </p:nvGrpSpPr>
        <p:grpSpPr>
          <a:xfrm>
            <a:off x="5463261" y="25505238"/>
            <a:ext cx="4711048" cy="440221"/>
            <a:chOff x="1416687" y="25889280"/>
            <a:chExt cx="4711048" cy="440221"/>
          </a:xfrm>
        </p:grpSpPr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19BB9859-A7A9-4026-B559-9725AE317E04}"/>
                </a:ext>
              </a:extLst>
            </p:cNvPr>
            <p:cNvGrpSpPr/>
            <p:nvPr/>
          </p:nvGrpSpPr>
          <p:grpSpPr>
            <a:xfrm>
              <a:off x="1416687" y="26073499"/>
              <a:ext cx="574047" cy="256002"/>
              <a:chOff x="2665464" y="2070997"/>
              <a:chExt cx="574047" cy="256002"/>
            </a:xfrm>
          </p:grpSpPr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6A4C18FC-C5DE-4C9E-9AF3-70C66B6282CE}"/>
                  </a:ext>
                </a:extLst>
              </p:cNvPr>
              <p:cNvCxnSpPr>
                <a:cxnSpLocks/>
                <a:endCxn id="583" idx="2"/>
              </p:cNvCxnSpPr>
              <p:nvPr/>
            </p:nvCxnSpPr>
            <p:spPr>
              <a:xfrm>
                <a:off x="2665464" y="2070997"/>
                <a:ext cx="5740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F67D5D97-3DDE-461F-A726-02490A0F44FE}"/>
                  </a:ext>
                </a:extLst>
              </p:cNvPr>
              <p:cNvSpPr txBox="1"/>
              <p:nvPr/>
            </p:nvSpPr>
            <p:spPr>
              <a:xfrm>
                <a:off x="2911149" y="2096167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U</a:t>
                </a:r>
              </a:p>
            </p:txBody>
          </p:sp>
        </p:grp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64778180-30AB-404A-A2E2-78C41FEE65BC}"/>
                </a:ext>
              </a:extLst>
            </p:cNvPr>
            <p:cNvSpPr/>
            <p:nvPr/>
          </p:nvSpPr>
          <p:spPr>
            <a:xfrm>
              <a:off x="1990734" y="2589061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02565183-EFF6-4122-B2EC-BFED61699CA6}"/>
                </a:ext>
              </a:extLst>
            </p:cNvPr>
            <p:cNvGrpSpPr/>
            <p:nvPr/>
          </p:nvGrpSpPr>
          <p:grpSpPr>
            <a:xfrm>
              <a:off x="2356494" y="26072160"/>
              <a:ext cx="514174" cy="257341"/>
              <a:chOff x="2725337" y="2070997"/>
              <a:chExt cx="514174" cy="257341"/>
            </a:xfrm>
          </p:grpSpPr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E89F7636-FC65-4083-8C66-B6C9919334B4}"/>
                  </a:ext>
                </a:extLst>
              </p:cNvPr>
              <p:cNvCxnSpPr>
                <a:cxnSpLocks/>
                <a:stCxn id="583" idx="6"/>
                <a:endCxn id="587" idx="2"/>
              </p:cNvCxnSpPr>
              <p:nvPr/>
            </p:nvCxnSpPr>
            <p:spPr>
              <a:xfrm flipV="1">
                <a:off x="2725337" y="2070997"/>
                <a:ext cx="514174" cy="133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524BC2D5-70F6-4A6D-BB37-301D3E774BCF}"/>
                  </a:ext>
                </a:extLst>
              </p:cNvPr>
              <p:cNvSpPr txBox="1"/>
              <p:nvPr/>
            </p:nvSpPr>
            <p:spPr>
              <a:xfrm>
                <a:off x="2826001" y="2097506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0721CC-FC71-4378-9FA8-887222F71A74}"/>
                </a:ext>
              </a:extLst>
            </p:cNvPr>
            <p:cNvSpPr/>
            <p:nvPr/>
          </p:nvSpPr>
          <p:spPr>
            <a:xfrm>
              <a:off x="2870668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7603ED7F-D661-4609-B3DF-71526B9807BD}"/>
                </a:ext>
              </a:extLst>
            </p:cNvPr>
            <p:cNvGrpSpPr/>
            <p:nvPr/>
          </p:nvGrpSpPr>
          <p:grpSpPr>
            <a:xfrm>
              <a:off x="3236428" y="26037756"/>
              <a:ext cx="519653" cy="230832"/>
              <a:chOff x="2725337" y="2054141"/>
              <a:chExt cx="519653" cy="230832"/>
            </a:xfrm>
          </p:grpSpPr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73813402-1D2E-41D0-850B-C8D07DF1F8F2}"/>
                  </a:ext>
                </a:extLst>
              </p:cNvPr>
              <p:cNvCxnSpPr>
                <a:cxnSpLocks/>
                <a:stCxn id="587" idx="6"/>
                <a:endCxn id="591" idx="2"/>
              </p:cNvCxnSpPr>
              <p:nvPr/>
            </p:nvCxnSpPr>
            <p:spPr>
              <a:xfrm>
                <a:off x="2725337" y="2088545"/>
                <a:ext cx="51965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31921B6E-CB83-4C19-8878-4336E45B2620}"/>
                  </a:ext>
                </a:extLst>
              </p:cNvPr>
              <p:cNvSpPr txBox="1"/>
              <p:nvPr/>
            </p:nvSpPr>
            <p:spPr>
              <a:xfrm>
                <a:off x="2841381" y="205414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69E99523-46CF-41C5-BD79-98125685A1D4}"/>
                </a:ext>
              </a:extLst>
            </p:cNvPr>
            <p:cNvSpPr/>
            <p:nvPr/>
          </p:nvSpPr>
          <p:spPr>
            <a:xfrm>
              <a:off x="3756081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33F7903-C93C-4EFA-BB81-8CC458367148}"/>
                </a:ext>
              </a:extLst>
            </p:cNvPr>
            <p:cNvGrpSpPr/>
            <p:nvPr/>
          </p:nvGrpSpPr>
          <p:grpSpPr>
            <a:xfrm>
              <a:off x="4121841" y="26072160"/>
              <a:ext cx="518918" cy="230832"/>
              <a:chOff x="2726072" y="2099521"/>
              <a:chExt cx="518918" cy="230832"/>
            </a:xfrm>
          </p:grpSpPr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72904F87-04D3-4079-AF0A-6EEDF5FF697E}"/>
                  </a:ext>
                </a:extLst>
              </p:cNvPr>
              <p:cNvCxnSpPr>
                <a:cxnSpLocks/>
                <a:stCxn id="591" idx="6"/>
                <a:endCxn id="595" idx="2"/>
              </p:cNvCxnSpPr>
              <p:nvPr/>
            </p:nvCxnSpPr>
            <p:spPr>
              <a:xfrm>
                <a:off x="2726072" y="2099521"/>
                <a:ext cx="518918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D78DE13F-4149-481D-B348-18C7298741FF}"/>
                  </a:ext>
                </a:extLst>
              </p:cNvPr>
              <p:cNvSpPr txBox="1"/>
              <p:nvPr/>
            </p:nvSpPr>
            <p:spPr>
              <a:xfrm>
                <a:off x="2834527" y="209952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C91486C-68EE-4323-B617-19D24362F989}"/>
                </a:ext>
              </a:extLst>
            </p:cNvPr>
            <p:cNvSpPr/>
            <p:nvPr/>
          </p:nvSpPr>
          <p:spPr>
            <a:xfrm>
              <a:off x="4640759" y="258950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78D23023-3CC5-46CF-BBB7-441094D7A7F2}"/>
                </a:ext>
              </a:extLst>
            </p:cNvPr>
            <p:cNvGrpSpPr/>
            <p:nvPr/>
          </p:nvGrpSpPr>
          <p:grpSpPr>
            <a:xfrm>
              <a:off x="5006519" y="26072160"/>
              <a:ext cx="755456" cy="257341"/>
              <a:chOff x="1769888" y="2097209"/>
              <a:chExt cx="755456" cy="257341"/>
            </a:xfrm>
          </p:grpSpPr>
          <p:cxnSp>
            <p:nvCxnSpPr>
              <p:cNvPr id="597" name="Straight Arrow Connector 596">
                <a:extLst>
                  <a:ext uri="{FF2B5EF4-FFF2-40B4-BE49-F238E27FC236}">
                    <a16:creationId xmlns:a16="http://schemas.microsoft.com/office/drawing/2014/main" id="{5C646D53-F5B1-4D6B-B0AE-4FC32CDD1733}"/>
                  </a:ext>
                </a:extLst>
              </p:cNvPr>
              <p:cNvCxnSpPr>
                <a:cxnSpLocks/>
                <a:stCxn id="595" idx="6"/>
                <a:endCxn id="59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998C71A8-54A9-4EF7-A667-E62A8E3484C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</a:t>
                </a:r>
              </a:p>
            </p:txBody>
          </p:sp>
        </p:grp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C1432C0-180E-42F8-8F4A-2489D0277A80}"/>
                </a:ext>
              </a:extLst>
            </p:cNvPr>
            <p:cNvSpPr/>
            <p:nvPr/>
          </p:nvSpPr>
          <p:spPr>
            <a:xfrm>
              <a:off x="5761975" y="258892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E860D094-8418-47B6-8B42-9F69B7A0A1EA}"/>
              </a:ext>
            </a:extLst>
          </p:cNvPr>
          <p:cNvGrpSpPr/>
          <p:nvPr/>
        </p:nvGrpSpPr>
        <p:grpSpPr>
          <a:xfrm>
            <a:off x="5210998" y="26065457"/>
            <a:ext cx="1121216" cy="440221"/>
            <a:chOff x="5158919" y="26041680"/>
            <a:chExt cx="1121216" cy="440221"/>
          </a:xfrm>
        </p:grpSpPr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B3C2FB39-35DB-4DF8-9258-17067C761105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B7A5C2D3-429E-4A02-8DF5-947649344280}"/>
                  </a:ext>
                </a:extLst>
              </p:cNvPr>
              <p:cNvCxnSpPr>
                <a:cxnSpLocks/>
                <a:endCxn id="60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0102F6A4-9A7D-4798-A843-A99266B38860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[</a:t>
                </a:r>
              </a:p>
            </p:txBody>
          </p:sp>
        </p:grp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9C4493C4-EBA5-4274-B4B7-CF11A7274016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F5FCC312-D2AF-4D87-97B2-C9C243F3D75A}"/>
              </a:ext>
            </a:extLst>
          </p:cNvPr>
          <p:cNvGrpSpPr/>
          <p:nvPr/>
        </p:nvGrpSpPr>
        <p:grpSpPr>
          <a:xfrm>
            <a:off x="5002893" y="26607839"/>
            <a:ext cx="1121216" cy="440221"/>
            <a:chOff x="5158919" y="26041680"/>
            <a:chExt cx="1121216" cy="440221"/>
          </a:xfrm>
        </p:grpSpPr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55541117-01BA-4173-A682-7CAF62898CEE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9D98249E-837C-4FD6-9260-41FA8C660BFB}"/>
                  </a:ext>
                </a:extLst>
              </p:cNvPr>
              <p:cNvCxnSpPr>
                <a:cxnSpLocks/>
                <a:endCxn id="613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08EA637D-051A-4AD4-A56F-A56D2D41CFB3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]</a:t>
                </a:r>
              </a:p>
            </p:txBody>
          </p:sp>
        </p:grp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372A7147-366E-42C9-AACA-7D66E77B838A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DF8BB04A-248D-4F83-819E-4343B54E33D4}"/>
              </a:ext>
            </a:extLst>
          </p:cNvPr>
          <p:cNvGrpSpPr/>
          <p:nvPr/>
        </p:nvGrpSpPr>
        <p:grpSpPr>
          <a:xfrm>
            <a:off x="4798838" y="27224895"/>
            <a:ext cx="1121216" cy="440221"/>
            <a:chOff x="5158919" y="26041680"/>
            <a:chExt cx="1121216" cy="440221"/>
          </a:xfrm>
        </p:grpSpPr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4C83BA9B-68D5-4A3D-97F5-E91BE1914CCA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20" name="Straight Arrow Connector 619">
                <a:extLst>
                  <a:ext uri="{FF2B5EF4-FFF2-40B4-BE49-F238E27FC236}">
                    <a16:creationId xmlns:a16="http://schemas.microsoft.com/office/drawing/2014/main" id="{312FBA6E-CA1D-47BB-952A-345E9D7A832C}"/>
                  </a:ext>
                </a:extLst>
              </p:cNvPr>
              <p:cNvCxnSpPr>
                <a:cxnSpLocks/>
                <a:endCxn id="61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D834E0A4-20A5-4A09-8E86-B675E3B339D2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+</a:t>
                </a:r>
              </a:p>
            </p:txBody>
          </p:sp>
        </p:grp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2A34890A-97F4-4527-953E-83D23AD9C73F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55BB8A89-C85D-4CC2-829C-73397A3DA8A1}"/>
              </a:ext>
            </a:extLst>
          </p:cNvPr>
          <p:cNvGrpSpPr/>
          <p:nvPr/>
        </p:nvGrpSpPr>
        <p:grpSpPr>
          <a:xfrm>
            <a:off x="4386424" y="27864583"/>
            <a:ext cx="7446445" cy="555147"/>
            <a:chOff x="1466151" y="28025988"/>
            <a:chExt cx="7446445" cy="555147"/>
          </a:xfrm>
        </p:grpSpPr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5280A999-5D40-4038-B904-985BE7932BE5}"/>
                </a:ext>
              </a:extLst>
            </p:cNvPr>
            <p:cNvGrpSpPr/>
            <p:nvPr/>
          </p:nvGrpSpPr>
          <p:grpSpPr>
            <a:xfrm>
              <a:off x="1880153" y="28025988"/>
              <a:ext cx="7032443" cy="533083"/>
              <a:chOff x="3171717" y="4130916"/>
              <a:chExt cx="11490107" cy="695984"/>
            </a:xfrm>
          </p:grpSpPr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ED3751C6-544E-49DA-8D91-B6BE753593ED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CFC3FC3C-8AFF-461B-8F97-C194BF32886E}"/>
                  </a:ext>
                </a:extLst>
              </p:cNvPr>
              <p:cNvGrpSpPr/>
              <p:nvPr/>
            </p:nvGrpSpPr>
            <p:grpSpPr>
              <a:xfrm flipV="1">
                <a:off x="3651774" y="4351483"/>
                <a:ext cx="505204" cy="412103"/>
                <a:chOff x="2374150" y="-20586499"/>
                <a:chExt cx="384918" cy="49127486"/>
              </a:xfrm>
            </p:grpSpPr>
            <p:cxnSp>
              <p:nvCxnSpPr>
                <p:cNvPr id="624" name="Straight Arrow Connector 623">
                  <a:extLst>
                    <a:ext uri="{FF2B5EF4-FFF2-40B4-BE49-F238E27FC236}">
                      <a16:creationId xmlns:a16="http://schemas.microsoft.com/office/drawing/2014/main" id="{87C10503-5FDE-4847-B032-A53F29C653BA}"/>
                    </a:ext>
                  </a:extLst>
                </p:cNvPr>
                <p:cNvCxnSpPr>
                  <a:cxnSpLocks/>
                  <a:stCxn id="622" idx="6"/>
                  <a:endCxn id="626" idx="2"/>
                </p:cNvCxnSpPr>
                <p:nvPr/>
              </p:nvCxnSpPr>
              <p:spPr>
                <a:xfrm>
                  <a:off x="2374150" y="27061213"/>
                  <a:ext cx="358191" cy="147977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D4F4E184-5DE2-4749-A9B8-B18491604888}"/>
                    </a:ext>
                  </a:extLst>
                </p:cNvPr>
                <p:cNvSpPr txBox="1"/>
                <p:nvPr/>
              </p:nvSpPr>
              <p:spPr>
                <a:xfrm rot="10800000">
                  <a:off x="2430968" y="-20586499"/>
                  <a:ext cx="328100" cy="32669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91CD0AA1-1E05-4D91-8B5B-6518C4329F59}"/>
                  </a:ext>
                </a:extLst>
              </p:cNvPr>
              <p:cNvSpPr/>
              <p:nvPr/>
            </p:nvSpPr>
            <p:spPr>
              <a:xfrm>
                <a:off x="4121902" y="4133732"/>
                <a:ext cx="43568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9450DCC3-C550-4646-940A-93302F74AD5E}"/>
                  </a:ext>
                </a:extLst>
              </p:cNvPr>
              <p:cNvGrpSpPr/>
              <p:nvPr/>
            </p:nvGrpSpPr>
            <p:grpSpPr>
              <a:xfrm>
                <a:off x="4557585" y="4351483"/>
                <a:ext cx="515776" cy="443505"/>
                <a:chOff x="2237475" y="733201"/>
                <a:chExt cx="392972" cy="5659885"/>
              </a:xfrm>
            </p:grpSpPr>
            <p:cxnSp>
              <p:nvCxnSpPr>
                <p:cNvPr id="628" name="Straight Arrow Connector 627">
                  <a:extLst>
                    <a:ext uri="{FF2B5EF4-FFF2-40B4-BE49-F238E27FC236}">
                      <a16:creationId xmlns:a16="http://schemas.microsoft.com/office/drawing/2014/main" id="{3170BB7E-2A17-4A46-B44C-B4185BF1F687}"/>
                    </a:ext>
                  </a:extLst>
                </p:cNvPr>
                <p:cNvCxnSpPr>
                  <a:cxnSpLocks/>
                  <a:stCxn id="626" idx="6"/>
                  <a:endCxn id="630" idx="2"/>
                </p:cNvCxnSpPr>
                <p:nvPr/>
              </p:nvCxnSpPr>
              <p:spPr>
                <a:xfrm>
                  <a:off x="2237475" y="733201"/>
                  <a:ext cx="392972" cy="8429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6BAE7015-224E-445A-90A9-41D3133E3316}"/>
                    </a:ext>
                  </a:extLst>
                </p:cNvPr>
                <p:cNvSpPr txBox="1"/>
                <p:nvPr/>
              </p:nvSpPr>
              <p:spPr>
                <a:xfrm>
                  <a:off x="2374596" y="2895760"/>
                  <a:ext cx="150495" cy="3497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FC4C09B4-AF7E-481D-998B-9D2B78EB018F}"/>
                  </a:ext>
                </a:extLst>
              </p:cNvPr>
              <p:cNvSpPr/>
              <p:nvPr/>
            </p:nvSpPr>
            <p:spPr>
              <a:xfrm>
                <a:off x="5073358" y="4140337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40EF6844-4CC1-43F7-9DD2-81E8477C1FF4}"/>
                  </a:ext>
                </a:extLst>
              </p:cNvPr>
              <p:cNvGrpSpPr/>
              <p:nvPr/>
            </p:nvGrpSpPr>
            <p:grpSpPr>
              <a:xfrm>
                <a:off x="5553410" y="4403806"/>
                <a:ext cx="499193" cy="391180"/>
                <a:chOff x="2168757" y="18894710"/>
                <a:chExt cx="347543" cy="143833800"/>
              </a:xfrm>
            </p:grpSpPr>
            <p:cxnSp>
              <p:nvCxnSpPr>
                <p:cNvPr id="632" name="Straight Arrow Connector 631">
                  <a:extLst>
                    <a:ext uri="{FF2B5EF4-FFF2-40B4-BE49-F238E27FC236}">
                      <a16:creationId xmlns:a16="http://schemas.microsoft.com/office/drawing/2014/main" id="{F2D45E8A-32D2-4ED7-AAFE-D5C3C12E0880}"/>
                    </a:ext>
                  </a:extLst>
                </p:cNvPr>
                <p:cNvCxnSpPr>
                  <a:cxnSpLocks/>
                  <a:stCxn id="630" idx="6"/>
                </p:cNvCxnSpPr>
                <p:nvPr/>
              </p:nvCxnSpPr>
              <p:spPr>
                <a:xfrm>
                  <a:off x="2168757" y="18894710"/>
                  <a:ext cx="347543" cy="7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D6144C39-04A4-4073-B1D7-95A911C5A889}"/>
                    </a:ext>
                  </a:extLst>
                </p:cNvPr>
                <p:cNvSpPr txBox="1"/>
                <p:nvPr/>
              </p:nvSpPr>
              <p:spPr>
                <a:xfrm>
                  <a:off x="2293442" y="61963097"/>
                  <a:ext cx="150495" cy="1007654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u</a:t>
                  </a:r>
                </a:p>
              </p:txBody>
            </p:sp>
          </p:grp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89D79EC-6F85-407C-82FB-212405CD7908}"/>
                  </a:ext>
                </a:extLst>
              </p:cNvPr>
              <p:cNvSpPr/>
              <p:nvPr/>
            </p:nvSpPr>
            <p:spPr>
              <a:xfrm>
                <a:off x="6087720" y="4169295"/>
                <a:ext cx="473502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399BAC3C-5E41-46BE-B3B2-F73CD328D94C}"/>
                  </a:ext>
                </a:extLst>
              </p:cNvPr>
              <p:cNvGrpSpPr/>
              <p:nvPr/>
            </p:nvGrpSpPr>
            <p:grpSpPr>
              <a:xfrm>
                <a:off x="6561219" y="4377710"/>
                <a:ext cx="565474" cy="449190"/>
                <a:chOff x="1937427" y="926282"/>
                <a:chExt cx="430838" cy="3995065"/>
              </a:xfrm>
            </p:grpSpPr>
            <p:cxnSp>
              <p:nvCxnSpPr>
                <p:cNvPr id="636" name="Straight Arrow Connector 635">
                  <a:extLst>
                    <a:ext uri="{FF2B5EF4-FFF2-40B4-BE49-F238E27FC236}">
                      <a16:creationId xmlns:a16="http://schemas.microsoft.com/office/drawing/2014/main" id="{3FB9D734-8F14-40D7-A405-1D4A2EB44F2E}"/>
                    </a:ext>
                  </a:extLst>
                </p:cNvPr>
                <p:cNvCxnSpPr>
                  <a:cxnSpLocks/>
                  <a:stCxn id="634" idx="6"/>
                  <a:endCxn id="638" idx="2"/>
                </p:cNvCxnSpPr>
                <p:nvPr/>
              </p:nvCxnSpPr>
              <p:spPr>
                <a:xfrm flipV="1">
                  <a:off x="1937427" y="926282"/>
                  <a:ext cx="430838" cy="8303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9727E18-1C89-4492-9B87-1263E71F5A0A}"/>
                    </a:ext>
                  </a:extLst>
                </p:cNvPr>
                <p:cNvSpPr txBox="1"/>
                <p:nvPr/>
              </p:nvSpPr>
              <p:spPr>
                <a:xfrm>
                  <a:off x="2094398" y="2483978"/>
                  <a:ext cx="150495" cy="2437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9BCA94BD-340A-4199-B56D-9013A3F1DA2C}"/>
                  </a:ext>
                </a:extLst>
              </p:cNvPr>
              <p:cNvSpPr/>
              <p:nvPr/>
            </p:nvSpPr>
            <p:spPr>
              <a:xfrm>
                <a:off x="7126697" y="4159959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6CA49015-DFED-48AC-86F0-41C75CCC355F}"/>
                  </a:ext>
                </a:extLst>
              </p:cNvPr>
              <p:cNvGrpSpPr/>
              <p:nvPr/>
            </p:nvGrpSpPr>
            <p:grpSpPr>
              <a:xfrm>
                <a:off x="7606757" y="4364767"/>
                <a:ext cx="536228" cy="462133"/>
                <a:chOff x="1821579" y="1014752"/>
                <a:chExt cx="408556" cy="3465948"/>
              </a:xfrm>
            </p:grpSpPr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27ECD967-E6E0-41C2-AE32-69A38D12C2B3}"/>
                    </a:ext>
                  </a:extLst>
                </p:cNvPr>
                <p:cNvCxnSpPr>
                  <a:cxnSpLocks/>
                  <a:stCxn id="638" idx="6"/>
                  <a:endCxn id="642" idx="2"/>
                </p:cNvCxnSpPr>
                <p:nvPr/>
              </p:nvCxnSpPr>
              <p:spPr>
                <a:xfrm flipV="1">
                  <a:off x="1821579" y="1014752"/>
                  <a:ext cx="408556" cy="9706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6FBCE0B-CF83-446F-BA6C-1724493D7AF8}"/>
                    </a:ext>
                  </a:extLst>
                </p:cNvPr>
                <p:cNvSpPr txBox="1"/>
                <p:nvPr/>
              </p:nvSpPr>
              <p:spPr>
                <a:xfrm>
                  <a:off x="1885591" y="2425368"/>
                  <a:ext cx="150495" cy="205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B6670F17-D0F1-4674-BC75-D415DD2946B8}"/>
                  </a:ext>
                </a:extLst>
              </p:cNvPr>
              <p:cNvSpPr/>
              <p:nvPr/>
            </p:nvSpPr>
            <p:spPr>
              <a:xfrm>
                <a:off x="8142986" y="4147016"/>
                <a:ext cx="531608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A2A92EB8-A143-4B5D-8F50-386F84D27B54}"/>
                  </a:ext>
                </a:extLst>
              </p:cNvPr>
              <p:cNvGrpSpPr/>
              <p:nvPr/>
            </p:nvGrpSpPr>
            <p:grpSpPr>
              <a:xfrm>
                <a:off x="8619633" y="4358088"/>
                <a:ext cx="465657" cy="419070"/>
                <a:chOff x="1713512" y="918369"/>
                <a:chExt cx="354787" cy="3332203"/>
              </a:xfrm>
            </p:grpSpPr>
            <p:cxnSp>
              <p:nvCxnSpPr>
                <p:cNvPr id="644" name="Straight Arrow Connector 643">
                  <a:extLst>
                    <a:ext uri="{FF2B5EF4-FFF2-40B4-BE49-F238E27FC236}">
                      <a16:creationId xmlns:a16="http://schemas.microsoft.com/office/drawing/2014/main" id="{97187DE3-5BBC-4A56-9D8E-D24DECB78459}"/>
                    </a:ext>
                  </a:extLst>
                </p:cNvPr>
                <p:cNvCxnSpPr>
                  <a:cxnSpLocks/>
                  <a:stCxn id="642" idx="6"/>
                  <a:endCxn id="646" idx="2"/>
                </p:cNvCxnSpPr>
                <p:nvPr/>
              </p:nvCxnSpPr>
              <p:spPr>
                <a:xfrm flipV="1">
                  <a:off x="1755389" y="918369"/>
                  <a:ext cx="312910" cy="5311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5" name="TextBox 644">
                  <a:extLst>
                    <a:ext uri="{FF2B5EF4-FFF2-40B4-BE49-F238E27FC236}">
                      <a16:creationId xmlns:a16="http://schemas.microsoft.com/office/drawing/2014/main" id="{7C04F19B-E14C-4AD3-A674-B06A7518434D}"/>
                    </a:ext>
                  </a:extLst>
                </p:cNvPr>
                <p:cNvSpPr txBox="1"/>
                <p:nvPr/>
              </p:nvSpPr>
              <p:spPr>
                <a:xfrm>
                  <a:off x="1713512" y="2071497"/>
                  <a:ext cx="150494" cy="2179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75EFE05B-44FE-461C-A68F-B6E3405F1177}"/>
                  </a:ext>
                </a:extLst>
              </p:cNvPr>
              <p:cNvSpPr/>
              <p:nvPr/>
            </p:nvSpPr>
            <p:spPr>
              <a:xfrm>
                <a:off x="9085287" y="4140337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0B60BF06-E7A6-4C45-B365-D2D236642F58}"/>
                  </a:ext>
                </a:extLst>
              </p:cNvPr>
              <p:cNvGrpSpPr/>
              <p:nvPr/>
            </p:nvGrpSpPr>
            <p:grpSpPr>
              <a:xfrm>
                <a:off x="9565347" y="4332635"/>
                <a:ext cx="700135" cy="483143"/>
                <a:chOff x="2704902" y="2054141"/>
                <a:chExt cx="533436" cy="405773"/>
              </a:xfrm>
            </p:grpSpPr>
            <p:cxnSp>
              <p:nvCxnSpPr>
                <p:cNvPr id="648" name="Straight Arrow Connector 647">
                  <a:extLst>
                    <a:ext uri="{FF2B5EF4-FFF2-40B4-BE49-F238E27FC236}">
                      <a16:creationId xmlns:a16="http://schemas.microsoft.com/office/drawing/2014/main" id="{B9497CFB-A6DF-4C5A-BC5C-427EC5F8B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902" y="2054141"/>
                  <a:ext cx="533436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373CCC3F-B7FE-4825-AC13-822024BB40CC}"/>
                    </a:ext>
                  </a:extLst>
                </p:cNvPr>
                <p:cNvSpPr txBox="1"/>
                <p:nvPr/>
              </p:nvSpPr>
              <p:spPr>
                <a:xfrm>
                  <a:off x="2821125" y="2229751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50" name="Oval 649">
                <a:extLst>
                  <a:ext uri="{FF2B5EF4-FFF2-40B4-BE49-F238E27FC236}">
                    <a16:creationId xmlns:a16="http://schemas.microsoft.com/office/drawing/2014/main" id="{432052EF-C232-4EB2-860E-0F8E8C84EE69}"/>
                  </a:ext>
                </a:extLst>
              </p:cNvPr>
              <p:cNvSpPr/>
              <p:nvPr/>
            </p:nvSpPr>
            <p:spPr>
              <a:xfrm>
                <a:off x="10274211" y="4150115"/>
                <a:ext cx="659633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55A8FFBF-8CD7-482E-A535-4CCAE22C66F9}"/>
                  </a:ext>
                </a:extLst>
              </p:cNvPr>
              <p:cNvGrpSpPr/>
              <p:nvPr/>
            </p:nvGrpSpPr>
            <p:grpSpPr>
              <a:xfrm>
                <a:off x="10933844" y="4336322"/>
                <a:ext cx="508482" cy="475418"/>
                <a:chOff x="1633138" y="1918436"/>
                <a:chExt cx="387415" cy="3300946"/>
              </a:xfrm>
            </p:grpSpPr>
            <p:cxnSp>
              <p:nvCxnSpPr>
                <p:cNvPr id="652" name="Straight Arrow Connector 651">
                  <a:extLst>
                    <a:ext uri="{FF2B5EF4-FFF2-40B4-BE49-F238E27FC236}">
                      <a16:creationId xmlns:a16="http://schemas.microsoft.com/office/drawing/2014/main" id="{F2C38F33-C787-4AD9-9EEC-15A171BD4A66}"/>
                    </a:ext>
                  </a:extLst>
                </p:cNvPr>
                <p:cNvCxnSpPr>
                  <a:cxnSpLocks/>
                  <a:stCxn id="650" idx="6"/>
                  <a:endCxn id="654" idx="2"/>
                </p:cNvCxnSpPr>
                <p:nvPr/>
              </p:nvCxnSpPr>
              <p:spPr>
                <a:xfrm flipV="1">
                  <a:off x="1633138" y="1918436"/>
                  <a:ext cx="387415" cy="105272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3" name="TextBox 652">
                  <a:extLst>
                    <a:ext uri="{FF2B5EF4-FFF2-40B4-BE49-F238E27FC236}">
                      <a16:creationId xmlns:a16="http://schemas.microsoft.com/office/drawing/2014/main" id="{FB846760-D301-4FEF-8509-DDC2FFDBE779}"/>
                    </a:ext>
                  </a:extLst>
                </p:cNvPr>
                <p:cNvSpPr txBox="1"/>
                <p:nvPr/>
              </p:nvSpPr>
              <p:spPr>
                <a:xfrm>
                  <a:off x="1712998" y="3316594"/>
                  <a:ext cx="150495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654" name="Oval 653">
                <a:extLst>
                  <a:ext uri="{FF2B5EF4-FFF2-40B4-BE49-F238E27FC236}">
                    <a16:creationId xmlns:a16="http://schemas.microsoft.com/office/drawing/2014/main" id="{635FF038-4A32-4F6E-8805-57222C785FA9}"/>
                  </a:ext>
                </a:extLst>
              </p:cNvPr>
              <p:cNvSpPr/>
              <p:nvPr/>
            </p:nvSpPr>
            <p:spPr>
              <a:xfrm>
                <a:off x="11442326" y="4130916"/>
                <a:ext cx="627338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grpSp>
            <p:nvGrpSpPr>
              <p:cNvPr id="655" name="Group 654">
                <a:extLst>
                  <a:ext uri="{FF2B5EF4-FFF2-40B4-BE49-F238E27FC236}">
                    <a16:creationId xmlns:a16="http://schemas.microsoft.com/office/drawing/2014/main" id="{65CA2AF7-F123-4196-A407-DA5504A0C6D8}"/>
                  </a:ext>
                </a:extLst>
              </p:cNvPr>
              <p:cNvGrpSpPr/>
              <p:nvPr/>
            </p:nvGrpSpPr>
            <p:grpSpPr>
              <a:xfrm>
                <a:off x="13256149" y="4336322"/>
                <a:ext cx="776931" cy="479590"/>
                <a:chOff x="1190640" y="1444080"/>
                <a:chExt cx="591944" cy="3097904"/>
              </a:xfrm>
            </p:grpSpPr>
            <p:cxnSp>
              <p:nvCxnSpPr>
                <p:cNvPr id="656" name="Straight Arrow Connector 655">
                  <a:extLst>
                    <a:ext uri="{FF2B5EF4-FFF2-40B4-BE49-F238E27FC236}">
                      <a16:creationId xmlns:a16="http://schemas.microsoft.com/office/drawing/2014/main" id="{B73E36C5-DAC5-477D-9D17-D5B264CFEE0A}"/>
                    </a:ext>
                  </a:extLst>
                </p:cNvPr>
                <p:cNvCxnSpPr>
                  <a:cxnSpLocks/>
                  <a:stCxn id="662" idx="6"/>
                  <a:endCxn id="658" idx="2"/>
                </p:cNvCxnSpPr>
                <p:nvPr/>
              </p:nvCxnSpPr>
              <p:spPr>
                <a:xfrm>
                  <a:off x="1190640" y="1444080"/>
                  <a:ext cx="591944" cy="79738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B58190C2-FF47-49CE-9126-92459E0CF2D0}"/>
                    </a:ext>
                  </a:extLst>
                </p:cNvPr>
                <p:cNvSpPr txBox="1"/>
                <p:nvPr/>
              </p:nvSpPr>
              <p:spPr>
                <a:xfrm>
                  <a:off x="1390185" y="2771774"/>
                  <a:ext cx="150495" cy="177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f</a:t>
                  </a:r>
                </a:p>
              </p:txBody>
            </p:sp>
          </p:grp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86539953-3C11-4997-82B3-717F3CE2738A}"/>
                  </a:ext>
                </a:extLst>
              </p:cNvPr>
              <p:cNvSpPr/>
              <p:nvPr/>
            </p:nvSpPr>
            <p:spPr>
              <a:xfrm>
                <a:off x="14033079" y="4130916"/>
                <a:ext cx="628745" cy="435501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D6411421-FA94-4084-ACC3-A3CB64301B80}"/>
                  </a:ext>
                </a:extLst>
              </p:cNvPr>
              <p:cNvGrpSpPr/>
              <p:nvPr/>
            </p:nvGrpSpPr>
            <p:grpSpPr>
              <a:xfrm>
                <a:off x="12069665" y="4336322"/>
                <a:ext cx="559147" cy="490577"/>
                <a:chOff x="1594538" y="1918436"/>
                <a:chExt cx="426017" cy="3406200"/>
              </a:xfrm>
            </p:grpSpPr>
            <p:cxnSp>
              <p:nvCxnSpPr>
                <p:cNvPr id="660" name="Straight Arrow Connector 659">
                  <a:extLst>
                    <a:ext uri="{FF2B5EF4-FFF2-40B4-BE49-F238E27FC236}">
                      <a16:creationId xmlns:a16="http://schemas.microsoft.com/office/drawing/2014/main" id="{3FFDCAF4-5A7E-4F4C-89CF-5E9785DD07BB}"/>
                    </a:ext>
                  </a:extLst>
                </p:cNvPr>
                <p:cNvCxnSpPr>
                  <a:cxnSpLocks/>
                  <a:stCxn id="654" idx="6"/>
                  <a:endCxn id="662" idx="2"/>
                </p:cNvCxnSpPr>
                <p:nvPr/>
              </p:nvCxnSpPr>
              <p:spPr>
                <a:xfrm>
                  <a:off x="1594538" y="1918436"/>
                  <a:ext cx="426017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1" name="TextBox 660">
                  <a:extLst>
                    <a:ext uri="{FF2B5EF4-FFF2-40B4-BE49-F238E27FC236}">
                      <a16:creationId xmlns:a16="http://schemas.microsoft.com/office/drawing/2014/main" id="{8510F0C9-5AAD-4D2E-A574-318B8A546C45}"/>
                    </a:ext>
                  </a:extLst>
                </p:cNvPr>
                <p:cNvSpPr txBox="1"/>
                <p:nvPr/>
              </p:nvSpPr>
              <p:spPr>
                <a:xfrm>
                  <a:off x="1703362" y="3421848"/>
                  <a:ext cx="150496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500B46A0-0AC9-418C-9E88-3E3D87B990E2}"/>
                  </a:ext>
                </a:extLst>
              </p:cNvPr>
              <p:cNvSpPr/>
              <p:nvPr/>
            </p:nvSpPr>
            <p:spPr>
              <a:xfrm>
                <a:off x="12628811" y="4130916"/>
                <a:ext cx="627338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1D224616-A617-466C-95E2-E03DB479FBB2}"/>
                </a:ext>
              </a:extLst>
            </p:cNvPr>
            <p:cNvCxnSpPr>
              <a:cxnSpLocks/>
              <a:endCxn id="622" idx="2"/>
            </p:cNvCxnSpPr>
            <p:nvPr/>
          </p:nvCxnSpPr>
          <p:spPr>
            <a:xfrm>
              <a:off x="1466151" y="28202546"/>
              <a:ext cx="414002" cy="18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F012E623-3B9D-4206-887F-4864626A8543}"/>
                </a:ext>
              </a:extLst>
            </p:cNvPr>
            <p:cNvSpPr txBox="1"/>
            <p:nvPr/>
          </p:nvSpPr>
          <p:spPr>
            <a:xfrm rot="10800000" flipV="1">
              <a:off x="1557865" y="28307086"/>
              <a:ext cx="263565" cy="27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87DE8835-0FD3-4B48-9D23-5AA356B271F0}"/>
              </a:ext>
            </a:extLst>
          </p:cNvPr>
          <p:cNvGrpSpPr/>
          <p:nvPr/>
        </p:nvGrpSpPr>
        <p:grpSpPr>
          <a:xfrm>
            <a:off x="4121342" y="28421412"/>
            <a:ext cx="10225166" cy="409661"/>
            <a:chOff x="1547728" y="2987317"/>
            <a:chExt cx="14255338" cy="682957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514AC62-829B-4E8D-B461-8FF8F44BB436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678" name="Straight Arrow Connector 677">
                <a:extLst>
                  <a:ext uri="{FF2B5EF4-FFF2-40B4-BE49-F238E27FC236}">
                    <a16:creationId xmlns:a16="http://schemas.microsoft.com/office/drawing/2014/main" id="{AAD668BF-9BB6-412D-8B2B-77C634BAC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46BF50F4-0B2C-43D1-8058-2592F9B0B18B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85D44DC2-3333-4A7B-AAC7-C189CA6722E4}"/>
                </a:ext>
              </a:extLst>
            </p:cNvPr>
            <p:cNvSpPr/>
            <p:nvPr/>
          </p:nvSpPr>
          <p:spPr>
            <a:xfrm>
              <a:off x="2249403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077CCFE7-4600-4E90-B266-A9124CAF4ED1}"/>
                </a:ext>
              </a:extLst>
            </p:cNvPr>
            <p:cNvGrpSpPr/>
            <p:nvPr/>
          </p:nvGrpSpPr>
          <p:grpSpPr>
            <a:xfrm>
              <a:off x="2729461" y="3237715"/>
              <a:ext cx="550524" cy="274049"/>
              <a:chOff x="2725337" y="2036628"/>
              <a:chExt cx="419447" cy="208800"/>
            </a:xfrm>
          </p:grpSpPr>
          <p:cxnSp>
            <p:nvCxnSpPr>
              <p:cNvPr id="682" name="Straight Arrow Connector 681">
                <a:extLst>
                  <a:ext uri="{FF2B5EF4-FFF2-40B4-BE49-F238E27FC236}">
                    <a16:creationId xmlns:a16="http://schemas.microsoft.com/office/drawing/2014/main" id="{922DB378-289E-47D5-B447-FAE052924318}"/>
                  </a:ext>
                </a:extLst>
              </p:cNvPr>
              <p:cNvCxnSpPr>
                <a:cxnSpLocks/>
                <a:stCxn id="680" idx="6"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AFEFC483-CE14-4443-B808-0C2A9E086790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4BFB250-497F-4463-84A3-CC8040F95D1B}"/>
                </a:ext>
              </a:extLst>
            </p:cNvPr>
            <p:cNvSpPr/>
            <p:nvPr/>
          </p:nvSpPr>
          <p:spPr>
            <a:xfrm>
              <a:off x="3283220" y="305036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3ECF3CAD-F024-4EC0-BDD4-44838B17A84D}"/>
                </a:ext>
              </a:extLst>
            </p:cNvPr>
            <p:cNvGrpSpPr/>
            <p:nvPr/>
          </p:nvGrpSpPr>
          <p:grpSpPr>
            <a:xfrm>
              <a:off x="3839224" y="3291268"/>
              <a:ext cx="511097" cy="287862"/>
              <a:chOff x="2633073" y="2094312"/>
              <a:chExt cx="389407" cy="219324"/>
            </a:xfrm>
          </p:grpSpPr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F7402123-87E9-4527-9430-CE009355C0EE}"/>
                  </a:ext>
                </a:extLst>
              </p:cNvPr>
              <p:cNvCxnSpPr>
                <a:cxnSpLocks/>
                <a:stCxn id="684" idx="6"/>
              </p:cNvCxnSpPr>
              <p:nvPr/>
            </p:nvCxnSpPr>
            <p:spPr>
              <a:xfrm>
                <a:off x="2633073" y="2094312"/>
                <a:ext cx="38940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93A9C6BB-FB97-4B26-B249-A398D4846B4F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11EFA87-9129-431F-A6AD-AA437DFD7CC6}"/>
                </a:ext>
              </a:extLst>
            </p:cNvPr>
            <p:cNvSpPr/>
            <p:nvPr/>
          </p:nvSpPr>
          <p:spPr>
            <a:xfrm>
              <a:off x="4259991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CD1E6018-A518-45DB-B68B-EA45A7D2E9E8}"/>
                </a:ext>
              </a:extLst>
            </p:cNvPr>
            <p:cNvGrpSpPr/>
            <p:nvPr/>
          </p:nvGrpSpPr>
          <p:grpSpPr>
            <a:xfrm>
              <a:off x="4740051" y="3284590"/>
              <a:ext cx="444810" cy="372733"/>
              <a:chOff x="2492603" y="2100859"/>
              <a:chExt cx="338903" cy="283987"/>
            </a:xfrm>
          </p:grpSpPr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A17AFBEC-9EBE-4341-8CD6-2D5D2235C610}"/>
                  </a:ext>
                </a:extLst>
              </p:cNvPr>
              <p:cNvCxnSpPr>
                <a:cxnSpLocks/>
                <a:stCxn id="688" idx="6"/>
                <a:endCxn id="692" idx="2"/>
              </p:cNvCxnSpPr>
              <p:nvPr/>
            </p:nvCxnSpPr>
            <p:spPr>
              <a:xfrm>
                <a:off x="2492603" y="2100859"/>
                <a:ext cx="33890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B26F6DC9-3317-4735-B94E-B71FD629666B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m</a:t>
                </a:r>
              </a:p>
            </p:txBody>
          </p:sp>
        </p:grp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EF0192D-85D9-48A1-BA8C-8F887D542E16}"/>
                </a:ext>
              </a:extLst>
            </p:cNvPr>
            <p:cNvSpPr/>
            <p:nvPr/>
          </p:nvSpPr>
          <p:spPr>
            <a:xfrm>
              <a:off x="5184861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16A1B3B3-0371-4B16-AD78-04BC8607A085}"/>
                </a:ext>
              </a:extLst>
            </p:cNvPr>
            <p:cNvGrpSpPr/>
            <p:nvPr/>
          </p:nvGrpSpPr>
          <p:grpSpPr>
            <a:xfrm>
              <a:off x="5664924" y="3262462"/>
              <a:ext cx="499191" cy="274049"/>
              <a:chOff x="2352493" y="2084300"/>
              <a:chExt cx="347541" cy="131774"/>
            </a:xfrm>
          </p:grpSpPr>
          <p:cxnSp>
            <p:nvCxnSpPr>
              <p:cNvPr id="694" name="Straight Arrow Connector 693">
                <a:extLst>
                  <a:ext uri="{FF2B5EF4-FFF2-40B4-BE49-F238E27FC236}">
                    <a16:creationId xmlns:a16="http://schemas.microsoft.com/office/drawing/2014/main" id="{7BDB42B0-59A8-4892-9713-1A59C3700FBA}"/>
                  </a:ext>
                </a:extLst>
              </p:cNvPr>
              <p:cNvCxnSpPr>
                <a:cxnSpLocks/>
                <a:stCxn id="692" idx="6"/>
              </p:cNvCxnSpPr>
              <p:nvPr/>
            </p:nvCxnSpPr>
            <p:spPr>
              <a:xfrm>
                <a:off x="2352493" y="2094939"/>
                <a:ext cx="34754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05F49BD6-FB19-40DC-A3B5-E12F4122784C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767CA4F5-3EDA-44BE-871F-46A0E95A8FF3}"/>
                </a:ext>
              </a:extLst>
            </p:cNvPr>
            <p:cNvSpPr/>
            <p:nvPr/>
          </p:nvSpPr>
          <p:spPr>
            <a:xfrm>
              <a:off x="6172981" y="307120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1EC98A66-9F6D-4951-940D-76985E803989}"/>
                </a:ext>
              </a:extLst>
            </p:cNvPr>
            <p:cNvGrpSpPr/>
            <p:nvPr/>
          </p:nvGrpSpPr>
          <p:grpSpPr>
            <a:xfrm>
              <a:off x="6653041" y="3284587"/>
              <a:ext cx="585159" cy="274048"/>
              <a:chOff x="2123492" y="2150723"/>
              <a:chExt cx="445835" cy="208799"/>
            </a:xfrm>
          </p:grpSpPr>
          <p:cxnSp>
            <p:nvCxnSpPr>
              <p:cNvPr id="698" name="Straight Arrow Connector 697">
                <a:extLst>
                  <a:ext uri="{FF2B5EF4-FFF2-40B4-BE49-F238E27FC236}">
                    <a16:creationId xmlns:a16="http://schemas.microsoft.com/office/drawing/2014/main" id="{1D98DBAF-BB38-4F54-AA84-E671C7276F87}"/>
                  </a:ext>
                </a:extLst>
              </p:cNvPr>
              <p:cNvCxnSpPr>
                <a:cxnSpLocks/>
                <a:stCxn id="696" idx="6"/>
                <a:endCxn id="700" idx="2"/>
              </p:cNvCxnSpPr>
              <p:nvPr/>
            </p:nvCxnSpPr>
            <p:spPr>
              <a:xfrm flipV="1">
                <a:off x="2123492" y="2165674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694F7CB0-33F4-40FF-9C1B-E2F35A7CA0E7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663D617E-9867-4B26-B94E-F94EE60F9442}"/>
                </a:ext>
              </a:extLst>
            </p:cNvPr>
            <p:cNvSpPr/>
            <p:nvPr/>
          </p:nvSpPr>
          <p:spPr>
            <a:xfrm>
              <a:off x="7238200" y="3064180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5F33D037-4823-4DD2-9FB1-D3288462A8C9}"/>
                </a:ext>
              </a:extLst>
            </p:cNvPr>
            <p:cNvGrpSpPr/>
            <p:nvPr/>
          </p:nvGrpSpPr>
          <p:grpSpPr>
            <a:xfrm>
              <a:off x="7718260" y="3257249"/>
              <a:ext cx="536231" cy="274048"/>
              <a:chOff x="2022643" y="2216578"/>
              <a:chExt cx="408558" cy="208799"/>
            </a:xfrm>
          </p:grpSpPr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1F7EA863-369D-4F22-8BE7-6C58AB806B08}"/>
                  </a:ext>
                </a:extLst>
              </p:cNvPr>
              <p:cNvCxnSpPr>
                <a:cxnSpLocks/>
                <a:stCxn id="700" idx="6"/>
                <a:endCxn id="704" idx="2"/>
              </p:cNvCxnSpPr>
              <p:nvPr/>
            </p:nvCxnSpPr>
            <p:spPr>
              <a:xfrm flipV="1">
                <a:off x="2022643" y="2242497"/>
                <a:ext cx="408558" cy="9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A07131B7-2AAC-404B-8DB9-EFBA68DADA14}"/>
                  </a:ext>
                </a:extLst>
              </p:cNvPr>
              <p:cNvSpPr txBox="1"/>
              <p:nvPr/>
            </p:nvSpPr>
            <p:spPr>
              <a:xfrm>
                <a:off x="2130448" y="2216578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15F4177F-D6E1-4D08-A7F9-12E7718CF6B9}"/>
                </a:ext>
              </a:extLst>
            </p:cNvPr>
            <p:cNvSpPr/>
            <p:nvPr/>
          </p:nvSpPr>
          <p:spPr>
            <a:xfrm>
              <a:off x="8254491" y="3051238"/>
              <a:ext cx="462239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FD8E875C-9E29-4A09-AEB2-E94EFF8FA1BC}"/>
                </a:ext>
              </a:extLst>
            </p:cNvPr>
            <p:cNvGrpSpPr/>
            <p:nvPr/>
          </p:nvGrpSpPr>
          <p:grpSpPr>
            <a:xfrm>
              <a:off x="13364708" y="3239190"/>
              <a:ext cx="630968" cy="291235"/>
              <a:chOff x="2804923" y="2074011"/>
              <a:chExt cx="480738" cy="221894"/>
            </a:xfrm>
          </p:grpSpPr>
          <p:cxnSp>
            <p:nvCxnSpPr>
              <p:cNvPr id="706" name="Straight Arrow Connector 705">
                <a:extLst>
                  <a:ext uri="{FF2B5EF4-FFF2-40B4-BE49-F238E27FC236}">
                    <a16:creationId xmlns:a16="http://schemas.microsoft.com/office/drawing/2014/main" id="{DCFDE530-77A0-4970-B1FB-932D577AB6FB}"/>
                  </a:ext>
                </a:extLst>
              </p:cNvPr>
              <p:cNvCxnSpPr>
                <a:cxnSpLocks/>
                <a:stCxn id="724" idx="6"/>
                <a:endCxn id="725" idx="2"/>
              </p:cNvCxnSpPr>
              <p:nvPr/>
            </p:nvCxnSpPr>
            <p:spPr>
              <a:xfrm flipV="1">
                <a:off x="2804923" y="2074011"/>
                <a:ext cx="480738" cy="1375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849F8C81-6910-4709-8EC5-14854D01365C}"/>
                  </a:ext>
                </a:extLst>
              </p:cNvPr>
              <p:cNvSpPr txBox="1"/>
              <p:nvPr/>
            </p:nvSpPr>
            <p:spPr>
              <a:xfrm>
                <a:off x="2976448" y="208710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0B32018A-1817-4951-BA7D-63F1C9CCFEAD}"/>
                </a:ext>
              </a:extLst>
            </p:cNvPr>
            <p:cNvSpPr/>
            <p:nvPr/>
          </p:nvSpPr>
          <p:spPr>
            <a:xfrm>
              <a:off x="15349169" y="2987317"/>
              <a:ext cx="453897" cy="480059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A118F4CA-CECA-42A0-AEA3-8990F65F397C}"/>
                </a:ext>
              </a:extLst>
            </p:cNvPr>
            <p:cNvGrpSpPr/>
            <p:nvPr/>
          </p:nvGrpSpPr>
          <p:grpSpPr>
            <a:xfrm>
              <a:off x="8716730" y="3284588"/>
              <a:ext cx="480060" cy="385686"/>
              <a:chOff x="1903607" y="2173180"/>
              <a:chExt cx="365761" cy="293855"/>
            </a:xfrm>
          </p:grpSpPr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536F7AB5-7980-4941-BACD-A7CF46BB824E}"/>
                  </a:ext>
                </a:extLst>
              </p:cNvPr>
              <p:cNvCxnSpPr>
                <a:cxnSpLocks/>
                <a:stCxn id="704" idx="6"/>
                <a:endCxn id="712" idx="2"/>
              </p:cNvCxnSpPr>
              <p:nvPr/>
            </p:nvCxnSpPr>
            <p:spPr>
              <a:xfrm flipV="1">
                <a:off x="1903607" y="2173180"/>
                <a:ext cx="365761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BEDC1FE-4193-4735-9231-9940FF2AD871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9132AE40-01D8-420E-9AE3-B3EC1BFE0A94}"/>
                </a:ext>
              </a:extLst>
            </p:cNvPr>
            <p:cNvSpPr/>
            <p:nvPr/>
          </p:nvSpPr>
          <p:spPr>
            <a:xfrm>
              <a:off x="9196790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BBF3E9DA-2466-4AFB-BC72-DA4ED8FB60CA}"/>
                </a:ext>
              </a:extLst>
            </p:cNvPr>
            <p:cNvGrpSpPr/>
            <p:nvPr/>
          </p:nvGrpSpPr>
          <p:grpSpPr>
            <a:xfrm>
              <a:off x="9676850" y="3185026"/>
              <a:ext cx="700135" cy="274048"/>
              <a:chOff x="2704902" y="2010614"/>
              <a:chExt cx="533436" cy="208799"/>
            </a:xfrm>
          </p:grpSpPr>
          <p:cxnSp>
            <p:nvCxnSpPr>
              <p:cNvPr id="714" name="Straight Arrow Connector 713">
                <a:extLst>
                  <a:ext uri="{FF2B5EF4-FFF2-40B4-BE49-F238E27FC236}">
                    <a16:creationId xmlns:a16="http://schemas.microsoft.com/office/drawing/2014/main" id="{84909ABA-C1A3-4F46-82FF-9CF1353F9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F6FAABF1-CFA6-41CC-9826-6A89D0436D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FD03706C-A4B1-42F2-B4EB-62050C3B6774}"/>
                </a:ext>
              </a:extLst>
            </p:cNvPr>
            <p:cNvSpPr/>
            <p:nvPr/>
          </p:nvSpPr>
          <p:spPr>
            <a:xfrm>
              <a:off x="10385716" y="3054336"/>
              <a:ext cx="529336" cy="4439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S</a:t>
              </a:r>
            </a:p>
          </p:txBody>
        </p: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5E4080E7-164C-4AE6-8009-B42C05AA66B3}"/>
                </a:ext>
              </a:extLst>
            </p:cNvPr>
            <p:cNvGrpSpPr/>
            <p:nvPr/>
          </p:nvGrpSpPr>
          <p:grpSpPr>
            <a:xfrm>
              <a:off x="10915052" y="3261558"/>
              <a:ext cx="638778" cy="342843"/>
              <a:chOff x="1734936" y="3160651"/>
              <a:chExt cx="486687" cy="261214"/>
            </a:xfrm>
          </p:grpSpPr>
          <p:cxnSp>
            <p:nvCxnSpPr>
              <p:cNvPr id="718" name="Straight Arrow Connector 717">
                <a:extLst>
                  <a:ext uri="{FF2B5EF4-FFF2-40B4-BE49-F238E27FC236}">
                    <a16:creationId xmlns:a16="http://schemas.microsoft.com/office/drawing/2014/main" id="{75AEACB9-E905-4DB2-97E4-8C1A07C9ABC9}"/>
                  </a:ext>
                </a:extLst>
              </p:cNvPr>
              <p:cNvCxnSpPr>
                <a:cxnSpLocks/>
                <a:stCxn id="716" idx="6"/>
                <a:endCxn id="720" idx="2"/>
              </p:cNvCxnSpPr>
              <p:nvPr/>
            </p:nvCxnSpPr>
            <p:spPr>
              <a:xfrm flipV="1">
                <a:off x="1734936" y="3160651"/>
                <a:ext cx="486687" cy="1123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56FE41E3-0567-4CD5-94C5-F14EDAB55C4C}"/>
                  </a:ext>
                </a:extLst>
              </p:cNvPr>
              <p:cNvSpPr txBox="1"/>
              <p:nvPr/>
            </p:nvSpPr>
            <p:spPr>
              <a:xfrm>
                <a:off x="1963286" y="321306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A9B3EE48-AA7C-4829-B4C9-027F050053D1}"/>
                </a:ext>
              </a:extLst>
            </p:cNvPr>
            <p:cNvSpPr/>
            <p:nvPr/>
          </p:nvSpPr>
          <p:spPr>
            <a:xfrm>
              <a:off x="11553830" y="3035135"/>
              <a:ext cx="529336" cy="45284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9A5B99A2-05BD-4DA1-84DB-AB6CA5C6E03C}"/>
                </a:ext>
              </a:extLst>
            </p:cNvPr>
            <p:cNvGrpSpPr/>
            <p:nvPr/>
          </p:nvGrpSpPr>
          <p:grpSpPr>
            <a:xfrm>
              <a:off x="12083166" y="3257248"/>
              <a:ext cx="722346" cy="314537"/>
              <a:chOff x="1516392" y="2733423"/>
              <a:chExt cx="550357" cy="239648"/>
            </a:xfrm>
          </p:grpSpPr>
          <p:cxnSp>
            <p:nvCxnSpPr>
              <p:cNvPr id="722" name="Straight Arrow Connector 721">
                <a:extLst>
                  <a:ext uri="{FF2B5EF4-FFF2-40B4-BE49-F238E27FC236}">
                    <a16:creationId xmlns:a16="http://schemas.microsoft.com/office/drawing/2014/main" id="{1E7EA84E-8F84-46B1-B8DD-873C0D00F558}"/>
                  </a:ext>
                </a:extLst>
              </p:cNvPr>
              <p:cNvCxnSpPr>
                <a:cxnSpLocks/>
                <a:stCxn id="720" idx="6"/>
                <a:endCxn id="724" idx="2"/>
              </p:cNvCxnSpPr>
              <p:nvPr/>
            </p:nvCxnSpPr>
            <p:spPr>
              <a:xfrm flipV="1">
                <a:off x="1516392" y="2733423"/>
                <a:ext cx="550357" cy="328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8268404-D356-4A17-A09F-FDAEE756E146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EFD4A361-0096-4484-8ACF-762610A735FE}"/>
                </a:ext>
              </a:extLst>
            </p:cNvPr>
            <p:cNvSpPr/>
            <p:nvPr/>
          </p:nvSpPr>
          <p:spPr>
            <a:xfrm>
              <a:off x="12805512" y="3029060"/>
              <a:ext cx="559196" cy="45637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5841AB4B-8A62-4A68-9476-181F0088FEE9}"/>
                </a:ext>
              </a:extLst>
            </p:cNvPr>
            <p:cNvSpPr/>
            <p:nvPr/>
          </p:nvSpPr>
          <p:spPr>
            <a:xfrm>
              <a:off x="13995676" y="3011002"/>
              <a:ext cx="462239" cy="45637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E377D62A-25A0-4BDC-99A5-4008319284F9}"/>
                </a:ext>
              </a:extLst>
            </p:cNvPr>
            <p:cNvGrpSpPr/>
            <p:nvPr/>
          </p:nvGrpSpPr>
          <p:grpSpPr>
            <a:xfrm>
              <a:off x="14457915" y="3227347"/>
              <a:ext cx="891254" cy="45718"/>
              <a:chOff x="358194" y="2101936"/>
              <a:chExt cx="3088637" cy="1125635"/>
            </a:xfrm>
          </p:grpSpPr>
          <p:cxnSp>
            <p:nvCxnSpPr>
              <p:cNvPr id="727" name="Straight Arrow Connector 726">
                <a:extLst>
                  <a:ext uri="{FF2B5EF4-FFF2-40B4-BE49-F238E27FC236}">
                    <a16:creationId xmlns:a16="http://schemas.microsoft.com/office/drawing/2014/main" id="{34225869-1B58-407F-984B-E00DC518C1F1}"/>
                  </a:ext>
                </a:extLst>
              </p:cNvPr>
              <p:cNvCxnSpPr>
                <a:cxnSpLocks/>
                <a:stCxn id="725" idx="6"/>
                <a:endCxn id="708" idx="2"/>
              </p:cNvCxnSpPr>
              <p:nvPr/>
            </p:nvCxnSpPr>
            <p:spPr>
              <a:xfrm flipV="1">
                <a:off x="358194" y="2101936"/>
                <a:ext cx="3088637" cy="29159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BC36303-92D5-43CF-84DD-CC4CF051EA9E}"/>
                  </a:ext>
                </a:extLst>
              </p:cNvPr>
              <p:cNvSpPr txBox="1"/>
              <p:nvPr/>
            </p:nvSpPr>
            <p:spPr>
              <a:xfrm rot="19812038" flipH="1">
                <a:off x="1092811" y="3040764"/>
                <a:ext cx="230463" cy="18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81" b="1" dirty="0"/>
              </a:p>
            </p:txBody>
          </p:sp>
        </p:grp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AED42CBD-D7B7-4078-B510-E3ED640441F5}"/>
                </a:ext>
              </a:extLst>
            </p:cNvPr>
            <p:cNvSpPr txBox="1"/>
            <p:nvPr/>
          </p:nvSpPr>
          <p:spPr>
            <a:xfrm>
              <a:off x="14888174" y="3277218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F1A787CC-C235-4CCF-A96E-3116F4AB570E}"/>
              </a:ext>
            </a:extLst>
          </p:cNvPr>
          <p:cNvGrpSpPr/>
          <p:nvPr/>
        </p:nvGrpSpPr>
        <p:grpSpPr>
          <a:xfrm>
            <a:off x="3554633" y="28989702"/>
            <a:ext cx="1159376" cy="440221"/>
            <a:chOff x="1448277" y="29281996"/>
            <a:chExt cx="1159376" cy="440221"/>
          </a:xfrm>
        </p:grpSpPr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1815A1D1-71E1-4071-A68D-15E8B008D769}"/>
                </a:ext>
              </a:extLst>
            </p:cNvPr>
            <p:cNvGrpSpPr/>
            <p:nvPr/>
          </p:nvGrpSpPr>
          <p:grpSpPr>
            <a:xfrm>
              <a:off x="1448277" y="29464876"/>
              <a:ext cx="793616" cy="257341"/>
              <a:chOff x="1731728" y="2097209"/>
              <a:chExt cx="793616" cy="257341"/>
            </a:xfrm>
          </p:grpSpPr>
          <p:cxnSp>
            <p:nvCxnSpPr>
              <p:cNvPr id="758" name="Straight Arrow Connector 757">
                <a:extLst>
                  <a:ext uri="{FF2B5EF4-FFF2-40B4-BE49-F238E27FC236}">
                    <a16:creationId xmlns:a16="http://schemas.microsoft.com/office/drawing/2014/main" id="{36DF3E86-32C2-4EAF-8D34-B824AAA76099}"/>
                  </a:ext>
                </a:extLst>
              </p:cNvPr>
              <p:cNvCxnSpPr>
                <a:cxnSpLocks/>
                <a:endCxn id="757" idx="2"/>
              </p:cNvCxnSpPr>
              <p:nvPr/>
            </p:nvCxnSpPr>
            <p:spPr>
              <a:xfrm>
                <a:off x="1731728" y="2097209"/>
                <a:ext cx="79361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F032738A-E386-4815-9D3D-855306D9114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{</a:t>
                </a:r>
              </a:p>
            </p:txBody>
          </p:sp>
        </p:grp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06BB59C-9FBF-4370-B4A2-1220D4A02009}"/>
                </a:ext>
              </a:extLst>
            </p:cNvPr>
            <p:cNvSpPr/>
            <p:nvPr/>
          </p:nvSpPr>
          <p:spPr>
            <a:xfrm>
              <a:off x="2241893" y="2928199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3AE77D9-F5EE-43D5-8BA8-EE3E9EE36496}"/>
              </a:ext>
            </a:extLst>
          </p:cNvPr>
          <p:cNvGrpSpPr/>
          <p:nvPr/>
        </p:nvGrpSpPr>
        <p:grpSpPr>
          <a:xfrm>
            <a:off x="3287857" y="29429923"/>
            <a:ext cx="1135618" cy="440221"/>
            <a:chOff x="5144517" y="26041680"/>
            <a:chExt cx="1135618" cy="440221"/>
          </a:xfrm>
        </p:grpSpPr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56527EE3-496D-4605-AA2F-CD073ECEE9B2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763" name="Straight Arrow Connector 762">
                <a:extLst>
                  <a:ext uri="{FF2B5EF4-FFF2-40B4-BE49-F238E27FC236}">
                    <a16:creationId xmlns:a16="http://schemas.microsoft.com/office/drawing/2014/main" id="{CC379D11-7139-4C1F-A781-BE5558F2427F}"/>
                  </a:ext>
                </a:extLst>
              </p:cNvPr>
              <p:cNvCxnSpPr>
                <a:cxnSpLocks/>
                <a:endCxn id="76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6CC5B033-D7E7-44CD-8E38-53B12379C811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}</a:t>
                </a:r>
              </a:p>
            </p:txBody>
          </p:sp>
        </p:grp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9D021CA1-3FCD-4A14-923B-B00689DB730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9364A24F-2454-4A08-ABE6-247632036820}"/>
              </a:ext>
            </a:extLst>
          </p:cNvPr>
          <p:cNvGrpSpPr/>
          <p:nvPr/>
        </p:nvGrpSpPr>
        <p:grpSpPr>
          <a:xfrm>
            <a:off x="2903510" y="29994178"/>
            <a:ext cx="1168801" cy="440221"/>
            <a:chOff x="5111334" y="26041680"/>
            <a:chExt cx="1168801" cy="440221"/>
          </a:xfrm>
        </p:grpSpPr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5208ABC-558F-4394-9E18-145814CC2335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768" name="Straight Arrow Connector 767">
                <a:extLst>
                  <a:ext uri="{FF2B5EF4-FFF2-40B4-BE49-F238E27FC236}">
                    <a16:creationId xmlns:a16="http://schemas.microsoft.com/office/drawing/2014/main" id="{8A222797-AABA-45FB-85A6-661BA8499094}"/>
                  </a:ext>
                </a:extLst>
              </p:cNvPr>
              <p:cNvCxnSpPr>
                <a:cxnSpLocks/>
                <a:endCxn id="767" idx="2"/>
              </p:cNvCxnSpPr>
              <p:nvPr/>
            </p:nvCxnSpPr>
            <p:spPr>
              <a:xfrm flipV="1">
                <a:off x="1722303" y="2097209"/>
                <a:ext cx="803041" cy="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EB4579C1-ECAA-477F-97C7-BDAADB745BC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~</a:t>
                </a:r>
              </a:p>
            </p:txBody>
          </p:sp>
        </p:grp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A380E8E6-64C3-4E47-BF9D-4C23141997D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760C67A5-B9B6-487C-8A44-98DB26B724D0}"/>
              </a:ext>
            </a:extLst>
          </p:cNvPr>
          <p:cNvGrpSpPr/>
          <p:nvPr/>
        </p:nvGrpSpPr>
        <p:grpSpPr>
          <a:xfrm>
            <a:off x="2607150" y="30442902"/>
            <a:ext cx="1159376" cy="440221"/>
            <a:chOff x="1448277" y="29281996"/>
            <a:chExt cx="1159376" cy="440221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18013E3F-9147-42BC-B6CA-632CFDE8589C}"/>
                </a:ext>
              </a:extLst>
            </p:cNvPr>
            <p:cNvGrpSpPr/>
            <p:nvPr/>
          </p:nvGrpSpPr>
          <p:grpSpPr>
            <a:xfrm>
              <a:off x="1448277" y="29464876"/>
              <a:ext cx="793616" cy="257341"/>
              <a:chOff x="1731728" y="2097209"/>
              <a:chExt cx="793616" cy="257341"/>
            </a:xfrm>
          </p:grpSpPr>
          <p:cxnSp>
            <p:nvCxnSpPr>
              <p:cNvPr id="808" name="Straight Arrow Connector 807">
                <a:extLst>
                  <a:ext uri="{FF2B5EF4-FFF2-40B4-BE49-F238E27FC236}">
                    <a16:creationId xmlns:a16="http://schemas.microsoft.com/office/drawing/2014/main" id="{06EBF8D1-8C2E-4D4A-9081-63BE8CB59554}"/>
                  </a:ext>
                </a:extLst>
              </p:cNvPr>
              <p:cNvCxnSpPr>
                <a:cxnSpLocks/>
                <a:endCxn id="807" idx="2"/>
              </p:cNvCxnSpPr>
              <p:nvPr/>
            </p:nvCxnSpPr>
            <p:spPr>
              <a:xfrm>
                <a:off x="1731728" y="2097209"/>
                <a:ext cx="79361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9" name="TextBox 808">
                <a:extLst>
                  <a:ext uri="{FF2B5EF4-FFF2-40B4-BE49-F238E27FC236}">
                    <a16:creationId xmlns:a16="http://schemas.microsoft.com/office/drawing/2014/main" id="{DE531046-66B4-4656-9AC7-C18AFED9EB47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‘</a:t>
                </a:r>
              </a:p>
            </p:txBody>
          </p:sp>
        </p:grp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3779D792-A21D-4160-B36E-108B5C871918}"/>
                </a:ext>
              </a:extLst>
            </p:cNvPr>
            <p:cNvSpPr/>
            <p:nvPr/>
          </p:nvSpPr>
          <p:spPr>
            <a:xfrm>
              <a:off x="2241893" y="2928199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A9C21B9-4605-4928-9B1F-A68BB6331643}"/>
              </a:ext>
            </a:extLst>
          </p:cNvPr>
          <p:cNvGrpSpPr/>
          <p:nvPr/>
        </p:nvGrpSpPr>
        <p:grpSpPr>
          <a:xfrm>
            <a:off x="2205920" y="30929535"/>
            <a:ext cx="1135618" cy="440221"/>
            <a:chOff x="5144517" y="26041680"/>
            <a:chExt cx="1135618" cy="440221"/>
          </a:xfrm>
        </p:grpSpPr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510FE9DB-1B4D-48DA-9AE5-B7902DB2427F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813" name="Straight Arrow Connector 812">
                <a:extLst>
                  <a:ext uri="{FF2B5EF4-FFF2-40B4-BE49-F238E27FC236}">
                    <a16:creationId xmlns:a16="http://schemas.microsoft.com/office/drawing/2014/main" id="{37DBC229-285B-4A63-AE80-3E935E69410A}"/>
                  </a:ext>
                </a:extLst>
              </p:cNvPr>
              <p:cNvCxnSpPr>
                <a:cxnSpLocks/>
                <a:endCxn id="81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A97750CB-32F2-4027-AE2B-76AC40DD40AD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“</a:t>
                </a:r>
              </a:p>
            </p:txBody>
          </p:sp>
        </p:grp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5B522820-4E35-41F3-AB65-A418402E6B3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2404ACBA-AA83-404D-8DFE-7896598D8B18}"/>
              </a:ext>
            </a:extLst>
          </p:cNvPr>
          <p:cNvGrpSpPr/>
          <p:nvPr/>
        </p:nvGrpSpPr>
        <p:grpSpPr>
          <a:xfrm>
            <a:off x="1740135" y="31463997"/>
            <a:ext cx="1168801" cy="440221"/>
            <a:chOff x="5111334" y="26041680"/>
            <a:chExt cx="1168801" cy="440221"/>
          </a:xfrm>
        </p:grpSpPr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7C23C5D-5BE2-4653-8BAF-F2D60872E661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818" name="Straight Arrow Connector 817">
                <a:extLst>
                  <a:ext uri="{FF2B5EF4-FFF2-40B4-BE49-F238E27FC236}">
                    <a16:creationId xmlns:a16="http://schemas.microsoft.com/office/drawing/2014/main" id="{9D310FAA-DEC9-4833-A735-5A56384B9728}"/>
                  </a:ext>
                </a:extLst>
              </p:cNvPr>
              <p:cNvCxnSpPr>
                <a:cxnSpLocks/>
                <a:endCxn id="817" idx="2"/>
              </p:cNvCxnSpPr>
              <p:nvPr/>
            </p:nvCxnSpPr>
            <p:spPr>
              <a:xfrm flipV="1">
                <a:off x="1722303" y="2097209"/>
                <a:ext cx="803041" cy="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DB16D6B7-80AC-4A1F-B772-DC41FDE87E3E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(</a:t>
                </a:r>
              </a:p>
            </p:txBody>
          </p:sp>
        </p:grp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F87601F1-377C-46B1-B330-826E14B837B9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FF9A1918-481F-4D4C-9A0A-F878AA4A007A}"/>
              </a:ext>
            </a:extLst>
          </p:cNvPr>
          <p:cNvGrpSpPr/>
          <p:nvPr/>
        </p:nvGrpSpPr>
        <p:grpSpPr>
          <a:xfrm>
            <a:off x="1402059" y="32087098"/>
            <a:ext cx="1168801" cy="440221"/>
            <a:chOff x="5111334" y="26041680"/>
            <a:chExt cx="1168801" cy="440221"/>
          </a:xfrm>
        </p:grpSpPr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05A06DE1-C3E4-4D88-A70C-B0626F2EF5F7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823" name="Straight Arrow Connector 822">
                <a:extLst>
                  <a:ext uri="{FF2B5EF4-FFF2-40B4-BE49-F238E27FC236}">
                    <a16:creationId xmlns:a16="http://schemas.microsoft.com/office/drawing/2014/main" id="{A4CC15A8-37AB-45FD-B9A4-D199328E4351}"/>
                  </a:ext>
                </a:extLst>
              </p:cNvPr>
              <p:cNvCxnSpPr>
                <a:cxnSpLocks/>
                <a:endCxn id="822" idx="2"/>
              </p:cNvCxnSpPr>
              <p:nvPr/>
            </p:nvCxnSpPr>
            <p:spPr>
              <a:xfrm flipV="1">
                <a:off x="1722303" y="2097209"/>
                <a:ext cx="803041" cy="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3A5267DD-2955-4C70-945C-F5703EBAC75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)</a:t>
                </a:r>
              </a:p>
            </p:txBody>
          </p:sp>
        </p:grp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A4DDB3B9-2478-494B-AC11-B59CDB7D57E6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41514B41-25B2-46A0-9C02-1BFF2146C3C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5654965"/>
            <a:ext cx="1333357" cy="15155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FED8B866-96DF-430C-98EE-B0F40C9D6BA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175333"/>
            <a:ext cx="1424412" cy="146348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496109D-1CCF-4082-91FD-FD89E447F4F8}"/>
              </a:ext>
            </a:extLst>
          </p:cNvPr>
          <p:cNvSpPr/>
          <p:nvPr/>
        </p:nvSpPr>
        <p:spPr>
          <a:xfrm>
            <a:off x="4251607" y="8213241"/>
            <a:ext cx="363506" cy="366491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5211AD-1A94-4AB1-8CBB-EA713428AD79}"/>
              </a:ext>
            </a:extLst>
          </p:cNvPr>
          <p:cNvGrpSpPr/>
          <p:nvPr/>
        </p:nvGrpSpPr>
        <p:grpSpPr>
          <a:xfrm>
            <a:off x="4363643" y="8624107"/>
            <a:ext cx="979035" cy="364781"/>
            <a:chOff x="4581026" y="794596"/>
            <a:chExt cx="1535494" cy="1014711"/>
          </a:xfrm>
        </p:grpSpPr>
        <p:sp>
          <p:nvSpPr>
            <p:cNvPr id="81" name="Arrow: U-Turn 80">
              <a:extLst>
                <a:ext uri="{FF2B5EF4-FFF2-40B4-BE49-F238E27FC236}">
                  <a16:creationId xmlns:a16="http://schemas.microsoft.com/office/drawing/2014/main" id="{2AA58C67-B351-4F3F-A9F1-0B256488DC1C}"/>
                </a:ext>
              </a:extLst>
            </p:cNvPr>
            <p:cNvSpPr/>
            <p:nvPr/>
          </p:nvSpPr>
          <p:spPr>
            <a:xfrm rot="10800000" flipH="1">
              <a:off x="4581026" y="794596"/>
              <a:ext cx="287565" cy="353351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CCCFC7-BAB6-4D8A-92B9-6B948C6AB254}"/>
                </a:ext>
              </a:extLst>
            </p:cNvPr>
            <p:cNvSpPr txBox="1"/>
            <p:nvPr/>
          </p:nvSpPr>
          <p:spPr>
            <a:xfrm>
              <a:off x="5310993" y="1226224"/>
              <a:ext cx="805527" cy="58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EFEEB4-EF1A-4596-8590-B64718AAAAE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351463" y="8396487"/>
            <a:ext cx="900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3204A09-31B6-4DEB-A237-9DC004DCC52E}"/>
              </a:ext>
            </a:extLst>
          </p:cNvPr>
          <p:cNvSpPr txBox="1"/>
          <p:nvPr/>
        </p:nvSpPr>
        <p:spPr>
          <a:xfrm>
            <a:off x="3274077" y="8482817"/>
            <a:ext cx="1110279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8317A8-7394-48FA-85A1-B32D23B411E8}"/>
              </a:ext>
            </a:extLst>
          </p:cNvPr>
          <p:cNvSpPr txBox="1"/>
          <p:nvPr/>
        </p:nvSpPr>
        <p:spPr>
          <a:xfrm>
            <a:off x="3948828" y="8788308"/>
            <a:ext cx="1140390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E6E5648E-0AA7-49F4-948D-8B4E5015F10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788531"/>
            <a:ext cx="1500341" cy="14021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B0F777E1-21D0-4BF4-9FD1-C416FD22D87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282803"/>
            <a:ext cx="1591169" cy="13527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4C4BD783-A3A6-4BDE-901E-F0615416CB0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764531"/>
            <a:ext cx="1766813" cy="13045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3199179F-41CD-4A7F-8996-2AA8AA79C8F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8396489"/>
            <a:ext cx="1895222" cy="124136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DE9C5900-6537-40B8-800B-9627FBE0FAC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9678881"/>
            <a:ext cx="1986030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426A0A77-7BC2-4914-8020-28CA47B19F8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0322099"/>
            <a:ext cx="2874061" cy="104880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0100F5-CB75-4702-B246-ED54265C7BF7}"/>
              </a:ext>
            </a:extLst>
          </p:cNvPr>
          <p:cNvGrpSpPr/>
          <p:nvPr/>
        </p:nvGrpSpPr>
        <p:grpSpPr>
          <a:xfrm>
            <a:off x="4400492" y="11585350"/>
            <a:ext cx="1792755" cy="486648"/>
            <a:chOff x="2192832" y="11676328"/>
            <a:chExt cx="1792755" cy="486648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D0D2F6-1CFA-4E25-959A-A82454970F17}"/>
                </a:ext>
              </a:extLst>
            </p:cNvPr>
            <p:cNvCxnSpPr>
              <a:cxnSpLocks/>
            </p:cNvCxnSpPr>
            <p:nvPr/>
          </p:nvCxnSpPr>
          <p:spPr>
            <a:xfrm>
              <a:off x="2192832" y="118721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E7872D3-AC17-41FA-BC70-3DEB8E55BEF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91" y="118592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12B1BF6-20C3-48DC-9334-F1B36D3B5647}"/>
                </a:ext>
              </a:extLst>
            </p:cNvPr>
            <p:cNvSpPr txBox="1"/>
            <p:nvPr/>
          </p:nvSpPr>
          <p:spPr>
            <a:xfrm>
              <a:off x="3286194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DDBB142-0E0F-46C4-9F82-B9C014D8A0A5}"/>
                </a:ext>
              </a:extLst>
            </p:cNvPr>
            <p:cNvSpPr/>
            <p:nvPr/>
          </p:nvSpPr>
          <p:spPr>
            <a:xfrm>
              <a:off x="3619827" y="116763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FFD4EA8-943C-4DEC-AF8C-D585DF15D11B}"/>
                </a:ext>
              </a:extLst>
            </p:cNvPr>
            <p:cNvSpPr txBox="1"/>
            <p:nvPr/>
          </p:nvSpPr>
          <p:spPr>
            <a:xfrm>
              <a:off x="2369299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63DB2C-F12A-473E-B174-9CC91C2F7B60}"/>
                </a:ext>
              </a:extLst>
            </p:cNvPr>
            <p:cNvSpPr/>
            <p:nvPr/>
          </p:nvSpPr>
          <p:spPr>
            <a:xfrm>
              <a:off x="2732552" y="1168929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4E472D68-F5BE-47F0-A991-9D9CF77C1A0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202371"/>
            <a:ext cx="2916370" cy="96077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08C64F-E57C-4C33-B1C7-5D43D2A187A4}"/>
              </a:ext>
            </a:extLst>
          </p:cNvPr>
          <p:cNvGrpSpPr/>
          <p:nvPr/>
        </p:nvGrpSpPr>
        <p:grpSpPr>
          <a:xfrm>
            <a:off x="4517207" y="13123028"/>
            <a:ext cx="811066" cy="230832"/>
            <a:chOff x="2427272" y="2010614"/>
            <a:chExt cx="811066" cy="230832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8EEC621-87A4-47B4-8187-7F02AD01975F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72" y="2054141"/>
              <a:ext cx="8110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344D2D1-5DF0-45E7-8F78-B536EFE902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3FCE1537-530C-4FEC-A4C0-271D5DC4AEC1}"/>
              </a:ext>
            </a:extLst>
          </p:cNvPr>
          <p:cNvSpPr/>
          <p:nvPr/>
        </p:nvSpPr>
        <p:spPr>
          <a:xfrm>
            <a:off x="5329446" y="130005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52277A-33AA-49C4-B135-9F0A05583C07}"/>
              </a:ext>
            </a:extLst>
          </p:cNvPr>
          <p:cNvGrpSpPr/>
          <p:nvPr/>
        </p:nvGrpSpPr>
        <p:grpSpPr>
          <a:xfrm>
            <a:off x="6324001" y="12511599"/>
            <a:ext cx="533436" cy="230832"/>
            <a:chOff x="2704902" y="2010614"/>
            <a:chExt cx="533436" cy="230832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1F60448-A676-414B-BA1A-23850C1817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A00507-29DA-4760-BC85-9DFADA8165E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29E14414-E9B9-4D0F-B347-01634F3C5253}"/>
              </a:ext>
            </a:extLst>
          </p:cNvPr>
          <p:cNvSpPr/>
          <p:nvPr/>
        </p:nvSpPr>
        <p:spPr>
          <a:xfrm>
            <a:off x="6858610" y="1238910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F8C1EA-DD82-468F-8DC5-853DBAA5DCA9}"/>
              </a:ext>
            </a:extLst>
          </p:cNvPr>
          <p:cNvGrpSpPr/>
          <p:nvPr/>
        </p:nvGrpSpPr>
        <p:grpSpPr>
          <a:xfrm>
            <a:off x="7203935" y="12494051"/>
            <a:ext cx="533436" cy="230832"/>
            <a:chOff x="2704902" y="2010614"/>
            <a:chExt cx="533436" cy="230832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253BCBA-5C88-4CD1-AD29-D3F72119D1F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41D6D0F-ED0E-4D41-BBC2-B085D99BE24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482905-36EF-4A3E-BD2B-F39EE2BE7612}"/>
              </a:ext>
            </a:extLst>
          </p:cNvPr>
          <p:cNvGrpSpPr/>
          <p:nvPr/>
        </p:nvGrpSpPr>
        <p:grpSpPr>
          <a:xfrm>
            <a:off x="8088613" y="12483075"/>
            <a:ext cx="533436" cy="230832"/>
            <a:chOff x="2704902" y="2010614"/>
            <a:chExt cx="533436" cy="230832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E0347-D56D-47F7-94D1-6C901C7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EC28E5-5515-4310-A979-C03FB10CDF3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D6039218-C8AA-4685-AD84-161F30A546C8}"/>
              </a:ext>
            </a:extLst>
          </p:cNvPr>
          <p:cNvSpPr/>
          <p:nvPr/>
        </p:nvSpPr>
        <p:spPr>
          <a:xfrm>
            <a:off x="8628701" y="1239486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EC7900C-9293-420E-90AE-5917DEDD2458}"/>
              </a:ext>
            </a:extLst>
          </p:cNvPr>
          <p:cNvGrpSpPr/>
          <p:nvPr/>
        </p:nvGrpSpPr>
        <p:grpSpPr>
          <a:xfrm>
            <a:off x="8966639" y="12439710"/>
            <a:ext cx="583772" cy="365760"/>
            <a:chOff x="2704902" y="2010614"/>
            <a:chExt cx="533436" cy="230832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EB94919-9401-4BD9-A639-82BE82A64CF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6F1F56-CD39-4CEB-932E-2E531196B87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46180E70-354B-42C8-8BCE-E92D8EEE9B22}"/>
              </a:ext>
            </a:extLst>
          </p:cNvPr>
          <p:cNvSpPr/>
          <p:nvPr/>
        </p:nvSpPr>
        <p:spPr>
          <a:xfrm>
            <a:off x="9557063" y="1235800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B747A4-9943-4242-9A36-DAB892D05205}"/>
              </a:ext>
            </a:extLst>
          </p:cNvPr>
          <p:cNvGrpSpPr/>
          <p:nvPr/>
        </p:nvGrpSpPr>
        <p:grpSpPr>
          <a:xfrm>
            <a:off x="9915239" y="12433214"/>
            <a:ext cx="533436" cy="230832"/>
            <a:chOff x="2704902" y="2010614"/>
            <a:chExt cx="533436" cy="23083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C233E9D-9545-4B99-B6DC-D9D7BCF0EA5B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AAD07B-05FB-47AC-A760-488254FEB90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50" name="Oval 149">
            <a:extLst>
              <a:ext uri="{FF2B5EF4-FFF2-40B4-BE49-F238E27FC236}">
                <a16:creationId xmlns:a16="http://schemas.microsoft.com/office/drawing/2014/main" id="{BA821C52-D5F1-461A-9C79-0D495CDCE02C}"/>
              </a:ext>
            </a:extLst>
          </p:cNvPr>
          <p:cNvSpPr/>
          <p:nvPr/>
        </p:nvSpPr>
        <p:spPr>
          <a:xfrm>
            <a:off x="10455327" y="1232691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1B987A0-915A-4264-8FD2-744124316D4C}"/>
              </a:ext>
            </a:extLst>
          </p:cNvPr>
          <p:cNvGrpSpPr/>
          <p:nvPr/>
        </p:nvGrpSpPr>
        <p:grpSpPr>
          <a:xfrm>
            <a:off x="10811352" y="12416627"/>
            <a:ext cx="533436" cy="230832"/>
            <a:chOff x="2704902" y="2010614"/>
            <a:chExt cx="533436" cy="230832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B645976-8591-4045-A196-DE0DF97A974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5BF5130-CEE8-4A33-A4D1-26F07E3720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61F0A94F-3023-4F29-8419-0FEF15229C4F}"/>
              </a:ext>
            </a:extLst>
          </p:cNvPr>
          <p:cNvSpPr/>
          <p:nvPr/>
        </p:nvSpPr>
        <p:spPr>
          <a:xfrm>
            <a:off x="11351440" y="123170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551617-67CF-44EC-B596-D09EFB8855AD}"/>
              </a:ext>
            </a:extLst>
          </p:cNvPr>
          <p:cNvGrpSpPr/>
          <p:nvPr/>
        </p:nvGrpSpPr>
        <p:grpSpPr>
          <a:xfrm>
            <a:off x="11723852" y="12439710"/>
            <a:ext cx="533436" cy="230832"/>
            <a:chOff x="2704902" y="2010614"/>
            <a:chExt cx="533436" cy="230832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B9F36A2-4B74-4CCF-9BDF-AA77A1808E5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9002F54-1DC5-4744-85B1-928EAB0E3791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y</a:t>
              </a:r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AC2B3A6E-248E-4878-BF5D-106A8624681E}"/>
              </a:ext>
            </a:extLst>
          </p:cNvPr>
          <p:cNvSpPr/>
          <p:nvPr/>
        </p:nvSpPr>
        <p:spPr>
          <a:xfrm>
            <a:off x="12263940" y="1232691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45B48C3-B71D-4167-A919-EFD9CFDD2948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5512326" y="12548630"/>
            <a:ext cx="811464" cy="4519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9A8B6A7-F82E-4E16-AB37-B6B17D42456D}"/>
              </a:ext>
            </a:extLst>
          </p:cNvPr>
          <p:cNvGrpSpPr/>
          <p:nvPr/>
        </p:nvGrpSpPr>
        <p:grpSpPr>
          <a:xfrm>
            <a:off x="5695206" y="13176617"/>
            <a:ext cx="1191981" cy="288722"/>
            <a:chOff x="1942470" y="-583745"/>
            <a:chExt cx="1128049" cy="2868550"/>
          </a:xfrm>
        </p:grpSpPr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43E89EB-9CA5-4FE9-AEC5-2C7FCB7462CD}"/>
                </a:ext>
              </a:extLst>
            </p:cNvPr>
            <p:cNvCxnSpPr>
              <a:cxnSpLocks/>
              <a:stCxn id="130" idx="6"/>
              <a:endCxn id="163" idx="2"/>
            </p:cNvCxnSpPr>
            <p:nvPr/>
          </p:nvCxnSpPr>
          <p:spPr>
            <a:xfrm flipV="1">
              <a:off x="1942470" y="-583745"/>
              <a:ext cx="1128049" cy="6750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425AE5D-D7BD-4719-921E-FFA733E2CD36}"/>
                </a:ext>
              </a:extLst>
            </p:cNvPr>
            <p:cNvSpPr txBox="1"/>
            <p:nvPr/>
          </p:nvSpPr>
          <p:spPr>
            <a:xfrm>
              <a:off x="2648607" y="181643"/>
              <a:ext cx="150495" cy="210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1FF0195C-52BA-437D-AA89-6EEFE004AFFA}"/>
              </a:ext>
            </a:extLst>
          </p:cNvPr>
          <p:cNvSpPr/>
          <p:nvPr/>
        </p:nvSpPr>
        <p:spPr>
          <a:xfrm>
            <a:off x="6887187" y="13008419"/>
            <a:ext cx="386489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70FF50-5413-4D73-9D99-1CEA1C3B0067}"/>
              </a:ext>
            </a:extLst>
          </p:cNvPr>
          <p:cNvGrpSpPr/>
          <p:nvPr/>
        </p:nvGrpSpPr>
        <p:grpSpPr>
          <a:xfrm>
            <a:off x="7273674" y="13172131"/>
            <a:ext cx="399894" cy="353331"/>
            <a:chOff x="2733235" y="-1642845"/>
            <a:chExt cx="378447" cy="4769283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01CED8C-88B1-4F27-8228-542C4E739E28}"/>
                </a:ext>
              </a:extLst>
            </p:cNvPr>
            <p:cNvCxnSpPr>
              <a:cxnSpLocks/>
              <a:stCxn id="163" idx="6"/>
              <a:endCxn id="167" idx="2"/>
            </p:cNvCxnSpPr>
            <p:nvPr/>
          </p:nvCxnSpPr>
          <p:spPr>
            <a:xfrm flipV="1">
              <a:off x="2733235" y="-1642845"/>
              <a:ext cx="378447" cy="605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520F79B-9423-48A1-A4C5-5D2BEEA03AF7}"/>
                </a:ext>
              </a:extLst>
            </p:cNvPr>
            <p:cNvSpPr txBox="1"/>
            <p:nvPr/>
          </p:nvSpPr>
          <p:spPr>
            <a:xfrm>
              <a:off x="2771964" y="269101"/>
              <a:ext cx="150495" cy="2857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D4474B76-FA94-431E-B9F5-730B5047463E}"/>
              </a:ext>
            </a:extLst>
          </p:cNvPr>
          <p:cNvSpPr/>
          <p:nvPr/>
        </p:nvSpPr>
        <p:spPr>
          <a:xfrm>
            <a:off x="7673570" y="13003933"/>
            <a:ext cx="386489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8F5C3F1-CDD0-4BE5-9D89-558E8A37ED4A}"/>
              </a:ext>
            </a:extLst>
          </p:cNvPr>
          <p:cNvGrpSpPr/>
          <p:nvPr/>
        </p:nvGrpSpPr>
        <p:grpSpPr>
          <a:xfrm>
            <a:off x="8060057" y="13172131"/>
            <a:ext cx="358109" cy="377244"/>
            <a:chOff x="2549665" y="-1912814"/>
            <a:chExt cx="338903" cy="6232600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DBD03F1-B487-4D0A-A809-A2B46752E414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2549665" y="-1912814"/>
              <a:ext cx="33890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66E4CD7-E1CB-4D77-9367-274A0942E028}"/>
                </a:ext>
              </a:extLst>
            </p:cNvPr>
            <p:cNvSpPr txBox="1"/>
            <p:nvPr/>
          </p:nvSpPr>
          <p:spPr>
            <a:xfrm>
              <a:off x="2568621" y="822453"/>
              <a:ext cx="150495" cy="349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3CE504C1-C1F7-4C1B-9DEC-1F60B5EDFD6F}"/>
              </a:ext>
            </a:extLst>
          </p:cNvPr>
          <p:cNvSpPr/>
          <p:nvPr/>
        </p:nvSpPr>
        <p:spPr>
          <a:xfrm>
            <a:off x="8418168" y="13003933"/>
            <a:ext cx="386489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0FF1C5-9F7B-4148-B2F9-3E3076069BF4}"/>
              </a:ext>
            </a:extLst>
          </p:cNvPr>
          <p:cNvSpPr/>
          <p:nvPr/>
        </p:nvSpPr>
        <p:spPr>
          <a:xfrm>
            <a:off x="9290751" y="13001294"/>
            <a:ext cx="406520" cy="336396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D724937-063E-41DE-8179-116C3F217E56}"/>
              </a:ext>
            </a:extLst>
          </p:cNvPr>
          <p:cNvSpPr txBox="1"/>
          <p:nvPr/>
        </p:nvSpPr>
        <p:spPr>
          <a:xfrm>
            <a:off x="8888679" y="13260449"/>
            <a:ext cx="159024" cy="21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k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3CECFCA-EDBB-4EEF-A351-4BD4381C76AF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8815406" y="13164756"/>
            <a:ext cx="475345" cy="47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80DBAC0-7317-4B48-A2C4-0D3E58A0E2A6}"/>
              </a:ext>
            </a:extLst>
          </p:cNvPr>
          <p:cNvGrpSpPr/>
          <p:nvPr/>
        </p:nvGrpSpPr>
        <p:grpSpPr>
          <a:xfrm>
            <a:off x="5830941" y="13895572"/>
            <a:ext cx="533436" cy="230832"/>
            <a:chOff x="2704902" y="2010614"/>
            <a:chExt cx="533436" cy="230832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0A00875-1BAB-4C71-B10C-EB015AA8E47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D0C78C9-44DD-45FC-B7C7-94FE76CAAC0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B295C2B0-9D6C-43F1-962C-F848BD05D600}"/>
              </a:ext>
            </a:extLst>
          </p:cNvPr>
          <p:cNvSpPr/>
          <p:nvPr/>
        </p:nvSpPr>
        <p:spPr>
          <a:xfrm>
            <a:off x="6365550" y="137730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6C26957-A5E7-4DE5-BBF0-128A9C41A46D}"/>
              </a:ext>
            </a:extLst>
          </p:cNvPr>
          <p:cNvGrpSpPr/>
          <p:nvPr/>
        </p:nvGrpSpPr>
        <p:grpSpPr>
          <a:xfrm>
            <a:off x="6710875" y="13878024"/>
            <a:ext cx="533436" cy="230832"/>
            <a:chOff x="2704902" y="2010614"/>
            <a:chExt cx="533436" cy="23083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D3AA91-E42C-47BA-98AF-B8F1350DBC3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EE05173-479B-47AF-81F9-049E15333EE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D0EDEDEE-5695-42B8-AE14-B4D12D5E1DDA}"/>
              </a:ext>
            </a:extLst>
          </p:cNvPr>
          <p:cNvSpPr/>
          <p:nvPr/>
        </p:nvSpPr>
        <p:spPr>
          <a:xfrm>
            <a:off x="7250963" y="137730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6D52A3D-AD42-4E4C-9223-122E386CCDFA}"/>
              </a:ext>
            </a:extLst>
          </p:cNvPr>
          <p:cNvGrpSpPr/>
          <p:nvPr/>
        </p:nvGrpSpPr>
        <p:grpSpPr>
          <a:xfrm>
            <a:off x="7614102" y="13855896"/>
            <a:ext cx="533436" cy="230832"/>
            <a:chOff x="2704902" y="2010614"/>
            <a:chExt cx="533436" cy="230832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5953EF6-D5B5-49AE-BB75-E9655B2ED5B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B840281-E46C-4FDF-9702-6F2E21C17EC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EB451C5F-F37D-4780-AB08-55F14F4A4CA0}"/>
              </a:ext>
            </a:extLst>
          </p:cNvPr>
          <p:cNvSpPr/>
          <p:nvPr/>
        </p:nvSpPr>
        <p:spPr>
          <a:xfrm>
            <a:off x="8154190" y="13743096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5EF8707-FF51-417D-BF85-FFCB11019534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5512326" y="13366291"/>
            <a:ext cx="325703" cy="5896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150DFA-368B-45CB-97C0-9545DEEF9654}"/>
              </a:ext>
            </a:extLst>
          </p:cNvPr>
          <p:cNvGrpSpPr/>
          <p:nvPr/>
        </p:nvGrpSpPr>
        <p:grpSpPr>
          <a:xfrm>
            <a:off x="5990909" y="14297122"/>
            <a:ext cx="8347229" cy="449211"/>
            <a:chOff x="2786751" y="14224846"/>
            <a:chExt cx="13268370" cy="786412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9A8A38E-2C1E-40F1-9572-30C8D605C9F1}"/>
                </a:ext>
              </a:extLst>
            </p:cNvPr>
            <p:cNvGrpSpPr/>
            <p:nvPr/>
          </p:nvGrpSpPr>
          <p:grpSpPr>
            <a:xfrm>
              <a:off x="2786751" y="14475248"/>
              <a:ext cx="550526" cy="431942"/>
              <a:chOff x="2647144" y="824897"/>
              <a:chExt cx="419448" cy="3314895"/>
            </a:xfrm>
          </p:grpSpPr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E82988CB-8C46-4026-8D58-E9DC0A20E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7144" y="824897"/>
                <a:ext cx="419448" cy="1873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EFC3E4F-3957-42E0-AC9F-F3A741E49D51}"/>
                  </a:ext>
                </a:extLst>
              </p:cNvPr>
              <p:cNvSpPr txBox="1"/>
              <p:nvPr/>
            </p:nvSpPr>
            <p:spPr>
              <a:xfrm>
                <a:off x="2840589" y="2036631"/>
                <a:ext cx="150495" cy="2103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B7CF60F-4182-4F95-94E1-DE7C1352AC25}"/>
                </a:ext>
              </a:extLst>
            </p:cNvPr>
            <p:cNvSpPr/>
            <p:nvPr/>
          </p:nvSpPr>
          <p:spPr>
            <a:xfrm>
              <a:off x="3340505" y="14287895"/>
              <a:ext cx="480060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53FD860-D6AB-4D23-81D1-6EFB16E23AE5}"/>
                </a:ext>
              </a:extLst>
            </p:cNvPr>
            <p:cNvSpPr/>
            <p:nvPr/>
          </p:nvSpPr>
          <p:spPr>
            <a:xfrm>
              <a:off x="4317276" y="14282087"/>
              <a:ext cx="480060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1A3F243-6911-433A-8720-73BE988A540B}"/>
                </a:ext>
              </a:extLst>
            </p:cNvPr>
            <p:cNvGrpSpPr/>
            <p:nvPr/>
          </p:nvGrpSpPr>
          <p:grpSpPr>
            <a:xfrm>
              <a:off x="4797339" y="14499838"/>
              <a:ext cx="444810" cy="380505"/>
              <a:chOff x="2536250" y="817491"/>
              <a:chExt cx="338903" cy="4855894"/>
            </a:xfrm>
          </p:grpSpPr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AE4FC412-9C6A-4A1B-8866-372D60075621}"/>
                  </a:ext>
                </a:extLst>
              </p:cNvPr>
              <p:cNvCxnSpPr>
                <a:cxnSpLocks/>
                <a:stCxn id="197" idx="6"/>
                <a:endCxn id="201" idx="2"/>
              </p:cNvCxnSpPr>
              <p:nvPr/>
            </p:nvCxnSpPr>
            <p:spPr>
              <a:xfrm>
                <a:off x="2536250" y="817491"/>
                <a:ext cx="33890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304BC65-3213-4F3E-B330-912B10FF43A6}"/>
                  </a:ext>
                </a:extLst>
              </p:cNvPr>
              <p:cNvSpPr txBox="1"/>
              <p:nvPr/>
            </p:nvSpPr>
            <p:spPr>
              <a:xfrm>
                <a:off x="2551564" y="2176052"/>
                <a:ext cx="150495" cy="34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6801F9A-8758-49A4-81FB-EC77BCD36A4A}"/>
                </a:ext>
              </a:extLst>
            </p:cNvPr>
            <p:cNvSpPr/>
            <p:nvPr/>
          </p:nvSpPr>
          <p:spPr>
            <a:xfrm>
              <a:off x="5242146" y="14282087"/>
              <a:ext cx="480060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1E43330-7D2B-4C09-8BB4-44D5970CF3D4}"/>
                </a:ext>
              </a:extLst>
            </p:cNvPr>
            <p:cNvSpPr/>
            <p:nvPr/>
          </p:nvSpPr>
          <p:spPr>
            <a:xfrm>
              <a:off x="6183024" y="14288767"/>
              <a:ext cx="480060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J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C952CD9-161B-4262-BBF5-2A8AAF36A40E}"/>
                </a:ext>
              </a:extLst>
            </p:cNvPr>
            <p:cNvGrpSpPr/>
            <p:nvPr/>
          </p:nvGrpSpPr>
          <p:grpSpPr>
            <a:xfrm>
              <a:off x="6663082" y="14506517"/>
              <a:ext cx="632401" cy="174090"/>
              <a:chOff x="2131147" y="811173"/>
              <a:chExt cx="481829" cy="1548349"/>
            </a:xfrm>
          </p:grpSpPr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0460CD1-74DC-4311-9F77-BF1B19B23955}"/>
                  </a:ext>
                </a:extLst>
              </p:cNvPr>
              <p:cNvCxnSpPr>
                <a:cxnSpLocks/>
                <a:stCxn id="205" idx="6"/>
                <a:endCxn id="209" idx="2"/>
              </p:cNvCxnSpPr>
              <p:nvPr/>
            </p:nvCxnSpPr>
            <p:spPr>
              <a:xfrm>
                <a:off x="2131147" y="811173"/>
                <a:ext cx="481829" cy="11510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2222FCE-A583-4AC4-A9B8-F885C864C341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B2F849-6673-47D4-9C21-C9B722E87C48}"/>
                </a:ext>
              </a:extLst>
            </p:cNvPr>
            <p:cNvSpPr/>
            <p:nvPr/>
          </p:nvSpPr>
          <p:spPr>
            <a:xfrm>
              <a:off x="7295485" y="14301709"/>
              <a:ext cx="480060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075485F-EC78-4E04-8C92-CF6ED0E94343}"/>
                </a:ext>
              </a:extLst>
            </p:cNvPr>
            <p:cNvGrpSpPr/>
            <p:nvPr/>
          </p:nvGrpSpPr>
          <p:grpSpPr>
            <a:xfrm>
              <a:off x="7775543" y="14506518"/>
              <a:ext cx="536231" cy="434294"/>
              <a:chOff x="2066300" y="1014762"/>
              <a:chExt cx="408559" cy="3257154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DC214233-AC3B-42AB-884B-91DBA7987E7E}"/>
                  </a:ext>
                </a:extLst>
              </p:cNvPr>
              <p:cNvCxnSpPr>
                <a:cxnSpLocks/>
                <a:stCxn id="209" idx="6"/>
                <a:endCxn id="213" idx="2"/>
              </p:cNvCxnSpPr>
              <p:nvPr/>
            </p:nvCxnSpPr>
            <p:spPr>
              <a:xfrm flipV="1">
                <a:off x="2066300" y="1014762"/>
                <a:ext cx="408559" cy="9706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98F379-C0BC-44EB-BC38-19C003D57AFD}"/>
                  </a:ext>
                </a:extLst>
              </p:cNvPr>
              <p:cNvSpPr txBox="1"/>
              <p:nvPr/>
            </p:nvSpPr>
            <p:spPr>
              <a:xfrm>
                <a:off x="2130448" y="2216580"/>
                <a:ext cx="150495" cy="2055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8F7AB30-EB32-4796-82B2-23AA018F1DC0}"/>
                </a:ext>
              </a:extLst>
            </p:cNvPr>
            <p:cNvSpPr/>
            <p:nvPr/>
          </p:nvSpPr>
          <p:spPr>
            <a:xfrm>
              <a:off x="8311776" y="14288767"/>
              <a:ext cx="462239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L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D697BA25-3613-4D89-9C75-FE6AC8C13957}"/>
                </a:ext>
              </a:extLst>
            </p:cNvPr>
            <p:cNvGrpSpPr/>
            <p:nvPr/>
          </p:nvGrpSpPr>
          <p:grpSpPr>
            <a:xfrm>
              <a:off x="13598704" y="14455538"/>
              <a:ext cx="454260" cy="539944"/>
              <a:chOff x="2939556" y="2057865"/>
              <a:chExt cx="346103" cy="486450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8F9CC6BC-1743-43EC-AF56-6AE93A959F11}"/>
                  </a:ext>
                </a:extLst>
              </p:cNvPr>
              <p:cNvCxnSpPr>
                <a:cxnSpLocks/>
                <a:stCxn id="233" idx="6"/>
                <a:endCxn id="234" idx="2"/>
              </p:cNvCxnSpPr>
              <p:nvPr/>
            </p:nvCxnSpPr>
            <p:spPr>
              <a:xfrm flipV="1">
                <a:off x="2939556" y="2057865"/>
                <a:ext cx="346103" cy="1627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A42A9EA-473A-4FB8-9E16-5610F618F0BA}"/>
                  </a:ext>
                </a:extLst>
              </p:cNvPr>
              <p:cNvSpPr txBox="1"/>
              <p:nvPr/>
            </p:nvSpPr>
            <p:spPr>
              <a:xfrm>
                <a:off x="2970748" y="2297417"/>
                <a:ext cx="150495" cy="246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37E1A34-A5BB-4221-A584-7C842B8F6E68}"/>
                </a:ext>
              </a:extLst>
            </p:cNvPr>
            <p:cNvSpPr/>
            <p:nvPr/>
          </p:nvSpPr>
          <p:spPr>
            <a:xfrm>
              <a:off x="15406453" y="14224846"/>
              <a:ext cx="648668" cy="435501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W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BE572A4-68E2-4AC4-9DEA-25C42CDDCF48}"/>
                </a:ext>
              </a:extLst>
            </p:cNvPr>
            <p:cNvGrpSpPr/>
            <p:nvPr/>
          </p:nvGrpSpPr>
          <p:grpSpPr>
            <a:xfrm>
              <a:off x="8774013" y="14499838"/>
              <a:ext cx="480060" cy="442556"/>
              <a:chOff x="1947262" y="918369"/>
              <a:chExt cx="365762" cy="3518948"/>
            </a:xfrm>
          </p:grpSpPr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F4463D37-DE0B-4316-ABB1-E386A0E241F4}"/>
                  </a:ext>
                </a:extLst>
              </p:cNvPr>
              <p:cNvCxnSpPr>
                <a:cxnSpLocks/>
                <a:stCxn id="213" idx="6"/>
                <a:endCxn id="221" idx="2"/>
              </p:cNvCxnSpPr>
              <p:nvPr/>
            </p:nvCxnSpPr>
            <p:spPr>
              <a:xfrm flipV="1">
                <a:off x="1947262" y="918369"/>
                <a:ext cx="365762" cy="5311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E39BA9C-2622-42B6-B2D5-B619E4E6C57A}"/>
                  </a:ext>
                </a:extLst>
              </p:cNvPr>
              <p:cNvSpPr txBox="1"/>
              <p:nvPr/>
            </p:nvSpPr>
            <p:spPr>
              <a:xfrm>
                <a:off x="2029887" y="2258239"/>
                <a:ext cx="150495" cy="217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u</a:t>
                </a:r>
              </a:p>
            </p:txBody>
          </p:sp>
        </p:grp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CEAFDC3-D902-4012-9FB9-0484FF3D3F6D}"/>
                </a:ext>
              </a:extLst>
            </p:cNvPr>
            <p:cNvSpPr/>
            <p:nvPr/>
          </p:nvSpPr>
          <p:spPr>
            <a:xfrm>
              <a:off x="9254075" y="14282087"/>
              <a:ext cx="480060" cy="43550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N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B517149-1F63-407A-B895-6E27B35F8DF1}"/>
                </a:ext>
              </a:extLst>
            </p:cNvPr>
            <p:cNvGrpSpPr/>
            <p:nvPr/>
          </p:nvGrpSpPr>
          <p:grpSpPr>
            <a:xfrm>
              <a:off x="9734135" y="14474382"/>
              <a:ext cx="700135" cy="476246"/>
              <a:chOff x="2704902" y="2054141"/>
              <a:chExt cx="533436" cy="399981"/>
            </a:xfrm>
          </p:grpSpPr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1A9976CF-7960-4950-8231-7C27648ED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ECF8F41-F189-41B1-8C51-CB287DDD2204}"/>
                  </a:ext>
                </a:extLst>
              </p:cNvPr>
              <p:cNvSpPr txBox="1"/>
              <p:nvPr/>
            </p:nvSpPr>
            <p:spPr>
              <a:xfrm>
                <a:off x="2851991" y="2223958"/>
                <a:ext cx="150495" cy="23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5AAD99F-9DF3-4816-9DA6-F6C2958D4592}"/>
                </a:ext>
              </a:extLst>
            </p:cNvPr>
            <p:cNvSpPr/>
            <p:nvPr/>
          </p:nvSpPr>
          <p:spPr>
            <a:xfrm>
              <a:off x="10443000" y="14291865"/>
              <a:ext cx="735906" cy="40273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P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71C7F2F-8F6E-45EB-9CF8-0B33D7674475}"/>
                </a:ext>
              </a:extLst>
            </p:cNvPr>
            <p:cNvGrpSpPr/>
            <p:nvPr/>
          </p:nvGrpSpPr>
          <p:grpSpPr>
            <a:xfrm>
              <a:off x="11178908" y="14478072"/>
              <a:ext cx="432209" cy="460508"/>
              <a:chOff x="1935964" y="1918436"/>
              <a:chExt cx="329302" cy="3197423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D9339FA-F230-494A-BA23-01C4C9023856}"/>
                  </a:ext>
                </a:extLst>
              </p:cNvPr>
              <p:cNvCxnSpPr>
                <a:cxnSpLocks/>
                <a:stCxn id="225" idx="6"/>
                <a:endCxn id="229" idx="2"/>
              </p:cNvCxnSpPr>
              <p:nvPr/>
            </p:nvCxnSpPr>
            <p:spPr>
              <a:xfrm flipV="1">
                <a:off x="1935964" y="1918436"/>
                <a:ext cx="329302" cy="1052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2FAF748-79D4-46C7-A285-8E3062070B99}"/>
                  </a:ext>
                </a:extLst>
              </p:cNvPr>
              <p:cNvSpPr txBox="1"/>
              <p:nvPr/>
            </p:nvSpPr>
            <p:spPr>
              <a:xfrm>
                <a:off x="1963286" y="3213068"/>
                <a:ext cx="150495" cy="190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3B803D3-D6D8-4405-899A-F578869AD024}"/>
                </a:ext>
              </a:extLst>
            </p:cNvPr>
            <p:cNvSpPr/>
            <p:nvPr/>
          </p:nvSpPr>
          <p:spPr>
            <a:xfrm>
              <a:off x="11611115" y="14272666"/>
              <a:ext cx="735906" cy="41081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302AE72-8CE7-4F58-843C-129AB39821AD}"/>
                </a:ext>
              </a:extLst>
            </p:cNvPr>
            <p:cNvGrpSpPr/>
            <p:nvPr/>
          </p:nvGrpSpPr>
          <p:grpSpPr>
            <a:xfrm>
              <a:off x="12347023" y="14473598"/>
              <a:ext cx="515777" cy="231758"/>
              <a:chOff x="1717423" y="1476035"/>
              <a:chExt cx="392970" cy="1497036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27DAB53E-E116-4467-8629-F49FC659BEE4}"/>
                  </a:ext>
                </a:extLst>
              </p:cNvPr>
              <p:cNvCxnSpPr>
                <a:cxnSpLocks/>
                <a:stCxn id="229" idx="6"/>
                <a:endCxn id="233" idx="2"/>
              </p:cNvCxnSpPr>
              <p:nvPr/>
            </p:nvCxnSpPr>
            <p:spPr>
              <a:xfrm flipV="1">
                <a:off x="1717423" y="1476035"/>
                <a:ext cx="392970" cy="2890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759FB98-D47A-4FBC-931C-80C5998A7291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DD55B05-620B-46F7-BEEE-C0C8C91B949F}"/>
                </a:ext>
              </a:extLst>
            </p:cNvPr>
            <p:cNvSpPr/>
            <p:nvPr/>
          </p:nvSpPr>
          <p:spPr>
            <a:xfrm>
              <a:off x="12862797" y="14266591"/>
              <a:ext cx="735904" cy="4140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F22F988-B7FF-415C-888A-491C40784D7C}"/>
                </a:ext>
              </a:extLst>
            </p:cNvPr>
            <p:cNvSpPr/>
            <p:nvPr/>
          </p:nvSpPr>
          <p:spPr>
            <a:xfrm>
              <a:off x="14052961" y="14248532"/>
              <a:ext cx="735904" cy="4140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319476B-8902-49F3-BA31-6FE7DF452535}"/>
                </a:ext>
              </a:extLst>
            </p:cNvPr>
            <p:cNvSpPr txBox="1"/>
            <p:nvPr/>
          </p:nvSpPr>
          <p:spPr>
            <a:xfrm>
              <a:off x="14932321" y="14737210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0EB16C7-2058-4099-9AE0-2492C5D861C1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383010" y="13312727"/>
            <a:ext cx="630811" cy="11526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8C863C95-7069-483C-AD18-8AD5EC3CC509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792971"/>
            <a:ext cx="2918674" cy="90171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DAC7B9C8-1866-432C-A3D4-F1FCBD13A00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3180015"/>
            <a:ext cx="3060853" cy="76301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E87BB442-C767-4CAE-961E-B51FB1F2A3E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5399539"/>
            <a:ext cx="4608054" cy="54106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16052B2-76D0-41C8-86AB-7461260A883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6477677"/>
            <a:ext cx="5152086" cy="43324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171647F1-21FB-4010-914B-8AA72AD2CA3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7790689"/>
            <a:ext cx="5573553" cy="30194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8DF65F93-0946-423D-8F80-520FDF17ED5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8856803"/>
            <a:ext cx="6220202" cy="1953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DB4AA95A-0E66-4FB1-9880-CAD027A4FF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9592939"/>
            <a:ext cx="6791741" cy="12172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1EB948CB-52A6-44C7-828B-F6018CB1B9A8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1402059" y="21175925"/>
            <a:ext cx="67565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14CF2080-C4A3-423C-BB61-10E80B88768A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49306" cy="104709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9F1E0D22-9594-4598-BCE2-E21BDF33B7FB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715874" cy="99364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24CA94FC-004A-4466-9E9B-93FDF0C796FF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161206" cy="944985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E4951860-2F3E-4A21-9513-A7AB1461124D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487585" cy="90276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D519CAED-0A84-4990-9038-21C8DAF05B49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819855" cy="84045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22BA3E68-9584-4029-95DF-6D6FAE3C814E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078184" cy="79800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5AE3C750-8DA7-4DCB-8B2A-11E484D33488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635588" cy="7406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AB79C51A-1EED-4D23-B23D-A79E710E450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2800962" cy="695061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BFECADE3-4290-425E-8AD2-2E44456DCD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209729" cy="62818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3F244C44-1F37-4462-BD38-98694A4AEF4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379460" cy="56797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21932A96-9F55-462E-8D56-AD828B781F8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650728" cy="513971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8FDE6D0D-71A0-4DA6-8B4E-DCBA0331E9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865295" cy="45632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4" name="Straight Connector 843">
            <a:extLst>
              <a:ext uri="{FF2B5EF4-FFF2-40B4-BE49-F238E27FC236}">
                <a16:creationId xmlns:a16="http://schemas.microsoft.com/office/drawing/2014/main" id="{291E85DE-77D7-4428-8507-64462E9FF482}"/>
              </a:ext>
            </a:extLst>
          </p:cNvPr>
          <p:cNvCxnSpPr>
            <a:cxnSpLocks/>
          </p:cNvCxnSpPr>
          <p:nvPr/>
        </p:nvCxnSpPr>
        <p:spPr>
          <a:xfrm>
            <a:off x="2536425" y="22242725"/>
            <a:ext cx="3186693" cy="272707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70555069-4D0F-4461-B628-CBDBCDB16443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4555424" cy="22481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6E470FD4-CE49-4802-BE49-05C0AD4752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5241359" cy="9763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318</Words>
  <Application>Microsoft Office PowerPoint</Application>
  <PresentationFormat>Custom</PresentationFormat>
  <Paragraphs>318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26</cp:revision>
  <dcterms:created xsi:type="dcterms:W3CDTF">2022-05-14T12:31:53Z</dcterms:created>
  <dcterms:modified xsi:type="dcterms:W3CDTF">2022-05-16T06:18:41Z</dcterms:modified>
</cp:coreProperties>
</file>