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-100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8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0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2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8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4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0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6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6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3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6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4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3DD2E-470F-489C-B0E3-BD195B6FD9F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1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AE0A3F-2D54-338F-5B7E-DF4BA99E473F}"/>
              </a:ext>
            </a:extLst>
          </p:cNvPr>
          <p:cNvSpPr txBox="1"/>
          <p:nvPr/>
        </p:nvSpPr>
        <p:spPr>
          <a:xfrm>
            <a:off x="6219936" y="900559"/>
            <a:ext cx="488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6FFB6B-E5A2-C50E-A56D-C1BEF2C347B0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6708349" y="1039058"/>
            <a:ext cx="414621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29A5DE4-1649-110F-D129-CDB0A1B4C106}"/>
              </a:ext>
            </a:extLst>
          </p:cNvPr>
          <p:cNvSpPr/>
          <p:nvPr/>
        </p:nvSpPr>
        <p:spPr>
          <a:xfrm>
            <a:off x="7122970" y="85617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85993C-813D-6A72-BF92-81C4508E8787}"/>
              </a:ext>
            </a:extLst>
          </p:cNvPr>
          <p:cNvSpPr/>
          <p:nvPr/>
        </p:nvSpPr>
        <p:spPr>
          <a:xfrm>
            <a:off x="8993784" y="85629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086F97-11B5-292A-3894-DB78FBC1D286}"/>
              </a:ext>
            </a:extLst>
          </p:cNvPr>
          <p:cNvCxnSpPr>
            <a:cxnSpLocks/>
          </p:cNvCxnSpPr>
          <p:nvPr/>
        </p:nvCxnSpPr>
        <p:spPr>
          <a:xfrm>
            <a:off x="8065979" y="1040718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87EC1F-4A47-441C-45DD-690DAA65B095}"/>
              </a:ext>
            </a:extLst>
          </p:cNvPr>
          <p:cNvSpPr txBox="1"/>
          <p:nvPr/>
        </p:nvSpPr>
        <p:spPr>
          <a:xfrm>
            <a:off x="8203810" y="997191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665606-0FF6-E98D-0340-3B42EA2F43B9}"/>
              </a:ext>
            </a:extLst>
          </p:cNvPr>
          <p:cNvSpPr/>
          <p:nvPr/>
        </p:nvSpPr>
        <p:spPr>
          <a:xfrm>
            <a:off x="9774165" y="856178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34222A1-79E0-F6C4-2B52-A027722A5263}"/>
              </a:ext>
            </a:extLst>
          </p:cNvPr>
          <p:cNvSpPr/>
          <p:nvPr/>
        </p:nvSpPr>
        <p:spPr>
          <a:xfrm>
            <a:off x="10701970" y="85617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F8CA3B-76EE-09BD-4C38-57F549C61CDF}"/>
              </a:ext>
            </a:extLst>
          </p:cNvPr>
          <p:cNvGrpSpPr/>
          <p:nvPr/>
        </p:nvGrpSpPr>
        <p:grpSpPr>
          <a:xfrm>
            <a:off x="10758626" y="1173576"/>
            <a:ext cx="287565" cy="386071"/>
            <a:chOff x="5272578" y="778450"/>
            <a:chExt cx="287565" cy="386071"/>
          </a:xfrm>
        </p:grpSpPr>
        <p:sp>
          <p:nvSpPr>
            <p:cNvPr id="16" name="Arrow: U-Turn 15">
              <a:extLst>
                <a:ext uri="{FF2B5EF4-FFF2-40B4-BE49-F238E27FC236}">
                  <a16:creationId xmlns:a16="http://schemas.microsoft.com/office/drawing/2014/main" id="{21BE08E2-2D04-01F4-F0FA-80FF959710CB}"/>
                </a:ext>
              </a:extLst>
            </p:cNvPr>
            <p:cNvSpPr/>
            <p:nvPr/>
          </p:nvSpPr>
          <p:spPr>
            <a:xfrm rot="10800000" flipH="1">
              <a:off x="5272578" y="778450"/>
              <a:ext cx="287565" cy="211455"/>
            </a:xfrm>
            <a:prstGeom prst="uturnArrow">
              <a:avLst>
                <a:gd name="adj1" fmla="val 0"/>
                <a:gd name="adj2" fmla="val 8510"/>
                <a:gd name="adj3" fmla="val 16361"/>
                <a:gd name="adj4" fmla="val 71710"/>
                <a:gd name="adj5" fmla="val 10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6F6CBE-1AFD-8FE1-CFF6-6016D4C1F210}"/>
                </a:ext>
              </a:extLst>
            </p:cNvPr>
            <p:cNvSpPr txBox="1"/>
            <p:nvPr/>
          </p:nvSpPr>
          <p:spPr>
            <a:xfrm>
              <a:off x="5298154" y="93368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56D7074E-E3A9-AD88-5E23-A37995B70CA2}"/>
              </a:ext>
            </a:extLst>
          </p:cNvPr>
          <p:cNvSpPr/>
          <p:nvPr/>
        </p:nvSpPr>
        <p:spPr>
          <a:xfrm>
            <a:off x="11320671" y="856178"/>
            <a:ext cx="365760" cy="365760"/>
          </a:xfrm>
          <a:prstGeom prst="ellipse">
            <a:avLst/>
          </a:prstGeom>
          <a:noFill/>
          <a:ln w="34925" cmpd="dbl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B61540-5245-E9FF-D955-87A49B84EA24}"/>
              </a:ext>
            </a:extLst>
          </p:cNvPr>
          <p:cNvGrpSpPr/>
          <p:nvPr/>
        </p:nvGrpSpPr>
        <p:grpSpPr>
          <a:xfrm>
            <a:off x="11377327" y="1190745"/>
            <a:ext cx="287565" cy="393948"/>
            <a:chOff x="5272578" y="795619"/>
            <a:chExt cx="287565" cy="393948"/>
          </a:xfrm>
        </p:grpSpPr>
        <p:sp>
          <p:nvSpPr>
            <p:cNvPr id="21" name="Arrow: U-Turn 20">
              <a:extLst>
                <a:ext uri="{FF2B5EF4-FFF2-40B4-BE49-F238E27FC236}">
                  <a16:creationId xmlns:a16="http://schemas.microsoft.com/office/drawing/2014/main" id="{C7E9CBB2-948E-7275-1763-9BECC73B2A23}"/>
                </a:ext>
              </a:extLst>
            </p:cNvPr>
            <p:cNvSpPr/>
            <p:nvPr/>
          </p:nvSpPr>
          <p:spPr>
            <a:xfrm rot="10800000" flipH="1">
              <a:off x="5272578" y="795619"/>
              <a:ext cx="287565" cy="211455"/>
            </a:xfrm>
            <a:prstGeom prst="uturnArrow">
              <a:avLst>
                <a:gd name="adj1" fmla="val 0"/>
                <a:gd name="adj2" fmla="val 8510"/>
                <a:gd name="adj3" fmla="val 16361"/>
                <a:gd name="adj4" fmla="val 71710"/>
                <a:gd name="adj5" fmla="val 10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78B2B3-CCD4-B69F-23BB-60190F95976F}"/>
                </a:ext>
              </a:extLst>
            </p:cNvPr>
            <p:cNvSpPr txBox="1"/>
            <p:nvPr/>
          </p:nvSpPr>
          <p:spPr>
            <a:xfrm>
              <a:off x="5308824" y="9587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9038F3A-4F0D-1D66-004A-74ED31E7E51A}"/>
              </a:ext>
            </a:extLst>
          </p:cNvPr>
          <p:cNvSpPr txBox="1"/>
          <p:nvPr/>
        </p:nvSpPr>
        <p:spPr>
          <a:xfrm>
            <a:off x="13642351" y="20332732"/>
            <a:ext cx="488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EE0C70-71F1-6D86-11BC-B2D77ACE5934}"/>
              </a:ext>
            </a:extLst>
          </p:cNvPr>
          <p:cNvCxnSpPr>
            <a:cxnSpLocks/>
            <a:stCxn id="26" idx="3"/>
            <a:endCxn id="28" idx="2"/>
          </p:cNvCxnSpPr>
          <p:nvPr/>
        </p:nvCxnSpPr>
        <p:spPr>
          <a:xfrm flipV="1">
            <a:off x="14130764" y="20471231"/>
            <a:ext cx="414621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F4F9674-36AD-6E43-EF29-DF7D30E01675}"/>
              </a:ext>
            </a:extLst>
          </p:cNvPr>
          <p:cNvSpPr/>
          <p:nvPr/>
        </p:nvSpPr>
        <p:spPr>
          <a:xfrm>
            <a:off x="14545385" y="2028835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7134AD-534C-6A45-FCC5-12864EC737F9}"/>
              </a:ext>
            </a:extLst>
          </p:cNvPr>
          <p:cNvSpPr txBox="1"/>
          <p:nvPr/>
        </p:nvSpPr>
        <p:spPr>
          <a:xfrm>
            <a:off x="8721352" y="241839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D42B80C-FE58-6B6D-5E8A-38FB37E1CEEE}"/>
              </a:ext>
            </a:extLst>
          </p:cNvPr>
          <p:cNvGrpSpPr/>
          <p:nvPr/>
        </p:nvGrpSpPr>
        <p:grpSpPr>
          <a:xfrm>
            <a:off x="6792426" y="2649222"/>
            <a:ext cx="1026847" cy="654888"/>
            <a:chOff x="3007396" y="5441112"/>
            <a:chExt cx="1026847" cy="65488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4EBE26B-5AC8-89F7-19D8-7079958565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396" y="5441112"/>
              <a:ext cx="493411" cy="654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CCCB7A5-6040-DAA1-36D6-6A072C2581BE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75F92E4-3C59-9389-592F-1DD13A2A5C0B}"/>
              </a:ext>
            </a:extLst>
          </p:cNvPr>
          <p:cNvGrpSpPr/>
          <p:nvPr/>
        </p:nvGrpSpPr>
        <p:grpSpPr>
          <a:xfrm>
            <a:off x="14857581" y="20095368"/>
            <a:ext cx="8372198" cy="246547"/>
            <a:chOff x="2709622" y="5441112"/>
            <a:chExt cx="23687195" cy="31324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379FE67-3A57-3B1C-26E3-7612D99006DA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709622" y="5441112"/>
              <a:ext cx="791185" cy="3132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6CF7258-57AD-5549-58CC-9BF8E03B0E7F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2289601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DDFBEB-3EDB-AFE4-E6BB-10767D096BCC}"/>
              </a:ext>
            </a:extLst>
          </p:cNvPr>
          <p:cNvGrpSpPr/>
          <p:nvPr/>
        </p:nvGrpSpPr>
        <p:grpSpPr>
          <a:xfrm>
            <a:off x="14857581" y="20600547"/>
            <a:ext cx="8372197" cy="246547"/>
            <a:chOff x="2709622" y="5127866"/>
            <a:chExt cx="23687192" cy="31324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5BED06B-CE28-C9A5-15EA-1017726052DD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2709622" y="5127866"/>
              <a:ext cx="791185" cy="3132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E195F3C-409B-29EA-374D-284AC609620A}"/>
                </a:ext>
              </a:extLst>
            </p:cNvPr>
            <p:cNvCxnSpPr>
              <a:cxnSpLocks/>
              <a:endCxn id="217" idx="2"/>
            </p:cNvCxnSpPr>
            <p:nvPr/>
          </p:nvCxnSpPr>
          <p:spPr>
            <a:xfrm flipV="1">
              <a:off x="3500807" y="5438460"/>
              <a:ext cx="22896007" cy="265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D4028E9-14BA-7B06-59DF-2C76DF92D74A}"/>
              </a:ext>
            </a:extLst>
          </p:cNvPr>
          <p:cNvGrpSpPr/>
          <p:nvPr/>
        </p:nvGrpSpPr>
        <p:grpSpPr>
          <a:xfrm>
            <a:off x="14857581" y="20600546"/>
            <a:ext cx="8372197" cy="955317"/>
            <a:chOff x="2709622" y="4227350"/>
            <a:chExt cx="23687192" cy="1213762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ACFA011-E36F-1CAB-8BFB-5BBCD47F43EB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2709622" y="4227350"/>
              <a:ext cx="791185" cy="121376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19660E5-C396-9951-D5CF-774EC3637DD4}"/>
                </a:ext>
              </a:extLst>
            </p:cNvPr>
            <p:cNvCxnSpPr>
              <a:cxnSpLocks/>
              <a:endCxn id="198" idx="2"/>
            </p:cNvCxnSpPr>
            <p:nvPr/>
          </p:nvCxnSpPr>
          <p:spPr>
            <a:xfrm flipV="1">
              <a:off x="3500807" y="5434805"/>
              <a:ext cx="22896007" cy="630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30A3202-26E9-BBD0-51FA-15F59B98D594}"/>
              </a:ext>
            </a:extLst>
          </p:cNvPr>
          <p:cNvGrpSpPr/>
          <p:nvPr/>
        </p:nvGrpSpPr>
        <p:grpSpPr>
          <a:xfrm>
            <a:off x="14857581" y="20600549"/>
            <a:ext cx="8391229" cy="1695979"/>
            <a:chOff x="2709622" y="3307224"/>
            <a:chExt cx="23741039" cy="215479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B645769-A09A-40DD-4CA9-B69360B92407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2709622" y="3307224"/>
              <a:ext cx="791185" cy="2133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3FBF340-F963-6BCE-4E4D-9264C00CAFB7}"/>
                </a:ext>
              </a:extLst>
            </p:cNvPr>
            <p:cNvCxnSpPr>
              <a:cxnSpLocks/>
              <a:endCxn id="248" idx="2"/>
            </p:cNvCxnSpPr>
            <p:nvPr/>
          </p:nvCxnSpPr>
          <p:spPr>
            <a:xfrm>
              <a:off x="3500807" y="5441112"/>
              <a:ext cx="22949854" cy="2090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9D29002-DA3A-1BFD-2CCD-8855D35CB01B}"/>
              </a:ext>
            </a:extLst>
          </p:cNvPr>
          <p:cNvGrpSpPr/>
          <p:nvPr/>
        </p:nvGrpSpPr>
        <p:grpSpPr>
          <a:xfrm>
            <a:off x="14857582" y="20600546"/>
            <a:ext cx="7079342" cy="6363177"/>
            <a:chOff x="2770961" y="-578270"/>
            <a:chExt cx="32087771" cy="6019382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BF172AD-228B-EEFF-202E-A6425E2ECB8C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2770961" y="-578270"/>
              <a:ext cx="729845" cy="601938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8F5EE36-40B1-9AD5-60B2-C343C48D1AAC}"/>
                </a:ext>
              </a:extLst>
            </p:cNvPr>
            <p:cNvCxnSpPr>
              <a:cxnSpLocks/>
              <a:endCxn id="814" idx="2"/>
            </p:cNvCxnSpPr>
            <p:nvPr/>
          </p:nvCxnSpPr>
          <p:spPr>
            <a:xfrm flipV="1">
              <a:off x="3500808" y="5404605"/>
              <a:ext cx="31357924" cy="3650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154AADB-A8AF-5C27-4F13-397696548A8A}"/>
              </a:ext>
            </a:extLst>
          </p:cNvPr>
          <p:cNvGrpSpPr/>
          <p:nvPr/>
        </p:nvGrpSpPr>
        <p:grpSpPr>
          <a:xfrm>
            <a:off x="14857581" y="20600546"/>
            <a:ext cx="7608892" cy="11473449"/>
            <a:chOff x="3009801" y="-1230913"/>
            <a:chExt cx="34488006" cy="6672025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3264DA0-36D2-CBBD-488F-28105DEC5A66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009801" y="-1230913"/>
              <a:ext cx="491007" cy="667202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C243702-2173-7465-A88D-2A09519C6150}"/>
                </a:ext>
              </a:extLst>
            </p:cNvPr>
            <p:cNvCxnSpPr>
              <a:cxnSpLocks/>
              <a:endCxn id="781" idx="2"/>
            </p:cNvCxnSpPr>
            <p:nvPr/>
          </p:nvCxnSpPr>
          <p:spPr>
            <a:xfrm flipV="1">
              <a:off x="3500808" y="5440969"/>
              <a:ext cx="33996999" cy="14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1818FE-E3A8-ECAF-1941-CA6E53396C53}"/>
              </a:ext>
            </a:extLst>
          </p:cNvPr>
          <p:cNvGrpSpPr/>
          <p:nvPr/>
        </p:nvGrpSpPr>
        <p:grpSpPr>
          <a:xfrm>
            <a:off x="14857581" y="20600547"/>
            <a:ext cx="7616375" cy="12192212"/>
            <a:chOff x="3009801" y="-1646081"/>
            <a:chExt cx="34521923" cy="7089999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B7668A8-ACFE-3E84-0F85-301773F4E1FB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009801" y="-1646081"/>
              <a:ext cx="491007" cy="708719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F6A68B3-131A-62AC-5941-F2AC66413A19}"/>
                </a:ext>
              </a:extLst>
            </p:cNvPr>
            <p:cNvCxnSpPr>
              <a:cxnSpLocks/>
              <a:endCxn id="823" idx="2"/>
            </p:cNvCxnSpPr>
            <p:nvPr/>
          </p:nvCxnSpPr>
          <p:spPr>
            <a:xfrm>
              <a:off x="3500808" y="5441112"/>
              <a:ext cx="34030916" cy="280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586E99C-CB4D-A109-AF87-EEE50C385E09}"/>
              </a:ext>
            </a:extLst>
          </p:cNvPr>
          <p:cNvGrpSpPr/>
          <p:nvPr/>
        </p:nvGrpSpPr>
        <p:grpSpPr>
          <a:xfrm>
            <a:off x="14857581" y="20600547"/>
            <a:ext cx="6825218" cy="12897755"/>
            <a:chOff x="3009801" y="-2059173"/>
            <a:chExt cx="30935932" cy="7500285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64D49B9-F878-2DA5-C6EB-F0CFAA8FE592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009801" y="-2059173"/>
              <a:ext cx="491007" cy="750028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7686111-C1A5-3E75-8DC2-E122E22628A3}"/>
                </a:ext>
              </a:extLst>
            </p:cNvPr>
            <p:cNvCxnSpPr>
              <a:cxnSpLocks/>
              <a:endCxn id="869" idx="2"/>
            </p:cNvCxnSpPr>
            <p:nvPr/>
          </p:nvCxnSpPr>
          <p:spPr>
            <a:xfrm flipV="1">
              <a:off x="3500808" y="5425712"/>
              <a:ext cx="30444925" cy="1540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AA7DADD-03D2-7024-4793-32F10E5E8854}"/>
              </a:ext>
            </a:extLst>
          </p:cNvPr>
          <p:cNvGrpSpPr/>
          <p:nvPr/>
        </p:nvGrpSpPr>
        <p:grpSpPr>
          <a:xfrm>
            <a:off x="14857581" y="20600548"/>
            <a:ext cx="6835090" cy="13632294"/>
            <a:chOff x="3009806" y="-2486321"/>
            <a:chExt cx="34328412" cy="7927433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4AA6C0-2EDE-45C8-997B-05939464AB6C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009806" y="-2486321"/>
              <a:ext cx="491003" cy="792743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0F27D6F-76BB-1694-B1DE-2232CA9A11F1}"/>
                </a:ext>
              </a:extLst>
            </p:cNvPr>
            <p:cNvCxnSpPr>
              <a:cxnSpLocks/>
              <a:endCxn id="981" idx="2"/>
            </p:cNvCxnSpPr>
            <p:nvPr/>
          </p:nvCxnSpPr>
          <p:spPr>
            <a:xfrm flipV="1">
              <a:off x="3500809" y="5438880"/>
              <a:ext cx="33837409" cy="223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2B36EC4-8F9F-08D0-F2C4-4BB7FF753B53}"/>
              </a:ext>
            </a:extLst>
          </p:cNvPr>
          <p:cNvGrpSpPr/>
          <p:nvPr/>
        </p:nvGrpSpPr>
        <p:grpSpPr>
          <a:xfrm>
            <a:off x="14857581" y="20600547"/>
            <a:ext cx="6845655" cy="14357762"/>
            <a:chOff x="3116034" y="-2901491"/>
            <a:chExt cx="34381473" cy="8349306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D665E34-D02E-97A7-8308-FFC3EF643FAD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116034" y="-2901491"/>
              <a:ext cx="384774" cy="834260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CE8BA1F-BDED-4BBC-2086-412B46DBA183}"/>
                </a:ext>
              </a:extLst>
            </p:cNvPr>
            <p:cNvCxnSpPr>
              <a:cxnSpLocks/>
              <a:endCxn id="1056" idx="2"/>
            </p:cNvCxnSpPr>
            <p:nvPr/>
          </p:nvCxnSpPr>
          <p:spPr>
            <a:xfrm>
              <a:off x="3500808" y="5441112"/>
              <a:ext cx="33996699" cy="670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DD2A9A3-7FCE-C6A1-8985-2DE97F82DE1C}"/>
              </a:ext>
            </a:extLst>
          </p:cNvPr>
          <p:cNvGrpSpPr/>
          <p:nvPr/>
        </p:nvGrpSpPr>
        <p:grpSpPr>
          <a:xfrm>
            <a:off x="14857581" y="20600546"/>
            <a:ext cx="6866444" cy="15056604"/>
            <a:chOff x="3116034" y="-2906584"/>
            <a:chExt cx="34485883" cy="8347696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0749355-A56B-DF7A-60AB-E4E03CFEFC0A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116034" y="-2906584"/>
              <a:ext cx="384774" cy="834769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93C6AA3-87C4-B51A-053C-D235DFF160E0}"/>
                </a:ext>
              </a:extLst>
            </p:cNvPr>
            <p:cNvCxnSpPr>
              <a:cxnSpLocks/>
              <a:endCxn id="1096" idx="2"/>
            </p:cNvCxnSpPr>
            <p:nvPr/>
          </p:nvCxnSpPr>
          <p:spPr>
            <a:xfrm flipV="1">
              <a:off x="3500808" y="5426034"/>
              <a:ext cx="34101109" cy="1507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5DF63F0-524C-5A99-7699-257F9862FCD6}"/>
              </a:ext>
            </a:extLst>
          </p:cNvPr>
          <p:cNvGrpSpPr/>
          <p:nvPr/>
        </p:nvGrpSpPr>
        <p:grpSpPr>
          <a:xfrm>
            <a:off x="14857581" y="20600547"/>
            <a:ext cx="6072708" cy="15801262"/>
            <a:chOff x="3116040" y="-3319438"/>
            <a:chExt cx="34742570" cy="876055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32F9CF4-0888-5622-45CA-47F92DD72BEA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116040" y="-3319438"/>
              <a:ext cx="384767" cy="876055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F3C39AD-1555-B5D0-8D46-CAD319B05234}"/>
                </a:ext>
              </a:extLst>
            </p:cNvPr>
            <p:cNvCxnSpPr>
              <a:cxnSpLocks/>
              <a:endCxn id="1125" idx="2"/>
            </p:cNvCxnSpPr>
            <p:nvPr/>
          </p:nvCxnSpPr>
          <p:spPr>
            <a:xfrm flipV="1">
              <a:off x="3500807" y="5400632"/>
              <a:ext cx="34357803" cy="4048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15D76A6-A658-E4A9-8842-60BE8E120104}"/>
              </a:ext>
            </a:extLst>
          </p:cNvPr>
          <p:cNvGrpSpPr/>
          <p:nvPr/>
        </p:nvGrpSpPr>
        <p:grpSpPr>
          <a:xfrm>
            <a:off x="14857581" y="20600547"/>
            <a:ext cx="981790" cy="17231625"/>
            <a:chOff x="1600617" y="-4102120"/>
            <a:chExt cx="27776630" cy="9553573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2E4F22F-6FAB-F3C9-72B3-5F3181D9A8FA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1600617" y="-4102120"/>
              <a:ext cx="1900192" cy="954323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2A55CF2-20FC-3385-F176-5FBF7E00436D}"/>
                </a:ext>
              </a:extLst>
            </p:cNvPr>
            <p:cNvCxnSpPr>
              <a:cxnSpLocks/>
              <a:endCxn id="1189" idx="2"/>
            </p:cNvCxnSpPr>
            <p:nvPr/>
          </p:nvCxnSpPr>
          <p:spPr>
            <a:xfrm>
              <a:off x="3500809" y="5441112"/>
              <a:ext cx="25876438" cy="1034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5660BA3-2976-E712-65DD-212464DAE2DB}"/>
              </a:ext>
            </a:extLst>
          </p:cNvPr>
          <p:cNvGrpSpPr/>
          <p:nvPr/>
        </p:nvGrpSpPr>
        <p:grpSpPr>
          <a:xfrm>
            <a:off x="14857581" y="20600547"/>
            <a:ext cx="5969922" cy="17957631"/>
            <a:chOff x="3393340" y="-4514974"/>
            <a:chExt cx="34281078" cy="9956086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26EEEE2-C1F1-DF4B-B232-C599200749CE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393340" y="-4514974"/>
              <a:ext cx="107467" cy="995608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B221D77-ECD5-F3A8-A389-BAEB86F25D11}"/>
                </a:ext>
              </a:extLst>
            </p:cNvPr>
            <p:cNvCxnSpPr>
              <a:cxnSpLocks/>
              <a:endCxn id="1227" idx="2"/>
            </p:cNvCxnSpPr>
            <p:nvPr/>
          </p:nvCxnSpPr>
          <p:spPr>
            <a:xfrm flipV="1">
              <a:off x="3500807" y="5425279"/>
              <a:ext cx="34173611" cy="1583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5A746EA-4F98-7936-9B50-2ED65E1C4B34}"/>
              </a:ext>
            </a:extLst>
          </p:cNvPr>
          <p:cNvGrpSpPr/>
          <p:nvPr/>
        </p:nvGrpSpPr>
        <p:grpSpPr>
          <a:xfrm>
            <a:off x="14851983" y="20609731"/>
            <a:ext cx="5264286" cy="18678650"/>
            <a:chOff x="3271895" y="-4914722"/>
            <a:chExt cx="34160829" cy="10355834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841BFC6-969A-3E27-863A-DADC620DE5A3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271895" y="-4914722"/>
              <a:ext cx="228912" cy="1035583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7F38748-801D-41C5-EC2B-D98463512B7C}"/>
                </a:ext>
              </a:extLst>
            </p:cNvPr>
            <p:cNvCxnSpPr>
              <a:cxnSpLocks/>
              <a:endCxn id="1253" idx="2"/>
            </p:cNvCxnSpPr>
            <p:nvPr/>
          </p:nvCxnSpPr>
          <p:spPr>
            <a:xfrm flipV="1">
              <a:off x="3500807" y="5425849"/>
              <a:ext cx="33931917" cy="1526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7DD6716-1033-8017-6C6E-2AC566E5C03D}"/>
              </a:ext>
            </a:extLst>
          </p:cNvPr>
          <p:cNvGrpSpPr/>
          <p:nvPr/>
        </p:nvGrpSpPr>
        <p:grpSpPr>
          <a:xfrm>
            <a:off x="14857581" y="20600547"/>
            <a:ext cx="4380167" cy="19351318"/>
            <a:chOff x="3353735" y="-5284044"/>
            <a:chExt cx="33930414" cy="10728775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5223FB1-058F-DA35-6C6C-8C1240D725CF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353735" y="-5284044"/>
              <a:ext cx="147073" cy="1072515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E76E5650-BB12-F4CE-4201-F063938EBB62}"/>
                </a:ext>
              </a:extLst>
            </p:cNvPr>
            <p:cNvCxnSpPr>
              <a:cxnSpLocks/>
              <a:endCxn id="1299" idx="2"/>
            </p:cNvCxnSpPr>
            <p:nvPr/>
          </p:nvCxnSpPr>
          <p:spPr>
            <a:xfrm>
              <a:off x="3500808" y="5441112"/>
              <a:ext cx="33783341" cy="361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AB71469-9882-4228-C850-70598E8429E7}"/>
              </a:ext>
            </a:extLst>
          </p:cNvPr>
          <p:cNvGrpSpPr/>
          <p:nvPr/>
        </p:nvGrpSpPr>
        <p:grpSpPr>
          <a:xfrm>
            <a:off x="14857581" y="20600547"/>
            <a:ext cx="509718" cy="20736601"/>
            <a:chOff x="3372625" y="-6078399"/>
            <a:chExt cx="35529822" cy="11496805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0E90A13-F931-13D0-E907-E9001C3B80EF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372625" y="-6078399"/>
              <a:ext cx="0" cy="1149680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7029DD1-F364-DE0C-58C8-59A316E1A619}"/>
                </a:ext>
              </a:extLst>
            </p:cNvPr>
            <p:cNvCxnSpPr>
              <a:cxnSpLocks/>
              <a:endCxn id="1344" idx="2"/>
            </p:cNvCxnSpPr>
            <p:nvPr/>
          </p:nvCxnSpPr>
          <p:spPr>
            <a:xfrm>
              <a:off x="3578324" y="5415045"/>
              <a:ext cx="35324123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296A448-BC1E-AA9E-FB80-4D5866E3AA57}"/>
              </a:ext>
            </a:extLst>
          </p:cNvPr>
          <p:cNvGrpSpPr/>
          <p:nvPr/>
        </p:nvGrpSpPr>
        <p:grpSpPr>
          <a:xfrm>
            <a:off x="14739402" y="20600548"/>
            <a:ext cx="1418086" cy="21529280"/>
            <a:chOff x="3500808" y="-6495171"/>
            <a:chExt cx="53732718" cy="11936283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68DA9E7-5359-58A7-39F2-7121D825FA51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 flipH="1">
              <a:off x="3500808" y="-6495171"/>
              <a:ext cx="4477922" cy="1193628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3942A0E-1A2D-5A67-2168-D8EF08A6653B}"/>
                </a:ext>
              </a:extLst>
            </p:cNvPr>
            <p:cNvCxnSpPr>
              <a:cxnSpLocks/>
              <a:endCxn id="1421" idx="2"/>
            </p:cNvCxnSpPr>
            <p:nvPr/>
          </p:nvCxnSpPr>
          <p:spPr>
            <a:xfrm flipV="1">
              <a:off x="3500808" y="5437271"/>
              <a:ext cx="53732718" cy="384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9427B7F-AEEA-EBAB-304D-570F56BEEAEE}"/>
              </a:ext>
            </a:extLst>
          </p:cNvPr>
          <p:cNvGrpSpPr/>
          <p:nvPr/>
        </p:nvGrpSpPr>
        <p:grpSpPr>
          <a:xfrm>
            <a:off x="14857582" y="19034654"/>
            <a:ext cx="6737967" cy="1307264"/>
            <a:chOff x="2707500" y="5441112"/>
            <a:chExt cx="23694029" cy="1043496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376E104-2E57-E809-D504-9A2C9C50192F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707500" y="5441112"/>
              <a:ext cx="793307" cy="104349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2D3D4CFC-9A58-F181-E03B-20B84954D206}"/>
                </a:ext>
              </a:extLst>
            </p:cNvPr>
            <p:cNvCxnSpPr>
              <a:cxnSpLocks/>
              <a:endCxn id="298" idx="2"/>
            </p:cNvCxnSpPr>
            <p:nvPr/>
          </p:nvCxnSpPr>
          <p:spPr>
            <a:xfrm>
              <a:off x="3500807" y="5441112"/>
              <a:ext cx="22900722" cy="48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E016A58-A620-44B4-04EF-94C07BFBF3DF}"/>
              </a:ext>
            </a:extLst>
          </p:cNvPr>
          <p:cNvGrpSpPr/>
          <p:nvPr/>
        </p:nvGrpSpPr>
        <p:grpSpPr>
          <a:xfrm>
            <a:off x="14857581" y="15492527"/>
            <a:ext cx="7989409" cy="4849386"/>
            <a:chOff x="2582064" y="5101949"/>
            <a:chExt cx="25968770" cy="2801437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1E32884-CEEF-8A47-1421-11B042100E73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582064" y="5103610"/>
              <a:ext cx="2385761" cy="27997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F4F027AB-4DA7-DCAA-2EF1-2E9FB7FE2186}"/>
                </a:ext>
              </a:extLst>
            </p:cNvPr>
            <p:cNvCxnSpPr>
              <a:cxnSpLocks/>
              <a:endCxn id="676" idx="2"/>
            </p:cNvCxnSpPr>
            <p:nvPr/>
          </p:nvCxnSpPr>
          <p:spPr>
            <a:xfrm>
              <a:off x="4989482" y="5101949"/>
              <a:ext cx="23561352" cy="3274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4DFB1D2-C2BA-C524-D295-EA0DCD0950B6}"/>
              </a:ext>
            </a:extLst>
          </p:cNvPr>
          <p:cNvGrpSpPr/>
          <p:nvPr/>
        </p:nvGrpSpPr>
        <p:grpSpPr>
          <a:xfrm>
            <a:off x="14857581" y="12636719"/>
            <a:ext cx="5480415" cy="7705197"/>
            <a:chOff x="2582067" y="5337114"/>
            <a:chExt cx="17813537" cy="4451207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D4C2FC9-A621-C040-4497-E6381148ABCF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582067" y="5349265"/>
              <a:ext cx="678362" cy="443905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47AF9396-250B-C286-0F12-7F22160B9F81}"/>
                </a:ext>
              </a:extLst>
            </p:cNvPr>
            <p:cNvCxnSpPr>
              <a:cxnSpLocks/>
              <a:endCxn id="614" idx="2"/>
            </p:cNvCxnSpPr>
            <p:nvPr/>
          </p:nvCxnSpPr>
          <p:spPr>
            <a:xfrm flipV="1">
              <a:off x="3275825" y="5337114"/>
              <a:ext cx="17119779" cy="1633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E496F8E-DD1C-8C82-884A-D36AC2D5B351}"/>
              </a:ext>
            </a:extLst>
          </p:cNvPr>
          <p:cNvGrpSpPr/>
          <p:nvPr/>
        </p:nvGrpSpPr>
        <p:grpSpPr>
          <a:xfrm>
            <a:off x="14857581" y="10294057"/>
            <a:ext cx="9186694" cy="10047859"/>
            <a:chOff x="2927994" y="5435997"/>
            <a:chExt cx="26890814" cy="5804536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84EA6F3-D264-8573-3A19-46A91938411A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27994" y="5441112"/>
              <a:ext cx="572811" cy="579942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9DC762F-F9A8-E62E-D862-9AD2599474FD}"/>
                </a:ext>
              </a:extLst>
            </p:cNvPr>
            <p:cNvCxnSpPr>
              <a:cxnSpLocks/>
              <a:endCxn id="401" idx="2"/>
            </p:cNvCxnSpPr>
            <p:nvPr/>
          </p:nvCxnSpPr>
          <p:spPr>
            <a:xfrm>
              <a:off x="3500805" y="5435997"/>
              <a:ext cx="26318003" cy="929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0100913-8129-4A2B-3639-07C83E0CACD3}"/>
              </a:ext>
            </a:extLst>
          </p:cNvPr>
          <p:cNvGrpSpPr/>
          <p:nvPr/>
        </p:nvGrpSpPr>
        <p:grpSpPr>
          <a:xfrm>
            <a:off x="14857581" y="8604407"/>
            <a:ext cx="9186694" cy="11737508"/>
            <a:chOff x="2927997" y="5441112"/>
            <a:chExt cx="26890814" cy="6766779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0370121-FB9D-BCF4-5138-F4245AD2D83F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27997" y="5441112"/>
              <a:ext cx="572808" cy="676677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1891CC7-DD8B-8E3D-50D4-9D97BDC7DF77}"/>
                </a:ext>
              </a:extLst>
            </p:cNvPr>
            <p:cNvCxnSpPr>
              <a:cxnSpLocks/>
              <a:endCxn id="498" idx="2"/>
            </p:cNvCxnSpPr>
            <p:nvPr/>
          </p:nvCxnSpPr>
          <p:spPr>
            <a:xfrm>
              <a:off x="3500805" y="5441112"/>
              <a:ext cx="26318006" cy="175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E764AC7-7013-5E1B-A979-3307B4751B44}"/>
              </a:ext>
            </a:extLst>
          </p:cNvPr>
          <p:cNvGrpSpPr/>
          <p:nvPr/>
        </p:nvGrpSpPr>
        <p:grpSpPr>
          <a:xfrm>
            <a:off x="14857581" y="7872998"/>
            <a:ext cx="10029908" cy="12468917"/>
            <a:chOff x="2928000" y="5436681"/>
            <a:chExt cx="26917322" cy="7188443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14F4966-1701-0C6C-09C1-E3A53F4A60EC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28000" y="5441112"/>
              <a:ext cx="572805" cy="718401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2C5C2A29-A911-1EC3-56ED-50AF77C5AB6D}"/>
                </a:ext>
              </a:extLst>
            </p:cNvPr>
            <p:cNvCxnSpPr>
              <a:cxnSpLocks/>
              <a:endCxn id="494" idx="2"/>
            </p:cNvCxnSpPr>
            <p:nvPr/>
          </p:nvCxnSpPr>
          <p:spPr>
            <a:xfrm flipV="1">
              <a:off x="3500805" y="5436681"/>
              <a:ext cx="26344517" cy="443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6224AD8-49C4-C898-5935-04E4E3FF7D26}"/>
              </a:ext>
            </a:extLst>
          </p:cNvPr>
          <p:cNvGrpSpPr/>
          <p:nvPr/>
        </p:nvGrpSpPr>
        <p:grpSpPr>
          <a:xfrm>
            <a:off x="14857581" y="7128959"/>
            <a:ext cx="10056322" cy="13212956"/>
            <a:chOff x="2837876" y="5441112"/>
            <a:chExt cx="26988209" cy="7617388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F16F290-B1DA-A243-DDC2-C909E7BC186C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837876" y="5441112"/>
              <a:ext cx="662929" cy="76173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841645DF-65DB-85B2-8067-85E08915033A}"/>
                </a:ext>
              </a:extLst>
            </p:cNvPr>
            <p:cNvCxnSpPr>
              <a:cxnSpLocks/>
              <a:endCxn id="481" idx="2"/>
            </p:cNvCxnSpPr>
            <p:nvPr/>
          </p:nvCxnSpPr>
          <p:spPr>
            <a:xfrm>
              <a:off x="3500805" y="5441112"/>
              <a:ext cx="26325280" cy="328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4D79970-898A-A949-2417-261EB63208C5}"/>
              </a:ext>
            </a:extLst>
          </p:cNvPr>
          <p:cNvGrpSpPr/>
          <p:nvPr/>
        </p:nvGrpSpPr>
        <p:grpSpPr>
          <a:xfrm>
            <a:off x="14857581" y="6415019"/>
            <a:ext cx="10073852" cy="13926896"/>
            <a:chOff x="2801399" y="5441112"/>
            <a:chExt cx="27035255" cy="8028981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61EA2D0-0C00-8A85-D126-D2E7EB7EB42F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801399" y="5441112"/>
              <a:ext cx="699406" cy="802898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4058FC95-D3D4-280E-3316-BCBA5D0396D6}"/>
                </a:ext>
              </a:extLst>
            </p:cNvPr>
            <p:cNvCxnSpPr>
              <a:cxnSpLocks/>
              <a:endCxn id="463" idx="2"/>
            </p:cNvCxnSpPr>
            <p:nvPr/>
          </p:nvCxnSpPr>
          <p:spPr>
            <a:xfrm>
              <a:off x="3500805" y="5441112"/>
              <a:ext cx="26335849" cy="236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6DF659C-CA08-0879-6E99-714176CAE0BD}"/>
              </a:ext>
            </a:extLst>
          </p:cNvPr>
          <p:cNvGrpSpPr/>
          <p:nvPr/>
        </p:nvGrpSpPr>
        <p:grpSpPr>
          <a:xfrm>
            <a:off x="14857581" y="5700198"/>
            <a:ext cx="10899131" cy="14641717"/>
            <a:chOff x="2933699" y="5441112"/>
            <a:chExt cx="26865988" cy="8441082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EFD8E18-415C-C8F6-03E3-D3CD77BF7562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33699" y="5441112"/>
              <a:ext cx="567107" cy="844108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E2E1295B-1EF1-362B-7C64-A14D8BD20C38}"/>
                </a:ext>
              </a:extLst>
            </p:cNvPr>
            <p:cNvCxnSpPr>
              <a:cxnSpLocks/>
              <a:endCxn id="443" idx="2"/>
            </p:cNvCxnSpPr>
            <p:nvPr/>
          </p:nvCxnSpPr>
          <p:spPr>
            <a:xfrm>
              <a:off x="3500806" y="5441112"/>
              <a:ext cx="26298881" cy="195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4E97B08-583D-6C3D-C785-D4DD986D1653}"/>
              </a:ext>
            </a:extLst>
          </p:cNvPr>
          <p:cNvGrpSpPr/>
          <p:nvPr/>
        </p:nvGrpSpPr>
        <p:grpSpPr>
          <a:xfrm>
            <a:off x="14857581" y="4997293"/>
            <a:ext cx="10819659" cy="15344622"/>
            <a:chOff x="2933701" y="5441112"/>
            <a:chExt cx="26835114" cy="8846313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BD99B28-C018-AC7C-7FAB-2A07E665B9A3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33701" y="5441112"/>
              <a:ext cx="567104" cy="884631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8353B9AE-7B30-D1EA-6FD1-41A0841DDA8F}"/>
                </a:ext>
              </a:extLst>
            </p:cNvPr>
            <p:cNvCxnSpPr>
              <a:cxnSpLocks/>
              <a:endCxn id="433" idx="2"/>
            </p:cNvCxnSpPr>
            <p:nvPr/>
          </p:nvCxnSpPr>
          <p:spPr>
            <a:xfrm flipV="1">
              <a:off x="3436669" y="5452613"/>
              <a:ext cx="26332146" cy="809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E3E9C9D-B496-4AF8-EE47-8C1B2C2F776E}"/>
              </a:ext>
            </a:extLst>
          </p:cNvPr>
          <p:cNvGrpSpPr/>
          <p:nvPr/>
        </p:nvGrpSpPr>
        <p:grpSpPr>
          <a:xfrm>
            <a:off x="14857581" y="4264144"/>
            <a:ext cx="10831369" cy="16077771"/>
            <a:chOff x="2933701" y="5437898"/>
            <a:chExt cx="26864157" cy="9268980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87EF810-1816-69A8-02FB-CD43B014EF50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33701" y="5441112"/>
              <a:ext cx="567104" cy="926576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25F3A98B-D077-85CE-186C-629C519A4E3E}"/>
                </a:ext>
              </a:extLst>
            </p:cNvPr>
            <p:cNvCxnSpPr>
              <a:cxnSpLocks/>
              <a:endCxn id="423" idx="2"/>
            </p:cNvCxnSpPr>
            <p:nvPr/>
          </p:nvCxnSpPr>
          <p:spPr>
            <a:xfrm flipV="1">
              <a:off x="3500805" y="5437898"/>
              <a:ext cx="26297053" cy="321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55C2A7D-9D4F-4705-6E63-0C4E83897942}"/>
              </a:ext>
            </a:extLst>
          </p:cNvPr>
          <p:cNvGrpSpPr/>
          <p:nvPr/>
        </p:nvGrpSpPr>
        <p:grpSpPr>
          <a:xfrm>
            <a:off x="14857581" y="3545045"/>
            <a:ext cx="10815956" cy="16796869"/>
            <a:chOff x="2933701" y="5435889"/>
            <a:chExt cx="26825930" cy="9683547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F4C8BF5-C1F9-8A70-EDE5-BCD138A9396E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33701" y="5441112"/>
              <a:ext cx="567104" cy="967832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49B38426-16F7-8895-0E35-F7D025F51A64}"/>
                </a:ext>
              </a:extLst>
            </p:cNvPr>
            <p:cNvCxnSpPr>
              <a:cxnSpLocks/>
              <a:endCxn id="413" idx="2"/>
            </p:cNvCxnSpPr>
            <p:nvPr/>
          </p:nvCxnSpPr>
          <p:spPr>
            <a:xfrm flipV="1">
              <a:off x="3500805" y="5435889"/>
              <a:ext cx="26258826" cy="522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50837AA-654C-73C9-BDD0-96F3D01B9D32}"/>
              </a:ext>
            </a:extLst>
          </p:cNvPr>
          <p:cNvGrpSpPr/>
          <p:nvPr/>
        </p:nvGrpSpPr>
        <p:grpSpPr>
          <a:xfrm>
            <a:off x="14857581" y="2790882"/>
            <a:ext cx="10836899" cy="17551033"/>
            <a:chOff x="2933701" y="5434484"/>
            <a:chExt cx="26877873" cy="10118329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D16CC71-8880-69E6-D188-C85CB5151130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33701" y="5441112"/>
              <a:ext cx="567104" cy="1011170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2EE5914B-2EE6-9CA3-723D-354DA4FB3A89}"/>
                </a:ext>
              </a:extLst>
            </p:cNvPr>
            <p:cNvCxnSpPr>
              <a:cxnSpLocks/>
              <a:endCxn id="403" idx="2"/>
            </p:cNvCxnSpPr>
            <p:nvPr/>
          </p:nvCxnSpPr>
          <p:spPr>
            <a:xfrm flipV="1">
              <a:off x="3500805" y="5434484"/>
              <a:ext cx="26310769" cy="662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F8BFB868-0D8D-0C1D-AA1F-DE5F7C2C7E83}"/>
              </a:ext>
            </a:extLst>
          </p:cNvPr>
          <p:cNvGrpSpPr/>
          <p:nvPr/>
        </p:nvGrpSpPr>
        <p:grpSpPr>
          <a:xfrm>
            <a:off x="14857581" y="2084990"/>
            <a:ext cx="10847559" cy="18256925"/>
            <a:chOff x="3034132" y="5436155"/>
            <a:chExt cx="26745664" cy="10176503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231DE6C-FABD-0063-B7AC-57B28DB04F5A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3034132" y="5441112"/>
              <a:ext cx="466673" cy="101715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0DF3FBEF-1433-01AF-013A-B59CF8C657B4}"/>
                </a:ext>
              </a:extLst>
            </p:cNvPr>
            <p:cNvCxnSpPr>
              <a:cxnSpLocks/>
              <a:endCxn id="393" idx="2"/>
            </p:cNvCxnSpPr>
            <p:nvPr/>
          </p:nvCxnSpPr>
          <p:spPr>
            <a:xfrm flipV="1">
              <a:off x="3500807" y="5436155"/>
              <a:ext cx="26278989" cy="495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6A9568E-B851-E17A-8D18-5D38D8276470}"/>
              </a:ext>
            </a:extLst>
          </p:cNvPr>
          <p:cNvGrpSpPr/>
          <p:nvPr/>
        </p:nvGrpSpPr>
        <p:grpSpPr>
          <a:xfrm>
            <a:off x="14857581" y="1362873"/>
            <a:ext cx="10822053" cy="18979043"/>
            <a:chOff x="3092096" y="5438639"/>
            <a:chExt cx="26682777" cy="10579015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F3A8FF7-92DC-BF8A-1330-149E04F7AED1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3092096" y="5441112"/>
              <a:ext cx="408709" cy="1057654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31FA772E-6DA1-2CDE-4B76-5D8F5899843A}"/>
                </a:ext>
              </a:extLst>
            </p:cNvPr>
            <p:cNvCxnSpPr>
              <a:cxnSpLocks/>
              <a:endCxn id="382" idx="2"/>
            </p:cNvCxnSpPr>
            <p:nvPr/>
          </p:nvCxnSpPr>
          <p:spPr>
            <a:xfrm flipV="1">
              <a:off x="3500805" y="5438639"/>
              <a:ext cx="26274068" cy="247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AD1442E-1120-D92B-D9F9-91CC6A5ACC0A}"/>
              </a:ext>
            </a:extLst>
          </p:cNvPr>
          <p:cNvGrpSpPr/>
          <p:nvPr/>
        </p:nvGrpSpPr>
        <p:grpSpPr>
          <a:xfrm>
            <a:off x="14857581" y="661861"/>
            <a:ext cx="10830237" cy="19680055"/>
            <a:chOff x="3092096" y="5441112"/>
            <a:chExt cx="26702955" cy="10969763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323E933-F75D-CBC5-26EE-6760907D4A17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3092096" y="5441112"/>
              <a:ext cx="408709" cy="1096976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B585F0A0-9E55-5E59-54B9-9BDD7121F3EE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>
              <a:off x="3500805" y="5441112"/>
              <a:ext cx="26294246" cy="13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3" name="Oval 172">
            <a:extLst>
              <a:ext uri="{FF2B5EF4-FFF2-40B4-BE49-F238E27FC236}">
                <a16:creationId xmlns:a16="http://schemas.microsoft.com/office/drawing/2014/main" id="{046461B4-7B18-9215-1E7D-659F5B1F939E}"/>
              </a:ext>
            </a:extLst>
          </p:cNvPr>
          <p:cNvSpPr/>
          <p:nvPr/>
        </p:nvSpPr>
        <p:spPr>
          <a:xfrm>
            <a:off x="27285225" y="20218641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685F9FAC-EF99-3E0F-3935-627D5E51BD12}"/>
              </a:ext>
            </a:extLst>
          </p:cNvPr>
          <p:cNvSpPr/>
          <p:nvPr/>
        </p:nvSpPr>
        <p:spPr>
          <a:xfrm>
            <a:off x="23248810" y="1992119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E4FE288-D02F-25EC-2D36-CE0076903C96}"/>
              </a:ext>
            </a:extLst>
          </p:cNvPr>
          <p:cNvSpPr/>
          <p:nvPr/>
        </p:nvSpPr>
        <p:spPr>
          <a:xfrm>
            <a:off x="24045805" y="1992119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86965F7C-820C-4049-DBC9-E3C74ECBC0E9}"/>
              </a:ext>
            </a:extLst>
          </p:cNvPr>
          <p:cNvSpPr/>
          <p:nvPr/>
        </p:nvSpPr>
        <p:spPr>
          <a:xfrm>
            <a:off x="24838839" y="1992119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B0AFA933-681E-7E0B-4570-998A335CBB11}"/>
              </a:ext>
            </a:extLst>
          </p:cNvPr>
          <p:cNvSpPr/>
          <p:nvPr/>
        </p:nvSpPr>
        <p:spPr>
          <a:xfrm>
            <a:off x="25665515" y="1992119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F766444-1930-57E9-AFFD-29CDD059BC0A}"/>
              </a:ext>
            </a:extLst>
          </p:cNvPr>
          <p:cNvSpPr/>
          <p:nvPr/>
        </p:nvSpPr>
        <p:spPr>
          <a:xfrm>
            <a:off x="26490365" y="1992261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AFC644-CF1D-08A0-0FE8-3C9779696F74}"/>
              </a:ext>
            </a:extLst>
          </p:cNvPr>
          <p:cNvCxnSpPr>
            <a:cxnSpLocks/>
            <a:stCxn id="174" idx="6"/>
            <a:endCxn id="175" idx="2"/>
          </p:cNvCxnSpPr>
          <p:nvPr/>
        </p:nvCxnSpPr>
        <p:spPr>
          <a:xfrm>
            <a:off x="23614570" y="20104077"/>
            <a:ext cx="43123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C4B0EAD9-02AF-3440-983D-2E125643FA28}"/>
              </a:ext>
            </a:extLst>
          </p:cNvPr>
          <p:cNvSpPr txBox="1"/>
          <p:nvPr/>
        </p:nvSpPr>
        <p:spPr>
          <a:xfrm>
            <a:off x="23708281" y="2011913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B7DC622-23F1-1D6D-E850-49CCAB0CC26A}"/>
              </a:ext>
            </a:extLst>
          </p:cNvPr>
          <p:cNvCxnSpPr>
            <a:cxnSpLocks/>
            <a:stCxn id="175" idx="6"/>
            <a:endCxn id="176" idx="2"/>
          </p:cNvCxnSpPr>
          <p:nvPr/>
        </p:nvCxnSpPr>
        <p:spPr>
          <a:xfrm>
            <a:off x="24411565" y="20104077"/>
            <a:ext cx="42727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95B72833-19ED-279E-C181-436D810B0209}"/>
              </a:ext>
            </a:extLst>
          </p:cNvPr>
          <p:cNvSpPr txBox="1"/>
          <p:nvPr/>
        </p:nvSpPr>
        <p:spPr>
          <a:xfrm>
            <a:off x="24541802" y="2011913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B6404B3-D8FD-D474-F84D-878B7280DBF8}"/>
              </a:ext>
            </a:extLst>
          </p:cNvPr>
          <p:cNvCxnSpPr>
            <a:cxnSpLocks/>
            <a:stCxn id="176" idx="6"/>
            <a:endCxn id="177" idx="2"/>
          </p:cNvCxnSpPr>
          <p:nvPr/>
        </p:nvCxnSpPr>
        <p:spPr>
          <a:xfrm>
            <a:off x="25204599" y="20104077"/>
            <a:ext cx="46091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917EE4A4-64DD-F508-00D6-7B893F12F896}"/>
              </a:ext>
            </a:extLst>
          </p:cNvPr>
          <p:cNvCxnSpPr>
            <a:cxnSpLocks/>
            <a:stCxn id="177" idx="6"/>
            <a:endCxn id="178" idx="2"/>
          </p:cNvCxnSpPr>
          <p:nvPr/>
        </p:nvCxnSpPr>
        <p:spPr>
          <a:xfrm>
            <a:off x="26031275" y="20104077"/>
            <a:ext cx="459090" cy="14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2E20192-D720-6B3F-F6A1-A5BECA0FCDBE}"/>
              </a:ext>
            </a:extLst>
          </p:cNvPr>
          <p:cNvGrpSpPr/>
          <p:nvPr/>
        </p:nvGrpSpPr>
        <p:grpSpPr>
          <a:xfrm>
            <a:off x="8071789" y="3535337"/>
            <a:ext cx="855662" cy="464974"/>
            <a:chOff x="2991742" y="5441112"/>
            <a:chExt cx="855662" cy="464974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2BED214-B386-5EA7-8ACC-AAB0AA496539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42" y="5441112"/>
              <a:ext cx="50906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31C5CFB9-1532-55B3-93E1-D1D607AE9937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346597" cy="46497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1FC377E-FA70-7C10-231F-CE445E7FB847}"/>
              </a:ext>
            </a:extLst>
          </p:cNvPr>
          <p:cNvSpPr txBox="1"/>
          <p:nvPr/>
        </p:nvSpPr>
        <p:spPr>
          <a:xfrm>
            <a:off x="25339344" y="2012105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a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6B1AC11-9779-C6A7-666E-BA7D1B042509}"/>
              </a:ext>
            </a:extLst>
          </p:cNvPr>
          <p:cNvSpPr txBox="1"/>
          <p:nvPr/>
        </p:nvSpPr>
        <p:spPr>
          <a:xfrm>
            <a:off x="26170265" y="2017068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48298C9A-902B-4F9A-B077-FC5CCAB6F3FD}"/>
              </a:ext>
            </a:extLst>
          </p:cNvPr>
          <p:cNvSpPr txBox="1"/>
          <p:nvPr/>
        </p:nvSpPr>
        <p:spPr>
          <a:xfrm>
            <a:off x="26885255" y="20150058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7446CE75-20A2-0B49-C3F8-6906765D4301}"/>
              </a:ext>
            </a:extLst>
          </p:cNvPr>
          <p:cNvSpPr/>
          <p:nvPr/>
        </p:nvSpPr>
        <p:spPr>
          <a:xfrm>
            <a:off x="23229778" y="2066212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CDD0FCB9-B935-882D-5FCE-3C17CAFE2D5E}"/>
              </a:ext>
            </a:extLst>
          </p:cNvPr>
          <p:cNvSpPr/>
          <p:nvPr/>
        </p:nvSpPr>
        <p:spPr>
          <a:xfrm>
            <a:off x="24026773" y="2066212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335CA11A-57D7-7B1A-F1E4-1D1A1A288A6A}"/>
              </a:ext>
            </a:extLst>
          </p:cNvPr>
          <p:cNvSpPr/>
          <p:nvPr/>
        </p:nvSpPr>
        <p:spPr>
          <a:xfrm>
            <a:off x="24819807" y="2066212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400CD8EE-9771-EA9B-E245-CD53640B9661}"/>
              </a:ext>
            </a:extLst>
          </p:cNvPr>
          <p:cNvSpPr/>
          <p:nvPr/>
        </p:nvSpPr>
        <p:spPr>
          <a:xfrm>
            <a:off x="25646483" y="2066212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7BD25F0F-583D-F56E-0440-FE411881EBF1}"/>
              </a:ext>
            </a:extLst>
          </p:cNvPr>
          <p:cNvSpPr/>
          <p:nvPr/>
        </p:nvSpPr>
        <p:spPr>
          <a:xfrm>
            <a:off x="26471333" y="2066354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57A4E33-EB08-2121-5019-9826C2F4D3B3}"/>
              </a:ext>
            </a:extLst>
          </p:cNvPr>
          <p:cNvCxnSpPr>
            <a:cxnSpLocks/>
            <a:stCxn id="217" idx="6"/>
            <a:endCxn id="218" idx="2"/>
          </p:cNvCxnSpPr>
          <p:nvPr/>
        </p:nvCxnSpPr>
        <p:spPr>
          <a:xfrm>
            <a:off x="23595538" y="20845007"/>
            <a:ext cx="43123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48B4CF58-642A-A0F8-C861-90224A25FB09}"/>
              </a:ext>
            </a:extLst>
          </p:cNvPr>
          <p:cNvSpPr txBox="1"/>
          <p:nvPr/>
        </p:nvSpPr>
        <p:spPr>
          <a:xfrm>
            <a:off x="23689249" y="2086006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BE1A77A5-E885-22A6-395F-2B8D48DABC75}"/>
              </a:ext>
            </a:extLst>
          </p:cNvPr>
          <p:cNvCxnSpPr>
            <a:cxnSpLocks/>
            <a:stCxn id="218" idx="6"/>
            <a:endCxn id="219" idx="2"/>
          </p:cNvCxnSpPr>
          <p:nvPr/>
        </p:nvCxnSpPr>
        <p:spPr>
          <a:xfrm>
            <a:off x="24392533" y="20845007"/>
            <a:ext cx="42727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B0D12F1E-0374-04DE-C48F-5603E5B27B3F}"/>
              </a:ext>
            </a:extLst>
          </p:cNvPr>
          <p:cNvSpPr txBox="1"/>
          <p:nvPr/>
        </p:nvSpPr>
        <p:spPr>
          <a:xfrm>
            <a:off x="24522770" y="2086006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7400793B-E64A-E17E-1ABE-AF4E1368F948}"/>
              </a:ext>
            </a:extLst>
          </p:cNvPr>
          <p:cNvCxnSpPr>
            <a:cxnSpLocks/>
            <a:stCxn id="219" idx="6"/>
            <a:endCxn id="220" idx="2"/>
          </p:cNvCxnSpPr>
          <p:nvPr/>
        </p:nvCxnSpPr>
        <p:spPr>
          <a:xfrm>
            <a:off x="25185567" y="20845007"/>
            <a:ext cx="46091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7B193566-0DDC-53EF-106C-5AC69F3EBA26}"/>
              </a:ext>
            </a:extLst>
          </p:cNvPr>
          <p:cNvCxnSpPr>
            <a:cxnSpLocks/>
            <a:stCxn id="220" idx="6"/>
            <a:endCxn id="221" idx="2"/>
          </p:cNvCxnSpPr>
          <p:nvPr/>
        </p:nvCxnSpPr>
        <p:spPr>
          <a:xfrm>
            <a:off x="26012243" y="20845007"/>
            <a:ext cx="459090" cy="14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0423E4C4-CBBC-1700-6730-0461378641C3}"/>
              </a:ext>
            </a:extLst>
          </p:cNvPr>
          <p:cNvSpPr txBox="1"/>
          <p:nvPr/>
        </p:nvSpPr>
        <p:spPr>
          <a:xfrm>
            <a:off x="26151233" y="2091161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6CBB7E7-FC87-FA32-4802-7AE4485D25E1}"/>
              </a:ext>
            </a:extLst>
          </p:cNvPr>
          <p:cNvSpPr txBox="1"/>
          <p:nvPr/>
        </p:nvSpPr>
        <p:spPr>
          <a:xfrm>
            <a:off x="26932042" y="20875951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ε</a:t>
            </a:r>
            <a:endParaRPr lang="en-US" sz="900" b="1" dirty="0"/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CF632805-11C3-0616-F0F2-1C34D17BD2C9}"/>
              </a:ext>
            </a:extLst>
          </p:cNvPr>
          <p:cNvGrpSpPr/>
          <p:nvPr/>
        </p:nvGrpSpPr>
        <p:grpSpPr>
          <a:xfrm flipV="1">
            <a:off x="8163341" y="5159326"/>
            <a:ext cx="1020161" cy="540872"/>
            <a:chOff x="2991742" y="5441112"/>
            <a:chExt cx="855662" cy="464974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48CB3DC-1AC3-0FC9-6E81-EC96968F6CDF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42" y="5441112"/>
              <a:ext cx="50906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94A95B2C-F16E-19FB-8F1D-CB187FCB176E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346597" cy="46497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315313A-99D3-1E1F-C03C-FA07FBDE5F56}"/>
              </a:ext>
            </a:extLst>
          </p:cNvPr>
          <p:cNvGrpSpPr/>
          <p:nvPr/>
        </p:nvGrpSpPr>
        <p:grpSpPr>
          <a:xfrm flipV="1">
            <a:off x="6346914" y="5324736"/>
            <a:ext cx="1026847" cy="1090279"/>
            <a:chOff x="3007396" y="5441112"/>
            <a:chExt cx="1026847" cy="654888"/>
          </a:xfrm>
        </p:grpSpPr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790CC5B-8994-D26D-DF7B-14EA29D8CD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396" y="5441112"/>
              <a:ext cx="493411" cy="654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7DA5498A-727A-8906-0B7C-718659C75FF8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49AF377-3E3A-F683-A073-BABCC03BE61D}"/>
              </a:ext>
            </a:extLst>
          </p:cNvPr>
          <p:cNvGrpSpPr/>
          <p:nvPr/>
        </p:nvGrpSpPr>
        <p:grpSpPr>
          <a:xfrm>
            <a:off x="26856126" y="20104077"/>
            <a:ext cx="482663" cy="168128"/>
            <a:chOff x="2955444" y="5435761"/>
            <a:chExt cx="1177045" cy="168128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EDDAC0E-D381-96BD-52BD-52CD5BB2F1B1}"/>
                </a:ext>
              </a:extLst>
            </p:cNvPr>
            <p:cNvCxnSpPr>
              <a:cxnSpLocks/>
              <a:stCxn id="178" idx="6"/>
            </p:cNvCxnSpPr>
            <p:nvPr/>
          </p:nvCxnSpPr>
          <p:spPr>
            <a:xfrm>
              <a:off x="2955444" y="5437181"/>
              <a:ext cx="545362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F5F3374F-8271-7428-1148-B16DFB99CE5C}"/>
                </a:ext>
              </a:extLst>
            </p:cNvPr>
            <p:cNvCxnSpPr>
              <a:cxnSpLocks/>
              <a:endCxn id="173" idx="1"/>
            </p:cNvCxnSpPr>
            <p:nvPr/>
          </p:nvCxnSpPr>
          <p:spPr>
            <a:xfrm>
              <a:off x="3500806" y="5435761"/>
              <a:ext cx="631683" cy="16812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40345F5-6A51-6F1E-91D5-01BB865AFD26}"/>
              </a:ext>
            </a:extLst>
          </p:cNvPr>
          <p:cNvGrpSpPr/>
          <p:nvPr/>
        </p:nvGrpSpPr>
        <p:grpSpPr>
          <a:xfrm>
            <a:off x="26837093" y="20530837"/>
            <a:ext cx="501696" cy="315590"/>
            <a:chOff x="2909030" y="5121591"/>
            <a:chExt cx="1430454" cy="315590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E5FAC169-C82C-7450-738A-A4F8D7EB9A67}"/>
                </a:ext>
              </a:extLst>
            </p:cNvPr>
            <p:cNvCxnSpPr>
              <a:cxnSpLocks/>
              <a:stCxn id="221" idx="6"/>
            </p:cNvCxnSpPr>
            <p:nvPr/>
          </p:nvCxnSpPr>
          <p:spPr>
            <a:xfrm>
              <a:off x="2909030" y="5437181"/>
              <a:ext cx="591777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734C4467-1DB1-2E70-6469-390F968C7950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V="1">
              <a:off x="3500807" y="5121591"/>
              <a:ext cx="838677" cy="3141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8" name="Oval 197">
            <a:extLst>
              <a:ext uri="{FF2B5EF4-FFF2-40B4-BE49-F238E27FC236}">
                <a16:creationId xmlns:a16="http://schemas.microsoft.com/office/drawing/2014/main" id="{10E527BE-EECC-9664-2CC4-236B6DFCF1BC}"/>
              </a:ext>
            </a:extLst>
          </p:cNvPr>
          <p:cNvSpPr/>
          <p:nvPr/>
        </p:nvSpPr>
        <p:spPr>
          <a:xfrm>
            <a:off x="23229778" y="21368019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B8510DE-FE5B-354C-E1D1-867AFC139499}"/>
              </a:ext>
            </a:extLst>
          </p:cNvPr>
          <p:cNvSpPr/>
          <p:nvPr/>
        </p:nvSpPr>
        <p:spPr>
          <a:xfrm>
            <a:off x="24026773" y="21368019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46A52E72-6B0D-C7C4-D279-51907D482D8C}"/>
              </a:ext>
            </a:extLst>
          </p:cNvPr>
          <p:cNvSpPr/>
          <p:nvPr/>
        </p:nvSpPr>
        <p:spPr>
          <a:xfrm>
            <a:off x="24819807" y="21368019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7B436413-19DF-D3F1-F1E2-B976E5A539CD}"/>
              </a:ext>
            </a:extLst>
          </p:cNvPr>
          <p:cNvSpPr/>
          <p:nvPr/>
        </p:nvSpPr>
        <p:spPr>
          <a:xfrm>
            <a:off x="25646483" y="21368019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2A9D309C-5183-B148-C24A-0849983DEFEF}"/>
              </a:ext>
            </a:extLst>
          </p:cNvPr>
          <p:cNvSpPr/>
          <p:nvPr/>
        </p:nvSpPr>
        <p:spPr>
          <a:xfrm>
            <a:off x="26471333" y="21369439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4891564C-1950-367A-557A-6FE4A1BD6AB0}"/>
              </a:ext>
            </a:extLst>
          </p:cNvPr>
          <p:cNvCxnSpPr>
            <a:cxnSpLocks/>
            <a:stCxn id="198" idx="6"/>
            <a:endCxn id="199" idx="2"/>
          </p:cNvCxnSpPr>
          <p:nvPr/>
        </p:nvCxnSpPr>
        <p:spPr>
          <a:xfrm>
            <a:off x="23595538" y="21550899"/>
            <a:ext cx="43123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998E63BF-DA2C-A315-55CC-6DED029E9BBF}"/>
              </a:ext>
            </a:extLst>
          </p:cNvPr>
          <p:cNvSpPr txBox="1"/>
          <p:nvPr/>
        </p:nvSpPr>
        <p:spPr>
          <a:xfrm>
            <a:off x="23689249" y="2156596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78F4D6E-83D3-EAA8-E76D-5F40293D4ADB}"/>
              </a:ext>
            </a:extLst>
          </p:cNvPr>
          <p:cNvCxnSpPr>
            <a:cxnSpLocks/>
            <a:stCxn id="199" idx="6"/>
            <a:endCxn id="203" idx="2"/>
          </p:cNvCxnSpPr>
          <p:nvPr/>
        </p:nvCxnSpPr>
        <p:spPr>
          <a:xfrm>
            <a:off x="24392533" y="21550899"/>
            <a:ext cx="42727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EEEAEA7-8040-F075-C2E4-A2718F1E74F6}"/>
              </a:ext>
            </a:extLst>
          </p:cNvPr>
          <p:cNvCxnSpPr>
            <a:cxnSpLocks/>
            <a:stCxn id="203" idx="6"/>
            <a:endCxn id="204" idx="2"/>
          </p:cNvCxnSpPr>
          <p:nvPr/>
        </p:nvCxnSpPr>
        <p:spPr>
          <a:xfrm>
            <a:off x="25185567" y="21550899"/>
            <a:ext cx="46091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F002856-6CAC-EDA3-1C25-34EDC623295C}"/>
              </a:ext>
            </a:extLst>
          </p:cNvPr>
          <p:cNvCxnSpPr>
            <a:cxnSpLocks/>
            <a:stCxn id="204" idx="6"/>
            <a:endCxn id="205" idx="2"/>
          </p:cNvCxnSpPr>
          <p:nvPr/>
        </p:nvCxnSpPr>
        <p:spPr>
          <a:xfrm>
            <a:off x="26012243" y="21550899"/>
            <a:ext cx="459090" cy="14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1B8D5466-8277-2BC2-4065-DA881106DFD6}"/>
              </a:ext>
            </a:extLst>
          </p:cNvPr>
          <p:cNvSpPr txBox="1"/>
          <p:nvPr/>
        </p:nvSpPr>
        <p:spPr>
          <a:xfrm>
            <a:off x="25320312" y="2156788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BB2C4D8-E4B2-AFE0-C3B3-1482F3A87818}"/>
              </a:ext>
            </a:extLst>
          </p:cNvPr>
          <p:cNvSpPr txBox="1"/>
          <p:nvPr/>
        </p:nvSpPr>
        <p:spPr>
          <a:xfrm>
            <a:off x="26151233" y="21617511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B03231B3-1F3E-9EB2-34A2-0E36DD1F4B6A}"/>
              </a:ext>
            </a:extLst>
          </p:cNvPr>
          <p:cNvSpPr txBox="1"/>
          <p:nvPr/>
        </p:nvSpPr>
        <p:spPr>
          <a:xfrm>
            <a:off x="26825915" y="21547207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FB1CBDF4-C17B-6260-94AD-E30F21CC936D}"/>
              </a:ext>
            </a:extLst>
          </p:cNvPr>
          <p:cNvGrpSpPr/>
          <p:nvPr/>
        </p:nvGrpSpPr>
        <p:grpSpPr>
          <a:xfrm>
            <a:off x="26837093" y="20530837"/>
            <a:ext cx="501696" cy="1025026"/>
            <a:chOff x="2805536" y="4407166"/>
            <a:chExt cx="1430453" cy="1025026"/>
          </a:xfrm>
        </p:grpSpPr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4A072D23-F44F-DC63-093A-0CB06E227ACB}"/>
                </a:ext>
              </a:extLst>
            </p:cNvPr>
            <p:cNvCxnSpPr>
              <a:cxnSpLocks/>
              <a:stCxn id="205" idx="6"/>
            </p:cNvCxnSpPr>
            <p:nvPr/>
          </p:nvCxnSpPr>
          <p:spPr>
            <a:xfrm flipV="1">
              <a:off x="2805536" y="5427228"/>
              <a:ext cx="623528" cy="142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39107A40-7FF0-48E1-6F53-3A5B6BC051EA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V="1">
              <a:off x="3413188" y="4407166"/>
              <a:ext cx="822801" cy="102502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8" name="Oval 247">
            <a:extLst>
              <a:ext uri="{FF2B5EF4-FFF2-40B4-BE49-F238E27FC236}">
                <a16:creationId xmlns:a16="http://schemas.microsoft.com/office/drawing/2014/main" id="{8CC4B65A-103E-2D2E-4F4D-9531DE916327}"/>
              </a:ext>
            </a:extLst>
          </p:cNvPr>
          <p:cNvSpPr/>
          <p:nvPr/>
        </p:nvSpPr>
        <p:spPr>
          <a:xfrm>
            <a:off x="23248810" y="2211364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2DBB78F7-4548-A871-E471-8D7EA0FEE2B4}"/>
              </a:ext>
            </a:extLst>
          </p:cNvPr>
          <p:cNvSpPr/>
          <p:nvPr/>
        </p:nvSpPr>
        <p:spPr>
          <a:xfrm>
            <a:off x="24045805" y="2211364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760DEFD9-40DE-C261-7699-A3829D362ACF}"/>
              </a:ext>
            </a:extLst>
          </p:cNvPr>
          <p:cNvSpPr/>
          <p:nvPr/>
        </p:nvSpPr>
        <p:spPr>
          <a:xfrm>
            <a:off x="24838839" y="2211364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B0391BF6-4CDE-2AE3-9290-D0ECD350DF3B}"/>
              </a:ext>
            </a:extLst>
          </p:cNvPr>
          <p:cNvSpPr/>
          <p:nvPr/>
        </p:nvSpPr>
        <p:spPr>
          <a:xfrm>
            <a:off x="25665515" y="2211364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648B6913-4926-5014-9C50-A96A325A9EBA}"/>
              </a:ext>
            </a:extLst>
          </p:cNvPr>
          <p:cNvSpPr/>
          <p:nvPr/>
        </p:nvSpPr>
        <p:spPr>
          <a:xfrm>
            <a:off x="26490365" y="2211506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43EE3B88-0D17-FD37-BC18-FDCB5F7AB3B4}"/>
              </a:ext>
            </a:extLst>
          </p:cNvPr>
          <p:cNvCxnSpPr>
            <a:cxnSpLocks/>
            <a:stCxn id="248" idx="6"/>
            <a:endCxn id="249" idx="2"/>
          </p:cNvCxnSpPr>
          <p:nvPr/>
        </p:nvCxnSpPr>
        <p:spPr>
          <a:xfrm>
            <a:off x="23614570" y="22296528"/>
            <a:ext cx="43123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52763981-8CC2-FA04-5012-8EEC30791E39}"/>
              </a:ext>
            </a:extLst>
          </p:cNvPr>
          <p:cNvSpPr txBox="1"/>
          <p:nvPr/>
        </p:nvSpPr>
        <p:spPr>
          <a:xfrm>
            <a:off x="23708281" y="2231158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S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CDC0C9D-E232-EEC1-4A67-AFBEF5E2C754}"/>
              </a:ext>
            </a:extLst>
          </p:cNvPr>
          <p:cNvCxnSpPr>
            <a:cxnSpLocks/>
            <a:stCxn id="249" idx="6"/>
            <a:endCxn id="250" idx="2"/>
          </p:cNvCxnSpPr>
          <p:nvPr/>
        </p:nvCxnSpPr>
        <p:spPr>
          <a:xfrm>
            <a:off x="24411565" y="22296528"/>
            <a:ext cx="42727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9E1B6C61-4F2A-9414-12F1-7A1994354097}"/>
              </a:ext>
            </a:extLst>
          </p:cNvPr>
          <p:cNvSpPr txBox="1"/>
          <p:nvPr/>
        </p:nvSpPr>
        <p:spPr>
          <a:xfrm>
            <a:off x="24541802" y="2231158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7A76244D-322C-345E-2F3F-8F10C250F4BA}"/>
              </a:ext>
            </a:extLst>
          </p:cNvPr>
          <p:cNvCxnSpPr>
            <a:cxnSpLocks/>
            <a:stCxn id="250" idx="6"/>
            <a:endCxn id="251" idx="2"/>
          </p:cNvCxnSpPr>
          <p:nvPr/>
        </p:nvCxnSpPr>
        <p:spPr>
          <a:xfrm>
            <a:off x="25204599" y="22296528"/>
            <a:ext cx="46091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CA0B7593-BE7E-C14B-C87F-6A7E5EAAB170}"/>
              </a:ext>
            </a:extLst>
          </p:cNvPr>
          <p:cNvCxnSpPr>
            <a:cxnSpLocks/>
            <a:stCxn id="251" idx="6"/>
            <a:endCxn id="252" idx="2"/>
          </p:cNvCxnSpPr>
          <p:nvPr/>
        </p:nvCxnSpPr>
        <p:spPr>
          <a:xfrm>
            <a:off x="26031275" y="22296528"/>
            <a:ext cx="459090" cy="14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B08BBEB0-3572-24F2-E564-08ECE8DD445C}"/>
              </a:ext>
            </a:extLst>
          </p:cNvPr>
          <p:cNvSpPr txBox="1"/>
          <p:nvPr/>
        </p:nvSpPr>
        <p:spPr>
          <a:xfrm>
            <a:off x="25339344" y="2231350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o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B32AD70F-0F13-4C01-90C0-7306D5E09146}"/>
              </a:ext>
            </a:extLst>
          </p:cNvPr>
          <p:cNvSpPr txBox="1"/>
          <p:nvPr/>
        </p:nvSpPr>
        <p:spPr>
          <a:xfrm>
            <a:off x="26170265" y="2236314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B3746AA-946A-7BEF-4BC1-6F38444F39C1}"/>
              </a:ext>
            </a:extLst>
          </p:cNvPr>
          <p:cNvSpPr txBox="1"/>
          <p:nvPr/>
        </p:nvSpPr>
        <p:spPr>
          <a:xfrm>
            <a:off x="26844947" y="22292836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637663F0-2C5F-0924-6310-B3BE1C853287}"/>
              </a:ext>
            </a:extLst>
          </p:cNvPr>
          <p:cNvGrpSpPr/>
          <p:nvPr/>
        </p:nvGrpSpPr>
        <p:grpSpPr>
          <a:xfrm>
            <a:off x="26856125" y="20530837"/>
            <a:ext cx="482664" cy="1767111"/>
            <a:chOff x="2755702" y="3687965"/>
            <a:chExt cx="1376189" cy="1767111"/>
          </a:xfrm>
        </p:grpSpPr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EDD031F-1E97-C4D6-8BEA-A04885AF929D}"/>
                </a:ext>
              </a:extLst>
            </p:cNvPr>
            <p:cNvCxnSpPr>
              <a:cxnSpLocks/>
              <a:stCxn id="252" idx="6"/>
            </p:cNvCxnSpPr>
            <p:nvPr/>
          </p:nvCxnSpPr>
          <p:spPr>
            <a:xfrm>
              <a:off x="2755702" y="5455076"/>
              <a:ext cx="553388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CB77A72D-D7CD-0157-69DF-E2ED99DBBC1A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V="1">
              <a:off x="3309090" y="3687965"/>
              <a:ext cx="822801" cy="17656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764ED9F3-9FA9-2AAD-6781-6DE44345B45E}"/>
              </a:ext>
            </a:extLst>
          </p:cNvPr>
          <p:cNvGrpSpPr/>
          <p:nvPr/>
        </p:nvGrpSpPr>
        <p:grpSpPr>
          <a:xfrm>
            <a:off x="26811591" y="19034655"/>
            <a:ext cx="527198" cy="1237551"/>
            <a:chOff x="3239458" y="5321274"/>
            <a:chExt cx="893029" cy="294642"/>
          </a:xfrm>
        </p:grpSpPr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3D6CEA7D-D897-4B44-83AE-72B884D876D3}"/>
                </a:ext>
              </a:extLst>
            </p:cNvPr>
            <p:cNvCxnSpPr>
              <a:cxnSpLocks/>
              <a:stCxn id="268" idx="6"/>
            </p:cNvCxnSpPr>
            <p:nvPr/>
          </p:nvCxnSpPr>
          <p:spPr>
            <a:xfrm flipV="1">
              <a:off x="3239458" y="5321274"/>
              <a:ext cx="426941" cy="1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127C36AA-640B-53A2-32C8-468B80847CA3}"/>
                </a:ext>
              </a:extLst>
            </p:cNvPr>
            <p:cNvCxnSpPr>
              <a:cxnSpLocks/>
              <a:endCxn id="173" idx="1"/>
            </p:cNvCxnSpPr>
            <p:nvPr/>
          </p:nvCxnSpPr>
          <p:spPr>
            <a:xfrm>
              <a:off x="3662937" y="5321274"/>
              <a:ext cx="469550" cy="29464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8" name="Oval 267">
            <a:extLst>
              <a:ext uri="{FF2B5EF4-FFF2-40B4-BE49-F238E27FC236}">
                <a16:creationId xmlns:a16="http://schemas.microsoft.com/office/drawing/2014/main" id="{C1E58EDF-53A7-DC5B-BE9D-F5FC8F00CDA3}"/>
              </a:ext>
            </a:extLst>
          </p:cNvPr>
          <p:cNvSpPr/>
          <p:nvPr/>
        </p:nvSpPr>
        <p:spPr>
          <a:xfrm>
            <a:off x="26445830" y="1885238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E96354D6-6F29-5234-5975-D01181A23BB7}"/>
              </a:ext>
            </a:extLst>
          </p:cNvPr>
          <p:cNvGrpSpPr/>
          <p:nvPr/>
        </p:nvGrpSpPr>
        <p:grpSpPr>
          <a:xfrm>
            <a:off x="25995230" y="18679191"/>
            <a:ext cx="504164" cy="226798"/>
            <a:chOff x="3179094" y="5320211"/>
            <a:chExt cx="854012" cy="53997"/>
          </a:xfrm>
        </p:grpSpPr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BEE5CAB8-AE51-DA5B-9D87-9680925547DA}"/>
                </a:ext>
              </a:extLst>
            </p:cNvPr>
            <p:cNvCxnSpPr>
              <a:cxnSpLocks/>
              <a:stCxn id="277" idx="6"/>
            </p:cNvCxnSpPr>
            <p:nvPr/>
          </p:nvCxnSpPr>
          <p:spPr>
            <a:xfrm>
              <a:off x="3179094" y="5320211"/>
              <a:ext cx="487304" cy="106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187A8193-9812-0060-C057-D3C693C25FC8}"/>
                </a:ext>
              </a:extLst>
            </p:cNvPr>
            <p:cNvCxnSpPr>
              <a:cxnSpLocks/>
              <a:endCxn id="268" idx="1"/>
            </p:cNvCxnSpPr>
            <p:nvPr/>
          </p:nvCxnSpPr>
          <p:spPr>
            <a:xfrm>
              <a:off x="3662939" y="5321275"/>
              <a:ext cx="370167" cy="5293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5A928BDB-3C97-9135-0E7D-BB5EF1F9063D}"/>
              </a:ext>
            </a:extLst>
          </p:cNvPr>
          <p:cNvGrpSpPr/>
          <p:nvPr/>
        </p:nvGrpSpPr>
        <p:grpSpPr>
          <a:xfrm flipV="1">
            <a:off x="26032458" y="19164599"/>
            <a:ext cx="466937" cy="233585"/>
            <a:chOff x="3242291" y="5321274"/>
            <a:chExt cx="830352" cy="55572"/>
          </a:xfrm>
        </p:grpSpPr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99A22656-4EF5-8B44-E142-49CD490FB958}"/>
                </a:ext>
              </a:extLst>
            </p:cNvPr>
            <p:cNvCxnSpPr>
              <a:cxnSpLocks/>
              <a:stCxn id="287" idx="6"/>
            </p:cNvCxnSpPr>
            <p:nvPr/>
          </p:nvCxnSpPr>
          <p:spPr>
            <a:xfrm flipV="1">
              <a:off x="3242291" y="5321274"/>
              <a:ext cx="424107" cy="6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3F6DA983-570F-1D7F-8441-9FD872F80136}"/>
                </a:ext>
              </a:extLst>
            </p:cNvPr>
            <p:cNvCxnSpPr>
              <a:cxnSpLocks/>
              <a:endCxn id="268" idx="3"/>
            </p:cNvCxnSpPr>
            <p:nvPr/>
          </p:nvCxnSpPr>
          <p:spPr>
            <a:xfrm>
              <a:off x="3662939" y="5321275"/>
              <a:ext cx="409704" cy="5557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5" name="Oval 274">
            <a:extLst>
              <a:ext uri="{FF2B5EF4-FFF2-40B4-BE49-F238E27FC236}">
                <a16:creationId xmlns:a16="http://schemas.microsoft.com/office/drawing/2014/main" id="{7F8D9F0F-6017-19D6-044D-0BB442C7C367}"/>
              </a:ext>
            </a:extLst>
          </p:cNvPr>
          <p:cNvSpPr/>
          <p:nvPr/>
        </p:nvSpPr>
        <p:spPr>
          <a:xfrm>
            <a:off x="23977944" y="1849491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CC6CEC52-165C-3B46-F8C5-9F665FD0905C}"/>
              </a:ext>
            </a:extLst>
          </p:cNvPr>
          <p:cNvSpPr/>
          <p:nvPr/>
        </p:nvSpPr>
        <p:spPr>
          <a:xfrm>
            <a:off x="24804620" y="1849491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AF8154C4-0214-3659-E69C-291897D9F54F}"/>
              </a:ext>
            </a:extLst>
          </p:cNvPr>
          <p:cNvSpPr/>
          <p:nvPr/>
        </p:nvSpPr>
        <p:spPr>
          <a:xfrm>
            <a:off x="25629470" y="1849633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3977FD5F-7B27-6968-F3DC-47BF4E1C458C}"/>
              </a:ext>
            </a:extLst>
          </p:cNvPr>
          <p:cNvCxnSpPr>
            <a:cxnSpLocks/>
            <a:stCxn id="275" idx="6"/>
            <a:endCxn id="276" idx="2"/>
          </p:cNvCxnSpPr>
          <p:nvPr/>
        </p:nvCxnSpPr>
        <p:spPr>
          <a:xfrm>
            <a:off x="24343704" y="18677791"/>
            <a:ext cx="46091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572BA00C-48D3-A98C-2479-E40463FE8992}"/>
              </a:ext>
            </a:extLst>
          </p:cNvPr>
          <p:cNvCxnSpPr>
            <a:cxnSpLocks/>
            <a:stCxn id="276" idx="6"/>
            <a:endCxn id="277" idx="2"/>
          </p:cNvCxnSpPr>
          <p:nvPr/>
        </p:nvCxnSpPr>
        <p:spPr>
          <a:xfrm>
            <a:off x="25170380" y="18677791"/>
            <a:ext cx="459090" cy="14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C079AD78-21C1-E4BB-4F73-A48AFF881CB5}"/>
              </a:ext>
            </a:extLst>
          </p:cNvPr>
          <p:cNvSpPr txBox="1"/>
          <p:nvPr/>
        </p:nvSpPr>
        <p:spPr>
          <a:xfrm>
            <a:off x="24478449" y="18694772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C8B9396D-876E-B739-8E83-CED2D63A9C60}"/>
              </a:ext>
            </a:extLst>
          </p:cNvPr>
          <p:cNvSpPr txBox="1"/>
          <p:nvPr/>
        </p:nvSpPr>
        <p:spPr>
          <a:xfrm>
            <a:off x="25309370" y="18744403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f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BA4C4E6-767D-209A-6E3D-18E5D4E702AC}"/>
              </a:ext>
            </a:extLst>
          </p:cNvPr>
          <p:cNvSpPr txBox="1"/>
          <p:nvPr/>
        </p:nvSpPr>
        <p:spPr>
          <a:xfrm>
            <a:off x="26130372" y="1869837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ε</a:t>
            </a:r>
            <a:endParaRPr lang="en-US" sz="800" b="1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A357D771-4893-9CFC-7FE3-1D6BEC207ED1}"/>
              </a:ext>
            </a:extLst>
          </p:cNvPr>
          <p:cNvSpPr txBox="1"/>
          <p:nvPr/>
        </p:nvSpPr>
        <p:spPr>
          <a:xfrm>
            <a:off x="26185572" y="19427332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ε</a:t>
            </a:r>
            <a:endParaRPr lang="en-US" sz="800" b="1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F08ECF62-4E91-0C47-F08A-0C93289540F3}"/>
              </a:ext>
            </a:extLst>
          </p:cNvPr>
          <p:cNvSpPr txBox="1"/>
          <p:nvPr/>
        </p:nvSpPr>
        <p:spPr>
          <a:xfrm>
            <a:off x="26922176" y="19104450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75211DE8-9182-DC56-8D02-8823296E8EAA}"/>
              </a:ext>
            </a:extLst>
          </p:cNvPr>
          <p:cNvSpPr/>
          <p:nvPr/>
        </p:nvSpPr>
        <p:spPr>
          <a:xfrm>
            <a:off x="24015173" y="19211043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B06EE9DE-402E-FE8E-088E-AC30E59812FE}"/>
              </a:ext>
            </a:extLst>
          </p:cNvPr>
          <p:cNvSpPr/>
          <p:nvPr/>
        </p:nvSpPr>
        <p:spPr>
          <a:xfrm>
            <a:off x="24841849" y="19211043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E105E6C5-62E4-9620-FCC9-10E424ECA20F}"/>
              </a:ext>
            </a:extLst>
          </p:cNvPr>
          <p:cNvSpPr/>
          <p:nvPr/>
        </p:nvSpPr>
        <p:spPr>
          <a:xfrm>
            <a:off x="25666699" y="19212463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7B869ABA-EF4F-736E-F331-814543CE4311}"/>
              </a:ext>
            </a:extLst>
          </p:cNvPr>
          <p:cNvCxnSpPr>
            <a:cxnSpLocks/>
            <a:stCxn id="285" idx="6"/>
            <a:endCxn id="286" idx="2"/>
          </p:cNvCxnSpPr>
          <p:nvPr/>
        </p:nvCxnSpPr>
        <p:spPr>
          <a:xfrm>
            <a:off x="24380933" y="19393923"/>
            <a:ext cx="46091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6169D768-D3EF-AB43-EEC6-62DF49B06B7B}"/>
              </a:ext>
            </a:extLst>
          </p:cNvPr>
          <p:cNvCxnSpPr>
            <a:cxnSpLocks/>
            <a:stCxn id="286" idx="6"/>
            <a:endCxn id="287" idx="2"/>
          </p:cNvCxnSpPr>
          <p:nvPr/>
        </p:nvCxnSpPr>
        <p:spPr>
          <a:xfrm>
            <a:off x="25207609" y="19393923"/>
            <a:ext cx="459090" cy="14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748B9AEC-A54D-F0A4-131E-F562BFCE4073}"/>
              </a:ext>
            </a:extLst>
          </p:cNvPr>
          <p:cNvSpPr txBox="1"/>
          <p:nvPr/>
        </p:nvSpPr>
        <p:spPr>
          <a:xfrm>
            <a:off x="24515678" y="1941090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s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64331BE-79B1-FF51-0228-8AEB8A6340E8}"/>
              </a:ext>
            </a:extLst>
          </p:cNvPr>
          <p:cNvSpPr txBox="1"/>
          <p:nvPr/>
        </p:nvSpPr>
        <p:spPr>
          <a:xfrm>
            <a:off x="25346599" y="19460535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38F35B15-A0F2-04B6-96ED-7741389BD965}"/>
              </a:ext>
            </a:extLst>
          </p:cNvPr>
          <p:cNvSpPr/>
          <p:nvPr/>
        </p:nvSpPr>
        <p:spPr>
          <a:xfrm>
            <a:off x="23229651" y="1920788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B3EA3922-7BC8-F1BC-13DF-A7A94DB7CD38}"/>
              </a:ext>
            </a:extLst>
          </p:cNvPr>
          <p:cNvCxnSpPr>
            <a:cxnSpLocks/>
            <a:stCxn id="292" idx="6"/>
            <a:endCxn id="285" idx="2"/>
          </p:cNvCxnSpPr>
          <p:nvPr/>
        </p:nvCxnSpPr>
        <p:spPr>
          <a:xfrm>
            <a:off x="23595411" y="19390767"/>
            <a:ext cx="419762" cy="315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AAA6251D-86C3-9AE5-C43A-BBF1A157D978}"/>
              </a:ext>
            </a:extLst>
          </p:cNvPr>
          <p:cNvSpPr txBox="1"/>
          <p:nvPr/>
        </p:nvSpPr>
        <p:spPr>
          <a:xfrm>
            <a:off x="23730156" y="1940774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</a:t>
            </a:r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96E6FACB-7C53-AE55-1392-7CA75C27706D}"/>
              </a:ext>
            </a:extLst>
          </p:cNvPr>
          <p:cNvSpPr/>
          <p:nvPr/>
        </p:nvSpPr>
        <p:spPr>
          <a:xfrm>
            <a:off x="22454291" y="1919855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5B7C5343-F5B9-89A2-14D6-15C3F3A95B7E}"/>
              </a:ext>
            </a:extLst>
          </p:cNvPr>
          <p:cNvCxnSpPr>
            <a:cxnSpLocks/>
            <a:stCxn id="295" idx="6"/>
            <a:endCxn id="292" idx="2"/>
          </p:cNvCxnSpPr>
          <p:nvPr/>
        </p:nvCxnSpPr>
        <p:spPr>
          <a:xfrm>
            <a:off x="22820051" y="19381430"/>
            <a:ext cx="409600" cy="933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E346ED2B-E9C0-5A88-395D-7606C3095650}"/>
              </a:ext>
            </a:extLst>
          </p:cNvPr>
          <p:cNvSpPr txBox="1"/>
          <p:nvPr/>
        </p:nvSpPr>
        <p:spPr>
          <a:xfrm>
            <a:off x="22913432" y="1941319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50367591-3C39-AD99-2CD9-D404A0C1050D}"/>
              </a:ext>
            </a:extLst>
          </p:cNvPr>
          <p:cNvSpPr/>
          <p:nvPr/>
        </p:nvSpPr>
        <p:spPr>
          <a:xfrm>
            <a:off x="21595549" y="1885238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8D96E720-C7C7-0C6C-4AB7-29CFE1E3AF7A}"/>
              </a:ext>
            </a:extLst>
          </p:cNvPr>
          <p:cNvGrpSpPr/>
          <p:nvPr/>
        </p:nvGrpSpPr>
        <p:grpSpPr>
          <a:xfrm>
            <a:off x="21907745" y="19164587"/>
            <a:ext cx="531265" cy="230765"/>
            <a:chOff x="2606229" y="5131039"/>
            <a:chExt cx="23790585" cy="316350"/>
          </a:xfrm>
        </p:grpSpPr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2C8EFF7A-F67A-153C-1527-34625BE00121}"/>
                </a:ext>
              </a:extLst>
            </p:cNvPr>
            <p:cNvCxnSpPr>
              <a:cxnSpLocks/>
              <a:stCxn id="298" idx="5"/>
            </p:cNvCxnSpPr>
            <p:nvPr/>
          </p:nvCxnSpPr>
          <p:spPr>
            <a:xfrm>
              <a:off x="2606229" y="5131039"/>
              <a:ext cx="14244795" cy="3163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B680A389-E900-5177-7F51-BB86102AE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51069" y="5438459"/>
              <a:ext cx="9545745" cy="893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40D0E0EC-44DC-D183-477E-4D75BFFE62E1}"/>
              </a:ext>
            </a:extLst>
          </p:cNvPr>
          <p:cNvSpPr txBox="1"/>
          <p:nvPr/>
        </p:nvSpPr>
        <p:spPr>
          <a:xfrm>
            <a:off x="22129284" y="1941090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ε</a:t>
            </a:r>
            <a:endParaRPr lang="en-US" sz="800" b="1" dirty="0"/>
          </a:p>
        </p:txBody>
      </p: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B257E5E2-D93D-A3AA-5053-1B28F9C931B1}"/>
              </a:ext>
            </a:extLst>
          </p:cNvPr>
          <p:cNvGrpSpPr/>
          <p:nvPr/>
        </p:nvGrpSpPr>
        <p:grpSpPr>
          <a:xfrm>
            <a:off x="21907745" y="18652260"/>
            <a:ext cx="2070199" cy="253683"/>
            <a:chOff x="2606274" y="5438634"/>
            <a:chExt cx="25133104" cy="308060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90586856-ED71-C1F2-01C5-94B629E856EF}"/>
                </a:ext>
              </a:extLst>
            </p:cNvPr>
            <p:cNvCxnSpPr>
              <a:cxnSpLocks/>
              <a:stCxn id="298" idx="7"/>
            </p:cNvCxnSpPr>
            <p:nvPr/>
          </p:nvCxnSpPr>
          <p:spPr>
            <a:xfrm flipV="1">
              <a:off x="2606274" y="5438634"/>
              <a:ext cx="4440483" cy="30806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D1F0FF0A-2D12-6E82-732E-765852B7267A}"/>
                </a:ext>
              </a:extLst>
            </p:cNvPr>
            <p:cNvCxnSpPr>
              <a:cxnSpLocks/>
              <a:endCxn id="275" idx="2"/>
            </p:cNvCxnSpPr>
            <p:nvPr/>
          </p:nvCxnSpPr>
          <p:spPr>
            <a:xfrm>
              <a:off x="6968561" y="5438634"/>
              <a:ext cx="20770817" cy="3100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5F75C0C6-0FA3-FE09-CE43-8F3F35E8D880}"/>
              </a:ext>
            </a:extLst>
          </p:cNvPr>
          <p:cNvGrpSpPr/>
          <p:nvPr/>
        </p:nvGrpSpPr>
        <p:grpSpPr>
          <a:xfrm>
            <a:off x="25687818" y="479214"/>
            <a:ext cx="1780287" cy="19739388"/>
            <a:chOff x="20095799" y="531128"/>
            <a:chExt cx="1780287" cy="1973938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BD859221-B550-3ABF-3EDC-2F343942138A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4D2D55BB-90F3-432E-9BE7-B8A1BC42336A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51BFA191-88A1-DE53-4C44-02D989A87949}"/>
                </a:ext>
              </a:extLst>
            </p:cNvPr>
            <p:cNvCxnSpPr>
              <a:cxnSpLocks/>
              <a:stCxn id="359" idx="6"/>
              <a:endCxn id="360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7A50628E-17FB-C1BE-5760-EC4297D78F62}"/>
                </a:ext>
              </a:extLst>
            </p:cNvPr>
            <p:cNvSpPr txBox="1"/>
            <p:nvPr/>
          </p:nvSpPr>
          <p:spPr>
            <a:xfrm>
              <a:off x="20555269" y="73092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=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64ABA2C7-377A-59D9-5676-991AAC827EAD}"/>
                </a:ext>
              </a:extLst>
            </p:cNvPr>
            <p:cNvSpPr txBox="1"/>
            <p:nvPr/>
          </p:nvSpPr>
          <p:spPr>
            <a:xfrm>
              <a:off x="21280915" y="752569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DD8C32BA-41C9-D117-9FCE-E3468386BB76}"/>
                </a:ext>
              </a:extLst>
            </p:cNvPr>
            <p:cNvGrpSpPr/>
            <p:nvPr/>
          </p:nvGrpSpPr>
          <p:grpSpPr>
            <a:xfrm>
              <a:off x="21286408" y="715437"/>
              <a:ext cx="589678" cy="19555079"/>
              <a:chOff x="2950181" y="5320978"/>
              <a:chExt cx="1320726" cy="127749"/>
            </a:xfrm>
          </p:grpSpPr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FE42D3F9-7135-5B11-B502-A4D111F49DA8}"/>
                  </a:ext>
                </a:extLst>
              </p:cNvPr>
              <p:cNvCxnSpPr>
                <a:cxnSpLocks/>
                <a:stCxn id="360" idx="6"/>
              </p:cNvCxnSpPr>
              <p:nvPr/>
            </p:nvCxnSpPr>
            <p:spPr>
              <a:xfrm>
                <a:off x="2950181" y="5320978"/>
                <a:ext cx="436317" cy="15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6" name="Straight Arrow Connector 365">
                <a:extLst>
                  <a:ext uri="{FF2B5EF4-FFF2-40B4-BE49-F238E27FC236}">
                    <a16:creationId xmlns:a16="http://schemas.microsoft.com/office/drawing/2014/main" id="{AA80B551-D5FF-DFB7-84C0-8B5B17005787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386498" y="5321136"/>
                <a:ext cx="884409" cy="127591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C499552E-03A4-68D7-34B3-9350862E9BDC}"/>
              </a:ext>
            </a:extLst>
          </p:cNvPr>
          <p:cNvGrpSpPr/>
          <p:nvPr/>
        </p:nvGrpSpPr>
        <p:grpSpPr>
          <a:xfrm>
            <a:off x="25679634" y="1179993"/>
            <a:ext cx="1788471" cy="19038605"/>
            <a:chOff x="20095799" y="531128"/>
            <a:chExt cx="1788471" cy="19038605"/>
          </a:xfrm>
        </p:grpSpPr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CDBCA8B9-D541-5381-87BD-0F604C818A78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79C8701B-824B-8950-DAC5-C1BF28913D10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384" name="Straight Arrow Connector 383">
              <a:extLst>
                <a:ext uri="{FF2B5EF4-FFF2-40B4-BE49-F238E27FC236}">
                  <a16:creationId xmlns:a16="http://schemas.microsoft.com/office/drawing/2014/main" id="{88DF0646-DFD5-B1BE-70F2-AFF957D95A5E}"/>
                </a:ext>
              </a:extLst>
            </p:cNvPr>
            <p:cNvCxnSpPr>
              <a:cxnSpLocks/>
              <a:stCxn id="382" idx="6"/>
              <a:endCxn id="383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23CFB5A2-F8FE-6CFB-1B8E-81C0076EC681}"/>
                </a:ext>
              </a:extLst>
            </p:cNvPr>
            <p:cNvSpPr txBox="1"/>
            <p:nvPr/>
          </p:nvSpPr>
          <p:spPr>
            <a:xfrm>
              <a:off x="20563453" y="72502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-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94840F4C-B3EE-3608-8F68-992881F4B2EE}"/>
                </a:ext>
              </a:extLst>
            </p:cNvPr>
            <p:cNvSpPr txBox="1"/>
            <p:nvPr/>
          </p:nvSpPr>
          <p:spPr>
            <a:xfrm>
              <a:off x="21280915" y="752569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8AAE3231-068C-17B5-1C00-511F02DFFBED}"/>
                </a:ext>
              </a:extLst>
            </p:cNvPr>
            <p:cNvGrpSpPr/>
            <p:nvPr/>
          </p:nvGrpSpPr>
          <p:grpSpPr>
            <a:xfrm>
              <a:off x="21286408" y="715428"/>
              <a:ext cx="597862" cy="18854305"/>
              <a:chOff x="2950181" y="5320978"/>
              <a:chExt cx="1339056" cy="123171"/>
            </a:xfrm>
          </p:grpSpPr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DF1B2A32-3E3E-2D35-2082-1530B7F65D34}"/>
                  </a:ext>
                </a:extLst>
              </p:cNvPr>
              <p:cNvCxnSpPr>
                <a:cxnSpLocks/>
                <a:stCxn id="383" idx="6"/>
              </p:cNvCxnSpPr>
              <p:nvPr/>
            </p:nvCxnSpPr>
            <p:spPr>
              <a:xfrm>
                <a:off x="2950181" y="5320978"/>
                <a:ext cx="436317" cy="15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9" name="Straight Arrow Connector 388">
                <a:extLst>
                  <a:ext uri="{FF2B5EF4-FFF2-40B4-BE49-F238E27FC236}">
                    <a16:creationId xmlns:a16="http://schemas.microsoft.com/office/drawing/2014/main" id="{994437B6-B1DE-0B62-7481-4ABEA9556C8B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386498" y="5321136"/>
                <a:ext cx="902739" cy="12301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7435465B-3330-09F2-A908-A1FAAD11ECFE}"/>
              </a:ext>
            </a:extLst>
          </p:cNvPr>
          <p:cNvGrpSpPr/>
          <p:nvPr/>
        </p:nvGrpSpPr>
        <p:grpSpPr>
          <a:xfrm>
            <a:off x="25705140" y="1902110"/>
            <a:ext cx="1762965" cy="18316559"/>
            <a:chOff x="20095799" y="531128"/>
            <a:chExt cx="1762965" cy="18316559"/>
          </a:xfrm>
        </p:grpSpPr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FC0621F6-6E33-A6B8-70E5-D60F96DA0906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3FD03B50-D57D-17E7-D935-6F21416EB1C9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395" name="Straight Arrow Connector 394">
              <a:extLst>
                <a:ext uri="{FF2B5EF4-FFF2-40B4-BE49-F238E27FC236}">
                  <a16:creationId xmlns:a16="http://schemas.microsoft.com/office/drawing/2014/main" id="{AFC373A5-1E90-11C4-A8FA-B02C1E5D1A7F}"/>
                </a:ext>
              </a:extLst>
            </p:cNvPr>
            <p:cNvCxnSpPr>
              <a:cxnSpLocks/>
              <a:stCxn id="393" idx="6"/>
              <a:endCxn id="394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B0FD76BA-434E-F2AD-F3C3-71583EA60B6E}"/>
                </a:ext>
              </a:extLst>
            </p:cNvPr>
            <p:cNvSpPr txBox="1"/>
            <p:nvPr/>
          </p:nvSpPr>
          <p:spPr>
            <a:xfrm>
              <a:off x="20554890" y="74088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{</a:t>
              </a: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0D9D5B58-3330-C081-F3BC-9DEBD9A369FF}"/>
                </a:ext>
              </a:extLst>
            </p:cNvPr>
            <p:cNvSpPr txBox="1"/>
            <p:nvPr/>
          </p:nvSpPr>
          <p:spPr>
            <a:xfrm>
              <a:off x="21280915" y="752569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A6881271-FFD5-026C-C0C2-C76D6522CE53}"/>
                </a:ext>
              </a:extLst>
            </p:cNvPr>
            <p:cNvGrpSpPr/>
            <p:nvPr/>
          </p:nvGrpSpPr>
          <p:grpSpPr>
            <a:xfrm>
              <a:off x="21286408" y="715433"/>
              <a:ext cx="572356" cy="18132254"/>
              <a:chOff x="2950181" y="5320978"/>
              <a:chExt cx="1281929" cy="118454"/>
            </a:xfrm>
          </p:grpSpPr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1F7A0CB3-7B9C-C2C0-C76F-4B6E0202B9F4}"/>
                  </a:ext>
                </a:extLst>
              </p:cNvPr>
              <p:cNvCxnSpPr>
                <a:cxnSpLocks/>
                <a:stCxn id="394" idx="6"/>
              </p:cNvCxnSpPr>
              <p:nvPr/>
            </p:nvCxnSpPr>
            <p:spPr>
              <a:xfrm>
                <a:off x="2950181" y="5320978"/>
                <a:ext cx="436317" cy="15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0" name="Straight Arrow Connector 399">
                <a:extLst>
                  <a:ext uri="{FF2B5EF4-FFF2-40B4-BE49-F238E27FC236}">
                    <a16:creationId xmlns:a16="http://schemas.microsoft.com/office/drawing/2014/main" id="{B4D14325-8635-D94B-2214-877488D66016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386498" y="5321136"/>
                <a:ext cx="845612" cy="118296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67731833-5C59-80E6-5E1A-3BD96EDEB4D2}"/>
              </a:ext>
            </a:extLst>
          </p:cNvPr>
          <p:cNvGrpSpPr/>
          <p:nvPr/>
        </p:nvGrpSpPr>
        <p:grpSpPr>
          <a:xfrm>
            <a:off x="25694480" y="2608002"/>
            <a:ext cx="1773625" cy="17610697"/>
            <a:chOff x="20095799" y="531128"/>
            <a:chExt cx="1773625" cy="17610697"/>
          </a:xfrm>
        </p:grpSpPr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0AA1E862-DD40-B0D0-24A4-F2205E014671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B9E0E37E-2A12-A969-1B3D-4BC9E742AE95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7105E4B3-9CDF-D31E-295F-48A68DF1E105}"/>
                </a:ext>
              </a:extLst>
            </p:cNvPr>
            <p:cNvCxnSpPr>
              <a:cxnSpLocks/>
              <a:stCxn id="403" idx="6"/>
              <a:endCxn id="404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CEFA1721-5C22-B47B-2893-02BA1A2EF504}"/>
                </a:ext>
              </a:extLst>
            </p:cNvPr>
            <p:cNvSpPr txBox="1"/>
            <p:nvPr/>
          </p:nvSpPr>
          <p:spPr>
            <a:xfrm>
              <a:off x="20559105" y="74562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}</a:t>
              </a: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58E0EA48-2DE5-8689-7D20-B1CDDBBB363F}"/>
                </a:ext>
              </a:extLst>
            </p:cNvPr>
            <p:cNvSpPr txBox="1"/>
            <p:nvPr/>
          </p:nvSpPr>
          <p:spPr>
            <a:xfrm>
              <a:off x="21280915" y="752569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408" name="Group 407">
              <a:extLst>
                <a:ext uri="{FF2B5EF4-FFF2-40B4-BE49-F238E27FC236}">
                  <a16:creationId xmlns:a16="http://schemas.microsoft.com/office/drawing/2014/main" id="{3204B377-2FDA-4ED9-DC05-4E8CB47E4C99}"/>
                </a:ext>
              </a:extLst>
            </p:cNvPr>
            <p:cNvGrpSpPr/>
            <p:nvPr/>
          </p:nvGrpSpPr>
          <p:grpSpPr>
            <a:xfrm>
              <a:off x="21286409" y="715397"/>
              <a:ext cx="583015" cy="17426428"/>
              <a:chOff x="2950181" y="5320978"/>
              <a:chExt cx="1305802" cy="113843"/>
            </a:xfrm>
          </p:grpSpPr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CA515DCE-C2C8-9A3D-DD5F-870C454E8A2F}"/>
                  </a:ext>
                </a:extLst>
              </p:cNvPr>
              <p:cNvCxnSpPr>
                <a:cxnSpLocks/>
                <a:stCxn id="404" idx="6"/>
              </p:cNvCxnSpPr>
              <p:nvPr/>
            </p:nvCxnSpPr>
            <p:spPr>
              <a:xfrm>
                <a:off x="2950181" y="5320978"/>
                <a:ext cx="436317" cy="15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0" name="Straight Arrow Connector 409">
                <a:extLst>
                  <a:ext uri="{FF2B5EF4-FFF2-40B4-BE49-F238E27FC236}">
                    <a16:creationId xmlns:a16="http://schemas.microsoft.com/office/drawing/2014/main" id="{D8F2E3E7-2149-EB1F-2DA2-CBE775BD3F62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386498" y="5321136"/>
                <a:ext cx="869485" cy="113685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42669AE3-7FCA-6F77-C01B-C1868BF2B24B}"/>
              </a:ext>
            </a:extLst>
          </p:cNvPr>
          <p:cNvGrpSpPr/>
          <p:nvPr/>
        </p:nvGrpSpPr>
        <p:grpSpPr>
          <a:xfrm>
            <a:off x="25673537" y="3362164"/>
            <a:ext cx="1794568" cy="16856533"/>
            <a:chOff x="20095799" y="531128"/>
            <a:chExt cx="1794568" cy="16856533"/>
          </a:xfrm>
        </p:grpSpPr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E0C96034-0597-BE76-4FD6-2E6E5D932AAC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3AA576E2-4FFC-0EF2-02DD-4C355EDC0B37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15" name="Straight Arrow Connector 414">
              <a:extLst>
                <a:ext uri="{FF2B5EF4-FFF2-40B4-BE49-F238E27FC236}">
                  <a16:creationId xmlns:a16="http://schemas.microsoft.com/office/drawing/2014/main" id="{B7A53BE6-4B81-32CC-BD48-9B5B7D8BB970}"/>
                </a:ext>
              </a:extLst>
            </p:cNvPr>
            <p:cNvCxnSpPr>
              <a:cxnSpLocks/>
              <a:stCxn id="413" idx="6"/>
              <a:endCxn id="414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F75DDA60-3B36-2433-A366-6438F3DBDC32}"/>
                </a:ext>
              </a:extLst>
            </p:cNvPr>
            <p:cNvSpPr txBox="1"/>
            <p:nvPr/>
          </p:nvSpPr>
          <p:spPr>
            <a:xfrm>
              <a:off x="20559654" y="740188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[</a:t>
              </a:r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3147D442-7F2E-5D5E-201E-945194481164}"/>
                </a:ext>
              </a:extLst>
            </p:cNvPr>
            <p:cNvSpPr txBox="1"/>
            <p:nvPr/>
          </p:nvSpPr>
          <p:spPr>
            <a:xfrm>
              <a:off x="21280915" y="752569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0F83B8D1-FDB1-5D98-B7CC-FFAB681C737D}"/>
                </a:ext>
              </a:extLst>
            </p:cNvPr>
            <p:cNvGrpSpPr/>
            <p:nvPr/>
          </p:nvGrpSpPr>
          <p:grpSpPr>
            <a:xfrm>
              <a:off x="21286409" y="715429"/>
              <a:ext cx="603958" cy="16672232"/>
              <a:chOff x="2950181" y="5320978"/>
              <a:chExt cx="1352709" cy="108916"/>
            </a:xfrm>
          </p:grpSpPr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361F4666-BD3D-E925-2296-A39FDDFEC7FC}"/>
                  </a:ext>
                </a:extLst>
              </p:cNvPr>
              <p:cNvCxnSpPr>
                <a:cxnSpLocks/>
                <a:stCxn id="414" idx="6"/>
              </p:cNvCxnSpPr>
              <p:nvPr/>
            </p:nvCxnSpPr>
            <p:spPr>
              <a:xfrm>
                <a:off x="2950181" y="5320978"/>
                <a:ext cx="436317" cy="15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0" name="Straight Arrow Connector 419">
                <a:extLst>
                  <a:ext uri="{FF2B5EF4-FFF2-40B4-BE49-F238E27FC236}">
                    <a16:creationId xmlns:a16="http://schemas.microsoft.com/office/drawing/2014/main" id="{5FC2EB4A-6C1C-D162-A07E-A8657E0C1A3B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386496" y="5321136"/>
                <a:ext cx="916394" cy="108758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473DB0DA-2B72-E077-7431-D8A1905349E4}"/>
              </a:ext>
            </a:extLst>
          </p:cNvPr>
          <p:cNvGrpSpPr/>
          <p:nvPr/>
        </p:nvGrpSpPr>
        <p:grpSpPr>
          <a:xfrm>
            <a:off x="25688950" y="4081264"/>
            <a:ext cx="1779155" cy="16137427"/>
            <a:chOff x="20095799" y="531128"/>
            <a:chExt cx="1779155" cy="16137427"/>
          </a:xfrm>
        </p:grpSpPr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99674064-537A-0A78-B090-E305C83797D1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5A9A3042-8742-897A-6A6C-84FB533B9AFE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25" name="Straight Arrow Connector 424">
              <a:extLst>
                <a:ext uri="{FF2B5EF4-FFF2-40B4-BE49-F238E27FC236}">
                  <a16:creationId xmlns:a16="http://schemas.microsoft.com/office/drawing/2014/main" id="{C7F1DD57-5C73-F120-7C28-4FAE120E5522}"/>
                </a:ext>
              </a:extLst>
            </p:cNvPr>
            <p:cNvCxnSpPr>
              <a:cxnSpLocks/>
              <a:stCxn id="423" idx="6"/>
              <a:endCxn id="424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7F22D0DE-8843-6621-1F75-85AFD8E31316}"/>
                </a:ext>
              </a:extLst>
            </p:cNvPr>
            <p:cNvSpPr txBox="1"/>
            <p:nvPr/>
          </p:nvSpPr>
          <p:spPr>
            <a:xfrm>
              <a:off x="20554138" y="729317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]</a:t>
              </a: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53055A0A-F831-FA93-F6E6-721CE8ADA8B0}"/>
                </a:ext>
              </a:extLst>
            </p:cNvPr>
            <p:cNvSpPr txBox="1"/>
            <p:nvPr/>
          </p:nvSpPr>
          <p:spPr>
            <a:xfrm>
              <a:off x="21280915" y="752569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66A7B3F6-DEB6-D865-9479-C7F0001EDF74}"/>
                </a:ext>
              </a:extLst>
            </p:cNvPr>
            <p:cNvGrpSpPr/>
            <p:nvPr/>
          </p:nvGrpSpPr>
          <p:grpSpPr>
            <a:xfrm>
              <a:off x="21286409" y="715465"/>
              <a:ext cx="588545" cy="15953090"/>
              <a:chOff x="2950181" y="5320978"/>
              <a:chExt cx="1318188" cy="104218"/>
            </a:xfrm>
          </p:grpSpPr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FB3E7F0F-80B1-546B-F004-9BFD3C4115F7}"/>
                  </a:ext>
                </a:extLst>
              </p:cNvPr>
              <p:cNvCxnSpPr>
                <a:cxnSpLocks/>
                <a:stCxn id="424" idx="6"/>
              </p:cNvCxnSpPr>
              <p:nvPr/>
            </p:nvCxnSpPr>
            <p:spPr>
              <a:xfrm>
                <a:off x="2950181" y="5320978"/>
                <a:ext cx="436317" cy="15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0" name="Straight Arrow Connector 429">
                <a:extLst>
                  <a:ext uri="{FF2B5EF4-FFF2-40B4-BE49-F238E27FC236}">
                    <a16:creationId xmlns:a16="http://schemas.microsoft.com/office/drawing/2014/main" id="{D697D3F5-18EC-0F27-1E17-A94399D93224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386498" y="5321136"/>
                <a:ext cx="881871" cy="10406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13797563-E3DF-4B60-23A8-C5E22D270ED0}"/>
              </a:ext>
            </a:extLst>
          </p:cNvPr>
          <p:cNvGrpSpPr/>
          <p:nvPr/>
        </p:nvGrpSpPr>
        <p:grpSpPr>
          <a:xfrm>
            <a:off x="25677240" y="4834361"/>
            <a:ext cx="1790865" cy="15384259"/>
            <a:chOff x="20095799" y="531128"/>
            <a:chExt cx="1790865" cy="15384259"/>
          </a:xfrm>
        </p:grpSpPr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16DC936E-E245-92D7-33E4-6B819B407285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AEB4909D-C8A1-04E5-2A96-E9E32828DFD1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35" name="Straight Arrow Connector 434">
              <a:extLst>
                <a:ext uri="{FF2B5EF4-FFF2-40B4-BE49-F238E27FC236}">
                  <a16:creationId xmlns:a16="http://schemas.microsoft.com/office/drawing/2014/main" id="{985BE5FA-BC5D-ED8C-74DE-568B924A3253}"/>
                </a:ext>
              </a:extLst>
            </p:cNvPr>
            <p:cNvCxnSpPr>
              <a:cxnSpLocks/>
              <a:stCxn id="433" idx="6"/>
              <a:endCxn id="434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C343BECA-F92F-D745-74E6-72268725FFE2}"/>
                </a:ext>
              </a:extLst>
            </p:cNvPr>
            <p:cNvSpPr txBox="1"/>
            <p:nvPr/>
          </p:nvSpPr>
          <p:spPr>
            <a:xfrm>
              <a:off x="20558657" y="72205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“</a:t>
              </a: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FC1C1A23-CBBF-CFC4-0BCC-67429D23E640}"/>
                </a:ext>
              </a:extLst>
            </p:cNvPr>
            <p:cNvSpPr txBox="1"/>
            <p:nvPr/>
          </p:nvSpPr>
          <p:spPr>
            <a:xfrm>
              <a:off x="21280915" y="752569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438" name="Group 437">
              <a:extLst>
                <a:ext uri="{FF2B5EF4-FFF2-40B4-BE49-F238E27FC236}">
                  <a16:creationId xmlns:a16="http://schemas.microsoft.com/office/drawing/2014/main" id="{AE03D126-4B1B-A453-0BCF-E578DE02FEE3}"/>
                </a:ext>
              </a:extLst>
            </p:cNvPr>
            <p:cNvGrpSpPr/>
            <p:nvPr/>
          </p:nvGrpSpPr>
          <p:grpSpPr>
            <a:xfrm>
              <a:off x="21286408" y="715423"/>
              <a:ext cx="600256" cy="15199964"/>
              <a:chOff x="2950181" y="5320978"/>
              <a:chExt cx="1344418" cy="99298"/>
            </a:xfrm>
          </p:grpSpPr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418FF7C1-AC3C-CB16-6838-DF76E39AE5A9}"/>
                  </a:ext>
                </a:extLst>
              </p:cNvPr>
              <p:cNvCxnSpPr>
                <a:cxnSpLocks/>
                <a:stCxn id="434" idx="6"/>
              </p:cNvCxnSpPr>
              <p:nvPr/>
            </p:nvCxnSpPr>
            <p:spPr>
              <a:xfrm>
                <a:off x="2950181" y="5320978"/>
                <a:ext cx="436317" cy="15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0" name="Straight Arrow Connector 439">
                <a:extLst>
                  <a:ext uri="{FF2B5EF4-FFF2-40B4-BE49-F238E27FC236}">
                    <a16:creationId xmlns:a16="http://schemas.microsoft.com/office/drawing/2014/main" id="{112FEF62-F47E-423A-A78D-29CF98F1D1DE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386498" y="5321136"/>
                <a:ext cx="908101" cy="9914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C5B06CC4-3235-BCEC-DB7A-8F071A87FED0}"/>
              </a:ext>
            </a:extLst>
          </p:cNvPr>
          <p:cNvGrpSpPr/>
          <p:nvPr/>
        </p:nvGrpSpPr>
        <p:grpSpPr>
          <a:xfrm>
            <a:off x="25756712" y="5520710"/>
            <a:ext cx="1711393" cy="14697920"/>
            <a:chOff x="20095799" y="531128"/>
            <a:chExt cx="1711393" cy="14697920"/>
          </a:xfrm>
        </p:grpSpPr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D07F6290-31BB-B5BB-1D14-ED9638F36337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C1D49AF2-5676-E6F8-479F-47D3135734AB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45" name="Straight Arrow Connector 444">
              <a:extLst>
                <a:ext uri="{FF2B5EF4-FFF2-40B4-BE49-F238E27FC236}">
                  <a16:creationId xmlns:a16="http://schemas.microsoft.com/office/drawing/2014/main" id="{D2628A2E-297F-1D80-912F-0FB7B3DEDA28}"/>
                </a:ext>
              </a:extLst>
            </p:cNvPr>
            <p:cNvCxnSpPr>
              <a:cxnSpLocks/>
              <a:stCxn id="443" idx="6"/>
              <a:endCxn id="444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4684FBE5-FFAA-1D0D-D3F2-912183C98403}"/>
                </a:ext>
              </a:extLst>
            </p:cNvPr>
            <p:cNvSpPr txBox="1"/>
            <p:nvPr/>
          </p:nvSpPr>
          <p:spPr>
            <a:xfrm>
              <a:off x="20568285" y="73938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‘</a:t>
              </a: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2B4EE60E-33E4-D69B-8313-BC16E68B2653}"/>
                </a:ext>
              </a:extLst>
            </p:cNvPr>
            <p:cNvSpPr txBox="1"/>
            <p:nvPr/>
          </p:nvSpPr>
          <p:spPr>
            <a:xfrm>
              <a:off x="21210275" y="788004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448" name="Group 447">
              <a:extLst>
                <a:ext uri="{FF2B5EF4-FFF2-40B4-BE49-F238E27FC236}">
                  <a16:creationId xmlns:a16="http://schemas.microsoft.com/office/drawing/2014/main" id="{A466442C-1FE3-3654-6BFF-9D7F0BA6B6D0}"/>
                </a:ext>
              </a:extLst>
            </p:cNvPr>
            <p:cNvGrpSpPr/>
            <p:nvPr/>
          </p:nvGrpSpPr>
          <p:grpSpPr>
            <a:xfrm>
              <a:off x="21286406" y="715468"/>
              <a:ext cx="520786" cy="14513580"/>
              <a:chOff x="2950183" y="5320978"/>
              <a:chExt cx="1166428" cy="94814"/>
            </a:xfrm>
          </p:grpSpPr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C5BFD791-EBF9-9DAF-EE1F-E28498514E31}"/>
                  </a:ext>
                </a:extLst>
              </p:cNvPr>
              <p:cNvCxnSpPr>
                <a:cxnSpLocks/>
                <a:stCxn id="444" idx="6"/>
              </p:cNvCxnSpPr>
              <p:nvPr/>
            </p:nvCxnSpPr>
            <p:spPr>
              <a:xfrm>
                <a:off x="2950183" y="5320978"/>
                <a:ext cx="216773" cy="8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0" name="Straight Arrow Connector 449">
                <a:extLst>
                  <a:ext uri="{FF2B5EF4-FFF2-40B4-BE49-F238E27FC236}">
                    <a16:creationId xmlns:a16="http://schemas.microsoft.com/office/drawing/2014/main" id="{F7029DBB-632B-F687-908E-EB648D2EF881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167866" y="5321022"/>
                <a:ext cx="948745" cy="9477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2F93AD17-15E3-49AA-52E8-D0E06A8523B8}"/>
              </a:ext>
            </a:extLst>
          </p:cNvPr>
          <p:cNvGrpSpPr/>
          <p:nvPr/>
        </p:nvGrpSpPr>
        <p:grpSpPr>
          <a:xfrm>
            <a:off x="25661279" y="6241929"/>
            <a:ext cx="1806826" cy="13976729"/>
            <a:chOff x="20095799" y="531128"/>
            <a:chExt cx="1806826" cy="13976729"/>
          </a:xfrm>
        </p:grpSpPr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871C2B23-1F30-D617-A00D-1AB6EAAD9C88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5833558E-CE47-AD11-7A93-5A969CF64C9C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56" name="Straight Arrow Connector 455">
              <a:extLst>
                <a:ext uri="{FF2B5EF4-FFF2-40B4-BE49-F238E27FC236}">
                  <a16:creationId xmlns:a16="http://schemas.microsoft.com/office/drawing/2014/main" id="{2345D8D2-C905-2181-9C3B-2FD9707F2FAC}"/>
                </a:ext>
              </a:extLst>
            </p:cNvPr>
            <p:cNvCxnSpPr>
              <a:cxnSpLocks/>
              <a:stCxn id="454" idx="6"/>
              <a:endCxn id="455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BEE5B707-35D5-7372-628B-30D396B196BD}"/>
                </a:ext>
              </a:extLst>
            </p:cNvPr>
            <p:cNvSpPr txBox="1"/>
            <p:nvPr/>
          </p:nvSpPr>
          <p:spPr>
            <a:xfrm>
              <a:off x="20575023" y="72489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-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4DDA1129-CA62-8DF8-3D01-8FF7046AF1C1}"/>
                </a:ext>
              </a:extLst>
            </p:cNvPr>
            <p:cNvSpPr txBox="1"/>
            <p:nvPr/>
          </p:nvSpPr>
          <p:spPr>
            <a:xfrm>
              <a:off x="21262916" y="838341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B8F292A4-B5C7-AC78-20FA-1514BB81B252}"/>
                </a:ext>
              </a:extLst>
            </p:cNvPr>
            <p:cNvGrpSpPr/>
            <p:nvPr/>
          </p:nvGrpSpPr>
          <p:grpSpPr>
            <a:xfrm>
              <a:off x="21286408" y="714033"/>
              <a:ext cx="616217" cy="13793824"/>
              <a:chOff x="2950185" y="5320969"/>
              <a:chExt cx="1380168" cy="90112"/>
            </a:xfrm>
          </p:grpSpPr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7C1B4F1B-2627-5B7A-6154-ACB7D6773B8C}"/>
                  </a:ext>
                </a:extLst>
              </p:cNvPr>
              <p:cNvCxnSpPr>
                <a:cxnSpLocks/>
                <a:stCxn id="455" idx="6"/>
              </p:cNvCxnSpPr>
              <p:nvPr/>
            </p:nvCxnSpPr>
            <p:spPr>
              <a:xfrm>
                <a:off x="2950185" y="5320978"/>
                <a:ext cx="320807" cy="22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1" name="Straight Arrow Connector 460">
                <a:extLst>
                  <a:ext uri="{FF2B5EF4-FFF2-40B4-BE49-F238E27FC236}">
                    <a16:creationId xmlns:a16="http://schemas.microsoft.com/office/drawing/2014/main" id="{B14CE88F-35E7-67E8-CAA6-05D7EE8B6B16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268943" y="5320969"/>
                <a:ext cx="1061410" cy="90112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63" name="Oval 462">
            <a:extLst>
              <a:ext uri="{FF2B5EF4-FFF2-40B4-BE49-F238E27FC236}">
                <a16:creationId xmlns:a16="http://schemas.microsoft.com/office/drawing/2014/main" id="{5773A1B7-7A33-0E37-2B44-0ACFD609875C}"/>
              </a:ext>
            </a:extLst>
          </p:cNvPr>
          <p:cNvSpPr/>
          <p:nvPr/>
        </p:nvSpPr>
        <p:spPr>
          <a:xfrm>
            <a:off x="24931433" y="6236249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B91A3FA2-5964-33F1-E08D-5140AD306168}"/>
              </a:ext>
            </a:extLst>
          </p:cNvPr>
          <p:cNvCxnSpPr>
            <a:cxnSpLocks/>
            <a:stCxn id="463" idx="6"/>
            <a:endCxn id="454" idx="2"/>
          </p:cNvCxnSpPr>
          <p:nvPr/>
        </p:nvCxnSpPr>
        <p:spPr>
          <a:xfrm>
            <a:off x="25297193" y="6419129"/>
            <a:ext cx="364086" cy="568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5" name="TextBox 464">
            <a:extLst>
              <a:ext uri="{FF2B5EF4-FFF2-40B4-BE49-F238E27FC236}">
                <a16:creationId xmlns:a16="http://schemas.microsoft.com/office/drawing/2014/main" id="{CFE0382E-22A6-E1CE-E0B1-797D4B76BCBB}"/>
              </a:ext>
            </a:extLst>
          </p:cNvPr>
          <p:cNvSpPr txBox="1"/>
          <p:nvPr/>
        </p:nvSpPr>
        <p:spPr>
          <a:xfrm>
            <a:off x="25338625" y="642726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-</a:t>
            </a:r>
          </a:p>
        </p:txBody>
      </p: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588CD534-FB80-EA1C-94E4-C50DD4655EE3}"/>
              </a:ext>
            </a:extLst>
          </p:cNvPr>
          <p:cNvGrpSpPr/>
          <p:nvPr/>
        </p:nvGrpSpPr>
        <p:grpSpPr>
          <a:xfrm>
            <a:off x="26719429" y="7138922"/>
            <a:ext cx="748676" cy="13079694"/>
            <a:chOff x="3745353" y="5321717"/>
            <a:chExt cx="2409464" cy="140031"/>
          </a:xfrm>
        </p:grpSpPr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A3D2105F-0A16-F257-1763-29CCD1A51D35}"/>
                </a:ext>
              </a:extLst>
            </p:cNvPr>
            <p:cNvCxnSpPr>
              <a:cxnSpLocks/>
              <a:stCxn id="544" idx="6"/>
            </p:cNvCxnSpPr>
            <p:nvPr/>
          </p:nvCxnSpPr>
          <p:spPr>
            <a:xfrm>
              <a:off x="3745353" y="5321717"/>
              <a:ext cx="799809" cy="2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0" name="Straight Arrow Connector 479">
              <a:extLst>
                <a:ext uri="{FF2B5EF4-FFF2-40B4-BE49-F238E27FC236}">
                  <a16:creationId xmlns:a16="http://schemas.microsoft.com/office/drawing/2014/main" id="{3471C759-003B-DD7B-01D2-B3DAC1F75B3E}"/>
                </a:ext>
              </a:extLst>
            </p:cNvPr>
            <p:cNvCxnSpPr>
              <a:cxnSpLocks/>
              <a:endCxn id="173" idx="0"/>
            </p:cNvCxnSpPr>
            <p:nvPr/>
          </p:nvCxnSpPr>
          <p:spPr>
            <a:xfrm>
              <a:off x="4548222" y="5321772"/>
              <a:ext cx="1606595" cy="13997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1" name="Oval 480">
            <a:extLst>
              <a:ext uri="{FF2B5EF4-FFF2-40B4-BE49-F238E27FC236}">
                <a16:creationId xmlns:a16="http://schemas.microsoft.com/office/drawing/2014/main" id="{18A29BF1-D023-0B3A-8D97-3D1FAE10DB2C}"/>
              </a:ext>
            </a:extLst>
          </p:cNvPr>
          <p:cNvSpPr/>
          <p:nvPr/>
        </p:nvSpPr>
        <p:spPr>
          <a:xfrm>
            <a:off x="24913903" y="695177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44442ED8-99F6-9245-7803-7450967F0958}"/>
              </a:ext>
            </a:extLst>
          </p:cNvPr>
          <p:cNvCxnSpPr>
            <a:cxnSpLocks/>
            <a:stCxn id="481" idx="6"/>
            <a:endCxn id="541" idx="2"/>
          </p:cNvCxnSpPr>
          <p:nvPr/>
        </p:nvCxnSpPr>
        <p:spPr>
          <a:xfrm>
            <a:off x="25279663" y="7134655"/>
            <a:ext cx="345070" cy="184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3" name="TextBox 482">
            <a:extLst>
              <a:ext uri="{FF2B5EF4-FFF2-40B4-BE49-F238E27FC236}">
                <a16:creationId xmlns:a16="http://schemas.microsoft.com/office/drawing/2014/main" id="{5850D7CB-F207-24D1-9498-FFD24D3561A7}"/>
              </a:ext>
            </a:extLst>
          </p:cNvPr>
          <p:cNvSpPr txBox="1"/>
          <p:nvPr/>
        </p:nvSpPr>
        <p:spPr>
          <a:xfrm>
            <a:off x="25321095" y="714279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</a:t>
            </a:r>
          </a:p>
        </p:txBody>
      </p: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0A6B05C4-3787-EF44-9853-D2766EEECED8}"/>
              </a:ext>
            </a:extLst>
          </p:cNvPr>
          <p:cNvGrpSpPr/>
          <p:nvPr/>
        </p:nvGrpSpPr>
        <p:grpSpPr>
          <a:xfrm>
            <a:off x="25617335" y="7695798"/>
            <a:ext cx="1850770" cy="12522825"/>
            <a:chOff x="20095799" y="531128"/>
            <a:chExt cx="1850770" cy="12522825"/>
          </a:xfrm>
        </p:grpSpPr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444A93FA-D8DD-CC87-5C8E-F68366299EBD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3F8697B1-C116-B19D-2221-2B2A09ED5107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88" name="Straight Arrow Connector 487">
              <a:extLst>
                <a:ext uri="{FF2B5EF4-FFF2-40B4-BE49-F238E27FC236}">
                  <a16:creationId xmlns:a16="http://schemas.microsoft.com/office/drawing/2014/main" id="{BD289DF6-2E87-80D3-B8EB-28F4257849EE}"/>
                </a:ext>
              </a:extLst>
            </p:cNvPr>
            <p:cNvCxnSpPr>
              <a:cxnSpLocks/>
              <a:stCxn id="486" idx="6"/>
              <a:endCxn id="487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2A17C1C5-72CE-C80B-E1ED-C82914B89340}"/>
                </a:ext>
              </a:extLst>
            </p:cNvPr>
            <p:cNvSpPr txBox="1"/>
            <p:nvPr/>
          </p:nvSpPr>
          <p:spPr>
            <a:xfrm>
              <a:off x="20590994" y="7389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&gt;</a:t>
              </a:r>
            </a:p>
          </p:txBody>
        </p:sp>
        <p:sp>
          <p:nvSpPr>
            <p:cNvPr id="490" name="TextBox 489">
              <a:extLst>
                <a:ext uri="{FF2B5EF4-FFF2-40B4-BE49-F238E27FC236}">
                  <a16:creationId xmlns:a16="http://schemas.microsoft.com/office/drawing/2014/main" id="{484EFB4A-5FB0-E2A6-887D-07A3587F37E3}"/>
                </a:ext>
              </a:extLst>
            </p:cNvPr>
            <p:cNvSpPr txBox="1"/>
            <p:nvPr/>
          </p:nvSpPr>
          <p:spPr>
            <a:xfrm>
              <a:off x="21262916" y="838341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0E98D03E-A1B3-4549-D33C-5C13E86726BB}"/>
                </a:ext>
              </a:extLst>
            </p:cNvPr>
            <p:cNvGrpSpPr/>
            <p:nvPr/>
          </p:nvGrpSpPr>
          <p:grpSpPr>
            <a:xfrm>
              <a:off x="21286409" y="714028"/>
              <a:ext cx="660160" cy="12339925"/>
              <a:chOff x="2950185" y="5320969"/>
              <a:chExt cx="1478589" cy="80614"/>
            </a:xfrm>
          </p:grpSpPr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4C17B514-CB0C-6449-E2BB-99DDBED8F369}"/>
                  </a:ext>
                </a:extLst>
              </p:cNvPr>
              <p:cNvCxnSpPr>
                <a:cxnSpLocks/>
                <a:stCxn id="487" idx="6"/>
              </p:cNvCxnSpPr>
              <p:nvPr/>
            </p:nvCxnSpPr>
            <p:spPr>
              <a:xfrm>
                <a:off x="2950185" y="5320978"/>
                <a:ext cx="320807" cy="22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3" name="Straight Arrow Connector 492">
                <a:extLst>
                  <a:ext uri="{FF2B5EF4-FFF2-40B4-BE49-F238E27FC236}">
                    <a16:creationId xmlns:a16="http://schemas.microsoft.com/office/drawing/2014/main" id="{AA13F32E-7B23-7AC2-8212-19E23BDE74C0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268943" y="5320969"/>
                <a:ext cx="1159831" cy="8061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94" name="Oval 493">
            <a:extLst>
              <a:ext uri="{FF2B5EF4-FFF2-40B4-BE49-F238E27FC236}">
                <a16:creationId xmlns:a16="http://schemas.microsoft.com/office/drawing/2014/main" id="{02DA4C13-CFD6-2A4C-7ABC-E1B795631F70}"/>
              </a:ext>
            </a:extLst>
          </p:cNvPr>
          <p:cNvSpPr/>
          <p:nvPr/>
        </p:nvSpPr>
        <p:spPr>
          <a:xfrm>
            <a:off x="24887489" y="769011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20629601-D9A6-63F5-F77E-0D0194EAD5BD}"/>
              </a:ext>
            </a:extLst>
          </p:cNvPr>
          <p:cNvCxnSpPr>
            <a:cxnSpLocks/>
            <a:stCxn id="494" idx="6"/>
            <a:endCxn id="486" idx="2"/>
          </p:cNvCxnSpPr>
          <p:nvPr/>
        </p:nvCxnSpPr>
        <p:spPr>
          <a:xfrm>
            <a:off x="25253249" y="7872998"/>
            <a:ext cx="364086" cy="568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6" name="TextBox 495">
            <a:extLst>
              <a:ext uri="{FF2B5EF4-FFF2-40B4-BE49-F238E27FC236}">
                <a16:creationId xmlns:a16="http://schemas.microsoft.com/office/drawing/2014/main" id="{FEA111A8-1161-19E6-16BF-618C85521B0B}"/>
              </a:ext>
            </a:extLst>
          </p:cNvPr>
          <p:cNvSpPr txBox="1"/>
          <p:nvPr/>
        </p:nvSpPr>
        <p:spPr>
          <a:xfrm>
            <a:off x="25294681" y="7881133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*</a:t>
            </a:r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FEE1B185-ADA6-DBC8-C159-3AB780E56312}"/>
              </a:ext>
            </a:extLst>
          </p:cNvPr>
          <p:cNvSpPr/>
          <p:nvPr/>
        </p:nvSpPr>
        <p:spPr>
          <a:xfrm>
            <a:off x="24044275" y="842456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96FC9CB3-AD4E-F1DB-C484-4D65AB052F7A}"/>
              </a:ext>
            </a:extLst>
          </p:cNvPr>
          <p:cNvCxnSpPr>
            <a:cxnSpLocks/>
            <a:stCxn id="498" idx="6"/>
            <a:endCxn id="514" idx="2"/>
          </p:cNvCxnSpPr>
          <p:nvPr/>
        </p:nvCxnSpPr>
        <p:spPr>
          <a:xfrm>
            <a:off x="24410035" y="8607444"/>
            <a:ext cx="370569" cy="295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0" name="TextBox 499">
            <a:extLst>
              <a:ext uri="{FF2B5EF4-FFF2-40B4-BE49-F238E27FC236}">
                <a16:creationId xmlns:a16="http://schemas.microsoft.com/office/drawing/2014/main" id="{09F06B06-4562-3886-0F55-D6235FFF31E5}"/>
              </a:ext>
            </a:extLst>
          </p:cNvPr>
          <p:cNvSpPr txBox="1"/>
          <p:nvPr/>
        </p:nvSpPr>
        <p:spPr>
          <a:xfrm>
            <a:off x="24451467" y="861557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sp>
        <p:nvSpPr>
          <p:cNvPr id="514" name="Oval 513">
            <a:extLst>
              <a:ext uri="{FF2B5EF4-FFF2-40B4-BE49-F238E27FC236}">
                <a16:creationId xmlns:a16="http://schemas.microsoft.com/office/drawing/2014/main" id="{541B71C6-B5C0-977E-95EF-61F34290F823}"/>
              </a:ext>
            </a:extLst>
          </p:cNvPr>
          <p:cNvSpPr/>
          <p:nvPr/>
        </p:nvSpPr>
        <p:spPr>
          <a:xfrm>
            <a:off x="24780604" y="8427519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4169C3F9-60BF-ABF9-1DB6-D8511ECDEA03}"/>
              </a:ext>
            </a:extLst>
          </p:cNvPr>
          <p:cNvCxnSpPr>
            <a:cxnSpLocks/>
            <a:stCxn id="514" idx="6"/>
            <a:endCxn id="554" idx="2"/>
          </p:cNvCxnSpPr>
          <p:nvPr/>
        </p:nvCxnSpPr>
        <p:spPr>
          <a:xfrm>
            <a:off x="25146364" y="8610399"/>
            <a:ext cx="405403" cy="475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6" name="TextBox 515">
            <a:extLst>
              <a:ext uri="{FF2B5EF4-FFF2-40B4-BE49-F238E27FC236}">
                <a16:creationId xmlns:a16="http://schemas.microsoft.com/office/drawing/2014/main" id="{A6710A88-F6A8-E859-E53C-623FCEA587C5}"/>
              </a:ext>
            </a:extLst>
          </p:cNvPr>
          <p:cNvSpPr txBox="1"/>
          <p:nvPr/>
        </p:nvSpPr>
        <p:spPr>
          <a:xfrm>
            <a:off x="25187796" y="861853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</a:t>
            </a:r>
          </a:p>
        </p:txBody>
      </p:sp>
      <p:sp>
        <p:nvSpPr>
          <p:cNvPr id="541" name="Oval 540">
            <a:extLst>
              <a:ext uri="{FF2B5EF4-FFF2-40B4-BE49-F238E27FC236}">
                <a16:creationId xmlns:a16="http://schemas.microsoft.com/office/drawing/2014/main" id="{07BF3646-4580-5661-0758-901BDCDCAE16}"/>
              </a:ext>
            </a:extLst>
          </p:cNvPr>
          <p:cNvSpPr/>
          <p:nvPr/>
        </p:nvSpPr>
        <p:spPr>
          <a:xfrm>
            <a:off x="25624733" y="6953616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42" name="Straight Arrow Connector 541">
            <a:extLst>
              <a:ext uri="{FF2B5EF4-FFF2-40B4-BE49-F238E27FC236}">
                <a16:creationId xmlns:a16="http://schemas.microsoft.com/office/drawing/2014/main" id="{C3CDEBAC-178F-E203-4D9A-38B2282D25CD}"/>
              </a:ext>
            </a:extLst>
          </p:cNvPr>
          <p:cNvCxnSpPr>
            <a:cxnSpLocks/>
            <a:stCxn id="541" idx="6"/>
            <a:endCxn id="544" idx="2"/>
          </p:cNvCxnSpPr>
          <p:nvPr/>
        </p:nvCxnSpPr>
        <p:spPr>
          <a:xfrm>
            <a:off x="25990493" y="7136496"/>
            <a:ext cx="363171" cy="245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3" name="TextBox 542">
            <a:extLst>
              <a:ext uri="{FF2B5EF4-FFF2-40B4-BE49-F238E27FC236}">
                <a16:creationId xmlns:a16="http://schemas.microsoft.com/office/drawing/2014/main" id="{8732F145-94D1-AAAA-78A9-174341CE7B69}"/>
              </a:ext>
            </a:extLst>
          </p:cNvPr>
          <p:cNvSpPr txBox="1"/>
          <p:nvPr/>
        </p:nvSpPr>
        <p:spPr>
          <a:xfrm>
            <a:off x="26024527" y="7163706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*</a:t>
            </a:r>
          </a:p>
        </p:txBody>
      </p:sp>
      <p:sp>
        <p:nvSpPr>
          <p:cNvPr id="544" name="Oval 543">
            <a:extLst>
              <a:ext uri="{FF2B5EF4-FFF2-40B4-BE49-F238E27FC236}">
                <a16:creationId xmlns:a16="http://schemas.microsoft.com/office/drawing/2014/main" id="{7F824C65-6A6C-7257-F8FB-FA388DB4CFE6}"/>
              </a:ext>
            </a:extLst>
          </p:cNvPr>
          <p:cNvSpPr/>
          <p:nvPr/>
        </p:nvSpPr>
        <p:spPr>
          <a:xfrm>
            <a:off x="26353664" y="6956073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9F1B25B1-F25C-E5A1-1169-40FD6173763B}"/>
              </a:ext>
            </a:extLst>
          </p:cNvPr>
          <p:cNvSpPr txBox="1"/>
          <p:nvPr/>
        </p:nvSpPr>
        <p:spPr>
          <a:xfrm>
            <a:off x="26760856" y="7166661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553" name="Group 552">
            <a:extLst>
              <a:ext uri="{FF2B5EF4-FFF2-40B4-BE49-F238E27FC236}">
                <a16:creationId xmlns:a16="http://schemas.microsoft.com/office/drawing/2014/main" id="{7293A2D3-8E14-DCBD-3590-078CA41A84CD}"/>
              </a:ext>
            </a:extLst>
          </p:cNvPr>
          <p:cNvGrpSpPr/>
          <p:nvPr/>
        </p:nvGrpSpPr>
        <p:grpSpPr>
          <a:xfrm>
            <a:off x="25551767" y="8432275"/>
            <a:ext cx="1916338" cy="11786389"/>
            <a:chOff x="20095799" y="531128"/>
            <a:chExt cx="1916338" cy="11786389"/>
          </a:xfrm>
        </p:grpSpPr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6D8D1BCB-463F-BC3D-D83B-CA8648649F04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0F5945EA-689F-845E-08AE-6E672DCA4123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556" name="Straight Arrow Connector 555">
              <a:extLst>
                <a:ext uri="{FF2B5EF4-FFF2-40B4-BE49-F238E27FC236}">
                  <a16:creationId xmlns:a16="http://schemas.microsoft.com/office/drawing/2014/main" id="{E30F61C1-FEE0-ECE5-4F05-147F64F91664}"/>
                </a:ext>
              </a:extLst>
            </p:cNvPr>
            <p:cNvCxnSpPr>
              <a:cxnSpLocks/>
              <a:stCxn id="554" idx="6"/>
              <a:endCxn id="555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88DA4B39-A169-1668-E77F-648C969669CF}"/>
                </a:ext>
              </a:extLst>
            </p:cNvPr>
            <p:cNvSpPr txBox="1"/>
            <p:nvPr/>
          </p:nvSpPr>
          <p:spPr>
            <a:xfrm>
              <a:off x="20590994" y="7389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d</a:t>
              </a:r>
            </a:p>
          </p:txBody>
        </p:sp>
        <p:sp>
          <p:nvSpPr>
            <p:cNvPr id="558" name="TextBox 557">
              <a:extLst>
                <a:ext uri="{FF2B5EF4-FFF2-40B4-BE49-F238E27FC236}">
                  <a16:creationId xmlns:a16="http://schemas.microsoft.com/office/drawing/2014/main" id="{9AB64FE7-F89D-1DF0-72BC-7C9FD88F652B}"/>
                </a:ext>
              </a:extLst>
            </p:cNvPr>
            <p:cNvSpPr txBox="1"/>
            <p:nvPr/>
          </p:nvSpPr>
          <p:spPr>
            <a:xfrm>
              <a:off x="21262916" y="838341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3A0E312A-3C14-4059-DD6E-C491C9F5A1A8}"/>
                </a:ext>
              </a:extLst>
            </p:cNvPr>
            <p:cNvGrpSpPr/>
            <p:nvPr/>
          </p:nvGrpSpPr>
          <p:grpSpPr>
            <a:xfrm>
              <a:off x="21286409" y="714032"/>
              <a:ext cx="725728" cy="11603485"/>
              <a:chOff x="2950185" y="5320969"/>
              <a:chExt cx="1625444" cy="75803"/>
            </a:xfrm>
          </p:grpSpPr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3CDD8375-662F-E26E-5705-D7DB679DE5E1}"/>
                  </a:ext>
                </a:extLst>
              </p:cNvPr>
              <p:cNvCxnSpPr>
                <a:cxnSpLocks/>
                <a:stCxn id="555" idx="6"/>
              </p:cNvCxnSpPr>
              <p:nvPr/>
            </p:nvCxnSpPr>
            <p:spPr>
              <a:xfrm>
                <a:off x="2950185" y="5320978"/>
                <a:ext cx="320807" cy="22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1" name="Straight Arrow Connector 560">
                <a:extLst>
                  <a:ext uri="{FF2B5EF4-FFF2-40B4-BE49-F238E27FC236}">
                    <a16:creationId xmlns:a16="http://schemas.microsoft.com/office/drawing/2014/main" id="{0C618AAC-4026-6B58-41FD-8353B0040483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268943" y="5320969"/>
                <a:ext cx="1306686" cy="7580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C75C15-C421-674B-7097-620E7B631ABC}"/>
              </a:ext>
            </a:extLst>
          </p:cNvPr>
          <p:cNvGrpSpPr/>
          <p:nvPr/>
        </p:nvGrpSpPr>
        <p:grpSpPr>
          <a:xfrm>
            <a:off x="24356471" y="9124110"/>
            <a:ext cx="2193985" cy="1108707"/>
            <a:chOff x="24987787" y="3272034"/>
            <a:chExt cx="2193985" cy="1108707"/>
          </a:xfrm>
        </p:grpSpPr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7E82F18E-0DDC-B512-C190-3A78E00C906D}"/>
                </a:ext>
              </a:extLst>
            </p:cNvPr>
            <p:cNvSpPr/>
            <p:nvPr/>
          </p:nvSpPr>
          <p:spPr>
            <a:xfrm>
              <a:off x="25453759" y="327203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933180BE-2FB6-2655-475D-3733EE5E6B91}"/>
                </a:ext>
              </a:extLst>
            </p:cNvPr>
            <p:cNvSpPr/>
            <p:nvPr/>
          </p:nvSpPr>
          <p:spPr>
            <a:xfrm>
              <a:off x="26278609" y="327345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371" name="Straight Arrow Connector 370">
              <a:extLst>
                <a:ext uri="{FF2B5EF4-FFF2-40B4-BE49-F238E27FC236}">
                  <a16:creationId xmlns:a16="http://schemas.microsoft.com/office/drawing/2014/main" id="{ABFE72F4-9296-A580-30B2-6794114F4269}"/>
                </a:ext>
              </a:extLst>
            </p:cNvPr>
            <p:cNvCxnSpPr>
              <a:cxnSpLocks/>
              <a:stCxn id="369" idx="6"/>
              <a:endCxn id="370" idx="2"/>
            </p:cNvCxnSpPr>
            <p:nvPr/>
          </p:nvCxnSpPr>
          <p:spPr>
            <a:xfrm>
              <a:off x="25819519" y="3454914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442DC5AE-19FB-19F4-E3C0-2CE131DAFA3F}"/>
                </a:ext>
              </a:extLst>
            </p:cNvPr>
            <p:cNvSpPr txBox="1"/>
            <p:nvPr/>
          </p:nvSpPr>
          <p:spPr>
            <a:xfrm>
              <a:off x="25913229" y="34718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+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10CE14CE-D573-BCCD-3C7E-B3207C4FC82C}"/>
                </a:ext>
              </a:extLst>
            </p:cNvPr>
            <p:cNvSpPr txBox="1"/>
            <p:nvPr/>
          </p:nvSpPr>
          <p:spPr>
            <a:xfrm>
              <a:off x="26704345" y="348730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E2225A49-70B6-E7F8-07A5-1D19BBF14BE3}"/>
                </a:ext>
              </a:extLst>
            </p:cNvPr>
            <p:cNvGrpSpPr/>
            <p:nvPr/>
          </p:nvGrpSpPr>
          <p:grpSpPr>
            <a:xfrm>
              <a:off x="26644367" y="3456333"/>
              <a:ext cx="537405" cy="924408"/>
              <a:chOff x="4923485" y="5686597"/>
              <a:chExt cx="653697" cy="193137"/>
            </a:xfrm>
          </p:grpSpPr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AAC202DB-BFB9-3440-7CDA-FDDFAB1015DA}"/>
                  </a:ext>
                </a:extLst>
              </p:cNvPr>
              <p:cNvCxnSpPr>
                <a:cxnSpLocks/>
                <a:stCxn id="370" idx="6"/>
              </p:cNvCxnSpPr>
              <p:nvPr/>
            </p:nvCxnSpPr>
            <p:spPr>
              <a:xfrm>
                <a:off x="4923485" y="5686597"/>
                <a:ext cx="287102" cy="1235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6" name="Straight Arrow Connector 375">
                <a:extLst>
                  <a:ext uri="{FF2B5EF4-FFF2-40B4-BE49-F238E27FC236}">
                    <a16:creationId xmlns:a16="http://schemas.microsoft.com/office/drawing/2014/main" id="{7C59C4AD-B9F4-6804-1616-8A69DF5A62E9}"/>
                  </a:ext>
                </a:extLst>
              </p:cNvPr>
              <p:cNvCxnSpPr>
                <a:cxnSpLocks/>
                <a:endCxn id="534" idx="1"/>
              </p:cNvCxnSpPr>
              <p:nvPr/>
            </p:nvCxnSpPr>
            <p:spPr>
              <a:xfrm>
                <a:off x="5206247" y="5688005"/>
                <a:ext cx="370935" cy="191729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AB82A385-B8A5-5449-187F-F8C13F0A6141}"/>
                </a:ext>
              </a:extLst>
            </p:cNvPr>
            <p:cNvGrpSpPr/>
            <p:nvPr/>
          </p:nvGrpSpPr>
          <p:grpSpPr>
            <a:xfrm>
              <a:off x="24987787" y="3454244"/>
              <a:ext cx="465972" cy="874517"/>
              <a:chOff x="10411056" y="5473770"/>
              <a:chExt cx="22698791" cy="6407859"/>
            </a:xfrm>
          </p:grpSpPr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4932A290-24ED-CB47-3AEF-9A1A246A2ED4}"/>
                  </a:ext>
                </a:extLst>
              </p:cNvPr>
              <p:cNvCxnSpPr>
                <a:cxnSpLocks/>
                <a:stCxn id="401" idx="7"/>
              </p:cNvCxnSpPr>
              <p:nvPr/>
            </p:nvCxnSpPr>
            <p:spPr>
              <a:xfrm flipV="1">
                <a:off x="10411056" y="5473770"/>
                <a:ext cx="14374069" cy="6407859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9" name="Straight Arrow Connector 378">
                <a:extLst>
                  <a:ext uri="{FF2B5EF4-FFF2-40B4-BE49-F238E27FC236}">
                    <a16:creationId xmlns:a16="http://schemas.microsoft.com/office/drawing/2014/main" id="{CE78376E-635B-3EF4-3AA2-AF542E76C5D4}"/>
                  </a:ext>
                </a:extLst>
              </p:cNvPr>
              <p:cNvCxnSpPr>
                <a:cxnSpLocks/>
                <a:endCxn id="369" idx="2"/>
              </p:cNvCxnSpPr>
              <p:nvPr/>
            </p:nvCxnSpPr>
            <p:spPr>
              <a:xfrm>
                <a:off x="24847624" y="5478679"/>
                <a:ext cx="8262223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20F8F854-E4FE-2D9F-58A1-FFAFF1902615}"/>
                </a:ext>
              </a:extLst>
            </p:cNvPr>
            <p:cNvSpPr txBox="1"/>
            <p:nvPr/>
          </p:nvSpPr>
          <p:spPr>
            <a:xfrm>
              <a:off x="25205478" y="350881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</p:grpSp>
      <p:sp>
        <p:nvSpPr>
          <p:cNvPr id="401" name="Oval 400">
            <a:extLst>
              <a:ext uri="{FF2B5EF4-FFF2-40B4-BE49-F238E27FC236}">
                <a16:creationId xmlns:a16="http://schemas.microsoft.com/office/drawing/2014/main" id="{EAD53677-2F2D-147E-1DB3-83A1C4541BF4}"/>
              </a:ext>
            </a:extLst>
          </p:cNvPr>
          <p:cNvSpPr/>
          <p:nvPr/>
        </p:nvSpPr>
        <p:spPr>
          <a:xfrm>
            <a:off x="24044275" y="10127273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F62FF9C7-241B-1ACF-3BE0-6C3D2BB3B11B}"/>
              </a:ext>
            </a:extLst>
          </p:cNvPr>
          <p:cNvGrpSpPr/>
          <p:nvPr/>
        </p:nvGrpSpPr>
        <p:grpSpPr>
          <a:xfrm>
            <a:off x="24356471" y="9815163"/>
            <a:ext cx="2193983" cy="467617"/>
            <a:chOff x="25003859" y="3272034"/>
            <a:chExt cx="2193983" cy="467617"/>
          </a:xfrm>
        </p:grpSpPr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45D9249F-88D2-E340-EFA6-8CCBC9C101FC}"/>
                </a:ext>
              </a:extLst>
            </p:cNvPr>
            <p:cNvSpPr/>
            <p:nvPr/>
          </p:nvSpPr>
          <p:spPr>
            <a:xfrm>
              <a:off x="25453759" y="327203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6982E19E-084A-9AE4-ED20-506C715D0B05}"/>
                </a:ext>
              </a:extLst>
            </p:cNvPr>
            <p:cNvSpPr/>
            <p:nvPr/>
          </p:nvSpPr>
          <p:spPr>
            <a:xfrm>
              <a:off x="26278609" y="327345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74" name="Straight Arrow Connector 473">
              <a:extLst>
                <a:ext uri="{FF2B5EF4-FFF2-40B4-BE49-F238E27FC236}">
                  <a16:creationId xmlns:a16="http://schemas.microsoft.com/office/drawing/2014/main" id="{25391FF8-4DEB-B3F0-210D-9CA2F123CBDF}"/>
                </a:ext>
              </a:extLst>
            </p:cNvPr>
            <p:cNvCxnSpPr>
              <a:cxnSpLocks/>
              <a:stCxn id="472" idx="6"/>
              <a:endCxn id="473" idx="2"/>
            </p:cNvCxnSpPr>
            <p:nvPr/>
          </p:nvCxnSpPr>
          <p:spPr>
            <a:xfrm>
              <a:off x="25819519" y="3454914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186E7B90-F257-9EB6-10AB-C8A1A9E5C5D2}"/>
                </a:ext>
              </a:extLst>
            </p:cNvPr>
            <p:cNvSpPr txBox="1"/>
            <p:nvPr/>
          </p:nvSpPr>
          <p:spPr>
            <a:xfrm>
              <a:off x="25913229" y="34718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-</a:t>
              </a:r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93FFE3D4-E04A-E768-4D5D-41D958964F07}"/>
                </a:ext>
              </a:extLst>
            </p:cNvPr>
            <p:cNvSpPr txBox="1"/>
            <p:nvPr/>
          </p:nvSpPr>
          <p:spPr>
            <a:xfrm>
              <a:off x="26704345" y="348730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DDB9F774-94D6-114A-35B2-0D343D0FFB35}"/>
                </a:ext>
              </a:extLst>
            </p:cNvPr>
            <p:cNvGrpSpPr/>
            <p:nvPr/>
          </p:nvGrpSpPr>
          <p:grpSpPr>
            <a:xfrm>
              <a:off x="26644368" y="3456266"/>
              <a:ext cx="553474" cy="233412"/>
              <a:chOff x="4923485" y="5686597"/>
              <a:chExt cx="673243" cy="48767"/>
            </a:xfrm>
          </p:grpSpPr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D5D2AD50-8044-7C15-B650-75B5769D1DE5}"/>
                  </a:ext>
                </a:extLst>
              </p:cNvPr>
              <p:cNvCxnSpPr>
                <a:cxnSpLocks/>
                <a:stCxn id="473" idx="6"/>
              </p:cNvCxnSpPr>
              <p:nvPr/>
            </p:nvCxnSpPr>
            <p:spPr>
              <a:xfrm>
                <a:off x="4923485" y="5686597"/>
                <a:ext cx="287102" cy="1235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4" name="Straight Arrow Connector 503">
                <a:extLst>
                  <a:ext uri="{FF2B5EF4-FFF2-40B4-BE49-F238E27FC236}">
                    <a16:creationId xmlns:a16="http://schemas.microsoft.com/office/drawing/2014/main" id="{976E28D5-0968-E1FE-4FE9-606D58A9D467}"/>
                  </a:ext>
                </a:extLst>
              </p:cNvPr>
              <p:cNvCxnSpPr>
                <a:cxnSpLocks/>
                <a:endCxn id="534" idx="1"/>
              </p:cNvCxnSpPr>
              <p:nvPr/>
            </p:nvCxnSpPr>
            <p:spPr>
              <a:xfrm>
                <a:off x="5206247" y="5688005"/>
                <a:ext cx="390481" cy="47359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0D166067-1ABF-150C-60F3-A14E9E74FCD6}"/>
                </a:ext>
              </a:extLst>
            </p:cNvPr>
            <p:cNvGrpSpPr/>
            <p:nvPr/>
          </p:nvGrpSpPr>
          <p:grpSpPr>
            <a:xfrm>
              <a:off x="25003859" y="3454244"/>
              <a:ext cx="449900" cy="183464"/>
              <a:chOff x="11193968" y="5473770"/>
              <a:chExt cx="21915879" cy="1344297"/>
            </a:xfrm>
          </p:grpSpPr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7928CFB9-1670-502D-A155-1CC45A0DC9ED}"/>
                  </a:ext>
                </a:extLst>
              </p:cNvPr>
              <p:cNvCxnSpPr>
                <a:cxnSpLocks/>
                <a:stCxn id="401" idx="7"/>
              </p:cNvCxnSpPr>
              <p:nvPr/>
            </p:nvCxnSpPr>
            <p:spPr>
              <a:xfrm flipV="1">
                <a:off x="11193968" y="5473770"/>
                <a:ext cx="14490688" cy="1344297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2" name="Straight Arrow Connector 501">
                <a:extLst>
                  <a:ext uri="{FF2B5EF4-FFF2-40B4-BE49-F238E27FC236}">
                    <a16:creationId xmlns:a16="http://schemas.microsoft.com/office/drawing/2014/main" id="{5F76ED40-118E-1098-3A47-FF6F142E782A}"/>
                  </a:ext>
                </a:extLst>
              </p:cNvPr>
              <p:cNvCxnSpPr>
                <a:cxnSpLocks/>
                <a:endCxn id="472" idx="2"/>
              </p:cNvCxnSpPr>
              <p:nvPr/>
            </p:nvCxnSpPr>
            <p:spPr>
              <a:xfrm>
                <a:off x="25144236" y="5473770"/>
                <a:ext cx="7965611" cy="4909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DC116DA3-E267-51D2-9784-7D0FAA0A1F5E}"/>
                </a:ext>
              </a:extLst>
            </p:cNvPr>
            <p:cNvSpPr txBox="1"/>
            <p:nvPr/>
          </p:nvSpPr>
          <p:spPr>
            <a:xfrm>
              <a:off x="25205478" y="350881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</p:grp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6C5B36A8-D03C-08DF-1C5C-405D979A9ABF}"/>
              </a:ext>
            </a:extLst>
          </p:cNvPr>
          <p:cNvGrpSpPr/>
          <p:nvPr/>
        </p:nvGrpSpPr>
        <p:grpSpPr>
          <a:xfrm>
            <a:off x="24356471" y="10439469"/>
            <a:ext cx="2193985" cy="611394"/>
            <a:chOff x="24947303" y="3128257"/>
            <a:chExt cx="2193985" cy="611394"/>
          </a:xfrm>
        </p:grpSpPr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15AF54EF-69F0-DB7D-5E7D-57C475A79752}"/>
                </a:ext>
              </a:extLst>
            </p:cNvPr>
            <p:cNvSpPr/>
            <p:nvPr/>
          </p:nvSpPr>
          <p:spPr>
            <a:xfrm>
              <a:off x="25453759" y="327203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B33C8C3A-65E4-AA1A-429B-4D5207C07BD5}"/>
                </a:ext>
              </a:extLst>
            </p:cNvPr>
            <p:cNvSpPr/>
            <p:nvPr/>
          </p:nvSpPr>
          <p:spPr>
            <a:xfrm>
              <a:off x="26278609" y="327345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508" name="Straight Arrow Connector 507">
              <a:extLst>
                <a:ext uri="{FF2B5EF4-FFF2-40B4-BE49-F238E27FC236}">
                  <a16:creationId xmlns:a16="http://schemas.microsoft.com/office/drawing/2014/main" id="{06B7B14B-8C9B-4652-A502-CEFE8AFB4B9E}"/>
                </a:ext>
              </a:extLst>
            </p:cNvPr>
            <p:cNvCxnSpPr>
              <a:cxnSpLocks/>
              <a:stCxn id="506" idx="6"/>
              <a:endCxn id="507" idx="2"/>
            </p:cNvCxnSpPr>
            <p:nvPr/>
          </p:nvCxnSpPr>
          <p:spPr>
            <a:xfrm>
              <a:off x="25819519" y="3454914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F646D433-76AD-7EE8-8373-D6033D1363D7}"/>
                </a:ext>
              </a:extLst>
            </p:cNvPr>
            <p:cNvSpPr txBox="1"/>
            <p:nvPr/>
          </p:nvSpPr>
          <p:spPr>
            <a:xfrm>
              <a:off x="25913229" y="34718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*</a:t>
              </a:r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442F3A25-9813-FAB8-D725-5467D71EBEAC}"/>
                </a:ext>
              </a:extLst>
            </p:cNvPr>
            <p:cNvSpPr txBox="1"/>
            <p:nvPr/>
          </p:nvSpPr>
          <p:spPr>
            <a:xfrm>
              <a:off x="26704345" y="348730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grpSp>
          <p:nvGrpSpPr>
            <p:cNvPr id="511" name="Group 510">
              <a:extLst>
                <a:ext uri="{FF2B5EF4-FFF2-40B4-BE49-F238E27FC236}">
                  <a16:creationId xmlns:a16="http://schemas.microsoft.com/office/drawing/2014/main" id="{DCDC0B2A-7753-37E3-D1F2-490CF2C499BD}"/>
                </a:ext>
              </a:extLst>
            </p:cNvPr>
            <p:cNvGrpSpPr/>
            <p:nvPr/>
          </p:nvGrpSpPr>
          <p:grpSpPr>
            <a:xfrm>
              <a:off x="26644368" y="3180277"/>
              <a:ext cx="496920" cy="282870"/>
              <a:chOff x="4923485" y="5628905"/>
              <a:chExt cx="604451" cy="59100"/>
            </a:xfrm>
          </p:grpSpPr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AC767065-B313-AD18-4647-D1A4BA7CD5C2}"/>
                  </a:ext>
                </a:extLst>
              </p:cNvPr>
              <p:cNvCxnSpPr>
                <a:cxnSpLocks/>
                <a:stCxn id="507" idx="6"/>
              </p:cNvCxnSpPr>
              <p:nvPr/>
            </p:nvCxnSpPr>
            <p:spPr>
              <a:xfrm>
                <a:off x="4923485" y="5686597"/>
                <a:ext cx="287102" cy="1235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0" name="Straight Arrow Connector 519">
                <a:extLst>
                  <a:ext uri="{FF2B5EF4-FFF2-40B4-BE49-F238E27FC236}">
                    <a16:creationId xmlns:a16="http://schemas.microsoft.com/office/drawing/2014/main" id="{69805201-32F6-183B-6CAD-FA17968F1848}"/>
                  </a:ext>
                </a:extLst>
              </p:cNvPr>
              <p:cNvCxnSpPr>
                <a:cxnSpLocks/>
                <a:endCxn id="534" idx="3"/>
              </p:cNvCxnSpPr>
              <p:nvPr/>
            </p:nvCxnSpPr>
            <p:spPr>
              <a:xfrm flipV="1">
                <a:off x="5206247" y="5628905"/>
                <a:ext cx="321689" cy="5910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C2F5FDE4-42BA-4759-64E7-54BCA44ECD28}"/>
                </a:ext>
              </a:extLst>
            </p:cNvPr>
            <p:cNvGrpSpPr/>
            <p:nvPr/>
          </p:nvGrpSpPr>
          <p:grpSpPr>
            <a:xfrm>
              <a:off x="24947303" y="3128257"/>
              <a:ext cx="506456" cy="326657"/>
              <a:chOff x="8438968" y="3085161"/>
              <a:chExt cx="24670879" cy="2393518"/>
            </a:xfrm>
          </p:grpSpPr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E38D0615-82EE-09FC-6F09-2F09FDD04C6C}"/>
                  </a:ext>
                </a:extLst>
              </p:cNvPr>
              <p:cNvCxnSpPr>
                <a:cxnSpLocks/>
                <a:stCxn id="401" idx="5"/>
              </p:cNvCxnSpPr>
              <p:nvPr/>
            </p:nvCxnSpPr>
            <p:spPr>
              <a:xfrm>
                <a:off x="8438968" y="3085161"/>
                <a:ext cx="16063526" cy="238860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8" name="Straight Arrow Connector 517">
                <a:extLst>
                  <a:ext uri="{FF2B5EF4-FFF2-40B4-BE49-F238E27FC236}">
                    <a16:creationId xmlns:a16="http://schemas.microsoft.com/office/drawing/2014/main" id="{02CED184-F6D5-B7A0-B024-FE8B68FB7705}"/>
                  </a:ext>
                </a:extLst>
              </p:cNvPr>
              <p:cNvCxnSpPr>
                <a:cxnSpLocks/>
                <a:endCxn id="506" idx="2"/>
              </p:cNvCxnSpPr>
              <p:nvPr/>
            </p:nvCxnSpPr>
            <p:spPr>
              <a:xfrm>
                <a:off x="24537518" y="5478679"/>
                <a:ext cx="8572329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1EFA2927-7DCC-8363-3722-FE4462B6EDCF}"/>
                </a:ext>
              </a:extLst>
            </p:cNvPr>
            <p:cNvSpPr txBox="1"/>
            <p:nvPr/>
          </p:nvSpPr>
          <p:spPr>
            <a:xfrm>
              <a:off x="25205478" y="350881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3493808F-F7C0-022E-C746-4C46FA73512F}"/>
              </a:ext>
            </a:extLst>
          </p:cNvPr>
          <p:cNvGrpSpPr/>
          <p:nvPr/>
        </p:nvGrpSpPr>
        <p:grpSpPr>
          <a:xfrm>
            <a:off x="24356471" y="10439469"/>
            <a:ext cx="2193987" cy="1302447"/>
            <a:chOff x="24963375" y="2437204"/>
            <a:chExt cx="2193987" cy="1302447"/>
          </a:xfrm>
        </p:grpSpPr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A12DA7A3-3EE6-1828-F9ED-10E2A4B29FA2}"/>
                </a:ext>
              </a:extLst>
            </p:cNvPr>
            <p:cNvSpPr/>
            <p:nvPr/>
          </p:nvSpPr>
          <p:spPr>
            <a:xfrm>
              <a:off x="25453759" y="327203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9AA81545-ABFC-6A43-A28E-73BFAEA2273F}"/>
                </a:ext>
              </a:extLst>
            </p:cNvPr>
            <p:cNvSpPr/>
            <p:nvPr/>
          </p:nvSpPr>
          <p:spPr>
            <a:xfrm>
              <a:off x="26278609" y="327345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524" name="Straight Arrow Connector 523">
              <a:extLst>
                <a:ext uri="{FF2B5EF4-FFF2-40B4-BE49-F238E27FC236}">
                  <a16:creationId xmlns:a16="http://schemas.microsoft.com/office/drawing/2014/main" id="{55872668-3EA0-BEAB-1677-EAF3B0FCF2DF}"/>
                </a:ext>
              </a:extLst>
            </p:cNvPr>
            <p:cNvCxnSpPr>
              <a:cxnSpLocks/>
              <a:stCxn id="522" idx="6"/>
              <a:endCxn id="523" idx="2"/>
            </p:cNvCxnSpPr>
            <p:nvPr/>
          </p:nvCxnSpPr>
          <p:spPr>
            <a:xfrm>
              <a:off x="25819519" y="3454914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E88AC82C-C1AE-BEE7-81D2-EDB8E69DD0F9}"/>
                </a:ext>
              </a:extLst>
            </p:cNvPr>
            <p:cNvSpPr txBox="1"/>
            <p:nvPr/>
          </p:nvSpPr>
          <p:spPr>
            <a:xfrm>
              <a:off x="25913229" y="34718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/</a:t>
              </a:r>
            </a:p>
          </p:txBody>
        </p: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4C30387F-84E8-D6E4-DF77-470D47DE72E0}"/>
                </a:ext>
              </a:extLst>
            </p:cNvPr>
            <p:cNvSpPr txBox="1"/>
            <p:nvPr/>
          </p:nvSpPr>
          <p:spPr>
            <a:xfrm>
              <a:off x="26704345" y="348730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FD8635A9-545A-9E80-CD2B-919D916B09A3}"/>
                </a:ext>
              </a:extLst>
            </p:cNvPr>
            <p:cNvGrpSpPr/>
            <p:nvPr/>
          </p:nvGrpSpPr>
          <p:grpSpPr>
            <a:xfrm>
              <a:off x="26644366" y="2489195"/>
              <a:ext cx="512996" cy="973889"/>
              <a:chOff x="4923485" y="5484530"/>
              <a:chExt cx="624006" cy="203475"/>
            </a:xfrm>
          </p:grpSpPr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BFE88E82-D16C-1FA7-B4DD-BDC2FE705BD8}"/>
                  </a:ext>
                </a:extLst>
              </p:cNvPr>
              <p:cNvCxnSpPr>
                <a:cxnSpLocks/>
                <a:stCxn id="523" idx="6"/>
              </p:cNvCxnSpPr>
              <p:nvPr/>
            </p:nvCxnSpPr>
            <p:spPr>
              <a:xfrm>
                <a:off x="4923485" y="5686597"/>
                <a:ext cx="287102" cy="1235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3" name="Straight Arrow Connector 532">
                <a:extLst>
                  <a:ext uri="{FF2B5EF4-FFF2-40B4-BE49-F238E27FC236}">
                    <a16:creationId xmlns:a16="http://schemas.microsoft.com/office/drawing/2014/main" id="{F32162B4-869C-802A-6382-F77E3B3CD190}"/>
                  </a:ext>
                </a:extLst>
              </p:cNvPr>
              <p:cNvCxnSpPr>
                <a:cxnSpLocks/>
                <a:endCxn id="534" idx="3"/>
              </p:cNvCxnSpPr>
              <p:nvPr/>
            </p:nvCxnSpPr>
            <p:spPr>
              <a:xfrm flipV="1">
                <a:off x="5206247" y="5484530"/>
                <a:ext cx="341244" cy="203475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8" name="Group 527">
              <a:extLst>
                <a:ext uri="{FF2B5EF4-FFF2-40B4-BE49-F238E27FC236}">
                  <a16:creationId xmlns:a16="http://schemas.microsoft.com/office/drawing/2014/main" id="{53EB9901-C821-F614-AFBA-24964872F673}"/>
                </a:ext>
              </a:extLst>
            </p:cNvPr>
            <p:cNvGrpSpPr/>
            <p:nvPr/>
          </p:nvGrpSpPr>
          <p:grpSpPr>
            <a:xfrm>
              <a:off x="24963375" y="2437204"/>
              <a:ext cx="490384" cy="1017710"/>
              <a:chOff x="9221880" y="-1978396"/>
              <a:chExt cx="23887967" cy="7457074"/>
            </a:xfrm>
          </p:grpSpPr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1D0D8B80-FBE1-6C74-4C96-193098C8ABB3}"/>
                  </a:ext>
                </a:extLst>
              </p:cNvPr>
              <p:cNvCxnSpPr>
                <a:cxnSpLocks/>
                <a:stCxn id="401" idx="5"/>
              </p:cNvCxnSpPr>
              <p:nvPr/>
            </p:nvCxnSpPr>
            <p:spPr>
              <a:xfrm>
                <a:off x="9221880" y="-1978396"/>
                <a:ext cx="14713743" cy="739850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1" name="Straight Arrow Connector 530">
                <a:extLst>
                  <a:ext uri="{FF2B5EF4-FFF2-40B4-BE49-F238E27FC236}">
                    <a16:creationId xmlns:a16="http://schemas.microsoft.com/office/drawing/2014/main" id="{EDF8F5A9-84B2-4C9F-45C5-29EE9EBBF496}"/>
                  </a:ext>
                </a:extLst>
              </p:cNvPr>
              <p:cNvCxnSpPr>
                <a:cxnSpLocks/>
                <a:endCxn id="522" idx="2"/>
              </p:cNvCxnSpPr>
              <p:nvPr/>
            </p:nvCxnSpPr>
            <p:spPr>
              <a:xfrm>
                <a:off x="24285479" y="5420104"/>
                <a:ext cx="8824368" cy="5857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A1A91777-E91E-1C7E-4F6B-AF5B591CE4A2}"/>
                </a:ext>
              </a:extLst>
            </p:cNvPr>
            <p:cNvSpPr txBox="1"/>
            <p:nvPr/>
          </p:nvSpPr>
          <p:spPr>
            <a:xfrm>
              <a:off x="25205478" y="350881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</p:grpSp>
      <p:sp>
        <p:nvSpPr>
          <p:cNvPr id="534" name="Oval 533">
            <a:extLst>
              <a:ext uri="{FF2B5EF4-FFF2-40B4-BE49-F238E27FC236}">
                <a16:creationId xmlns:a16="http://schemas.microsoft.com/office/drawing/2014/main" id="{606A6258-72C5-6642-E60E-2E21A6D3C219}"/>
              </a:ext>
            </a:extLst>
          </p:cNvPr>
          <p:cNvSpPr/>
          <p:nvPr/>
        </p:nvSpPr>
        <p:spPr>
          <a:xfrm>
            <a:off x="26496893" y="1017925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D9C9C82F-1194-6486-1B0A-F879DB23053F}"/>
              </a:ext>
            </a:extLst>
          </p:cNvPr>
          <p:cNvGrpSpPr/>
          <p:nvPr/>
        </p:nvGrpSpPr>
        <p:grpSpPr>
          <a:xfrm>
            <a:off x="26766733" y="10355479"/>
            <a:ext cx="701372" cy="9863184"/>
            <a:chOff x="21262916" y="714015"/>
            <a:chExt cx="701372" cy="9863184"/>
          </a:xfrm>
        </p:grpSpPr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5D70EB4E-9F6F-CFA5-0192-27466CF49409}"/>
                </a:ext>
              </a:extLst>
            </p:cNvPr>
            <p:cNvSpPr txBox="1"/>
            <p:nvPr/>
          </p:nvSpPr>
          <p:spPr>
            <a:xfrm>
              <a:off x="21262916" y="838341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545" name="Group 544">
              <a:extLst>
                <a:ext uri="{FF2B5EF4-FFF2-40B4-BE49-F238E27FC236}">
                  <a16:creationId xmlns:a16="http://schemas.microsoft.com/office/drawing/2014/main" id="{CDED42B6-6357-CC7D-8D7D-6FAD0C88E61C}"/>
                </a:ext>
              </a:extLst>
            </p:cNvPr>
            <p:cNvGrpSpPr/>
            <p:nvPr/>
          </p:nvGrpSpPr>
          <p:grpSpPr>
            <a:xfrm>
              <a:off x="21358837" y="714015"/>
              <a:ext cx="605451" cy="9863184"/>
              <a:chOff x="3112403" y="5320969"/>
              <a:chExt cx="1356054" cy="64434"/>
            </a:xfrm>
          </p:grpSpPr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12513B96-E76A-4581-3B48-B1E10D6BC372}"/>
                  </a:ext>
                </a:extLst>
              </p:cNvPr>
              <p:cNvCxnSpPr>
                <a:cxnSpLocks/>
                <a:stCxn id="534" idx="6"/>
              </p:cNvCxnSpPr>
              <p:nvPr/>
            </p:nvCxnSpPr>
            <p:spPr>
              <a:xfrm flipV="1">
                <a:off x="3112403" y="5321000"/>
                <a:ext cx="158589" cy="12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8" name="Straight Arrow Connector 547">
                <a:extLst>
                  <a:ext uri="{FF2B5EF4-FFF2-40B4-BE49-F238E27FC236}">
                    <a16:creationId xmlns:a16="http://schemas.microsoft.com/office/drawing/2014/main" id="{2A62F8C9-AB88-E8C5-F1F3-78CECD0CA8FF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268943" y="5320969"/>
                <a:ext cx="1199514" cy="6443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5FD7429-10B8-BB78-33AD-9F453ADA3BF9}"/>
              </a:ext>
            </a:extLst>
          </p:cNvPr>
          <p:cNvGrpSpPr/>
          <p:nvPr/>
        </p:nvGrpSpPr>
        <p:grpSpPr>
          <a:xfrm>
            <a:off x="20337996" y="12141729"/>
            <a:ext cx="3585582" cy="2065253"/>
            <a:chOff x="23921942" y="12302218"/>
            <a:chExt cx="3585582" cy="2065253"/>
          </a:xfrm>
        </p:grpSpPr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52AD794D-84AB-D350-6EF3-334D2D3EF7C4}"/>
                </a:ext>
              </a:extLst>
            </p:cNvPr>
            <p:cNvSpPr/>
            <p:nvPr/>
          </p:nvSpPr>
          <p:spPr>
            <a:xfrm>
              <a:off x="23921942" y="126143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3" name="Oval 642">
              <a:extLst>
                <a:ext uri="{FF2B5EF4-FFF2-40B4-BE49-F238E27FC236}">
                  <a16:creationId xmlns:a16="http://schemas.microsoft.com/office/drawing/2014/main" id="{44461E5D-A511-29C1-D99E-0DB147549CB3}"/>
                </a:ext>
              </a:extLst>
            </p:cNvPr>
            <p:cNvSpPr/>
            <p:nvPr/>
          </p:nvSpPr>
          <p:spPr>
            <a:xfrm>
              <a:off x="24684038" y="1230221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4" name="Oval 643">
              <a:extLst>
                <a:ext uri="{FF2B5EF4-FFF2-40B4-BE49-F238E27FC236}">
                  <a16:creationId xmlns:a16="http://schemas.microsoft.com/office/drawing/2014/main" id="{527A604C-8CC4-89F9-340C-C92DA47DEE67}"/>
                </a:ext>
              </a:extLst>
            </p:cNvPr>
            <p:cNvSpPr/>
            <p:nvPr/>
          </p:nvSpPr>
          <p:spPr>
            <a:xfrm>
              <a:off x="26276092" y="1230522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645" name="Straight Arrow Connector 644">
              <a:extLst>
                <a:ext uri="{FF2B5EF4-FFF2-40B4-BE49-F238E27FC236}">
                  <a16:creationId xmlns:a16="http://schemas.microsoft.com/office/drawing/2014/main" id="{A87C1856-6DC3-4A9B-8442-FEEF286147E0}"/>
                </a:ext>
              </a:extLst>
            </p:cNvPr>
            <p:cNvCxnSpPr>
              <a:cxnSpLocks/>
              <a:stCxn id="643" idx="6"/>
              <a:endCxn id="644" idx="2"/>
            </p:cNvCxnSpPr>
            <p:nvPr/>
          </p:nvCxnSpPr>
          <p:spPr>
            <a:xfrm>
              <a:off x="25049798" y="12485098"/>
              <a:ext cx="1226294" cy="300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6" name="TextBox 645">
              <a:extLst>
                <a:ext uri="{FF2B5EF4-FFF2-40B4-BE49-F238E27FC236}">
                  <a16:creationId xmlns:a16="http://schemas.microsoft.com/office/drawing/2014/main" id="{8BB15E14-32E9-DAE4-F1BA-2F63EB84BD36}"/>
                </a:ext>
              </a:extLst>
            </p:cNvPr>
            <p:cNvSpPr txBox="1"/>
            <p:nvPr/>
          </p:nvSpPr>
          <p:spPr>
            <a:xfrm>
              <a:off x="25143508" y="1250201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~</a:t>
              </a:r>
            </a:p>
          </p:txBody>
        </p: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3A34D59D-2238-CA80-0D92-70960E2F35FF}"/>
                </a:ext>
              </a:extLst>
            </p:cNvPr>
            <p:cNvSpPr txBox="1"/>
            <p:nvPr/>
          </p:nvSpPr>
          <p:spPr>
            <a:xfrm>
              <a:off x="26701828" y="12519079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  <a:p>
              <a:endParaRPr lang="en-US" sz="900" b="1" dirty="0"/>
            </a:p>
          </p:txBody>
        </p:sp>
        <p:cxnSp>
          <p:nvCxnSpPr>
            <p:cNvPr id="653" name="Straight Connector 652">
              <a:extLst>
                <a:ext uri="{FF2B5EF4-FFF2-40B4-BE49-F238E27FC236}">
                  <a16:creationId xmlns:a16="http://schemas.microsoft.com/office/drawing/2014/main" id="{45260BAA-37CC-D5A2-660F-4ABA18F488AF}"/>
                </a:ext>
              </a:extLst>
            </p:cNvPr>
            <p:cNvCxnSpPr>
              <a:cxnSpLocks/>
              <a:stCxn id="644" idx="6"/>
            </p:cNvCxnSpPr>
            <p:nvPr/>
          </p:nvCxnSpPr>
          <p:spPr>
            <a:xfrm>
              <a:off x="26641853" y="12488053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4" name="Straight Arrow Connector 653">
              <a:extLst>
                <a:ext uri="{FF2B5EF4-FFF2-40B4-BE49-F238E27FC236}">
                  <a16:creationId xmlns:a16="http://schemas.microsoft.com/office/drawing/2014/main" id="{2A4905D0-F937-005B-BF29-BF2C0BC111D1}"/>
                </a:ext>
              </a:extLst>
            </p:cNvPr>
            <p:cNvCxnSpPr>
              <a:cxnSpLocks/>
              <a:endCxn id="618" idx="1"/>
            </p:cNvCxnSpPr>
            <p:nvPr/>
          </p:nvCxnSpPr>
          <p:spPr>
            <a:xfrm>
              <a:off x="26874310" y="12494773"/>
              <a:ext cx="321015" cy="22667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1" name="Straight Connector 650">
              <a:extLst>
                <a:ext uri="{FF2B5EF4-FFF2-40B4-BE49-F238E27FC236}">
                  <a16:creationId xmlns:a16="http://schemas.microsoft.com/office/drawing/2014/main" id="{DA7EB63B-5639-F041-D490-BCFB943D054F}"/>
                </a:ext>
              </a:extLst>
            </p:cNvPr>
            <p:cNvCxnSpPr>
              <a:cxnSpLocks/>
              <a:stCxn id="614" idx="7"/>
            </p:cNvCxnSpPr>
            <p:nvPr/>
          </p:nvCxnSpPr>
          <p:spPr>
            <a:xfrm flipV="1">
              <a:off x="24234138" y="12484428"/>
              <a:ext cx="297472" cy="18346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2" name="Straight Arrow Connector 651">
              <a:extLst>
                <a:ext uri="{FF2B5EF4-FFF2-40B4-BE49-F238E27FC236}">
                  <a16:creationId xmlns:a16="http://schemas.microsoft.com/office/drawing/2014/main" id="{C7DCFDAF-3FA6-8219-BCBE-FE7D0E9D6BB4}"/>
                </a:ext>
              </a:extLst>
            </p:cNvPr>
            <p:cNvCxnSpPr>
              <a:cxnSpLocks/>
              <a:endCxn id="643" idx="2"/>
            </p:cNvCxnSpPr>
            <p:nvPr/>
          </p:nvCxnSpPr>
          <p:spPr>
            <a:xfrm>
              <a:off x="24520516" y="12484428"/>
              <a:ext cx="163522" cy="6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0" name="TextBox 649">
              <a:extLst>
                <a:ext uri="{FF2B5EF4-FFF2-40B4-BE49-F238E27FC236}">
                  <a16:creationId xmlns:a16="http://schemas.microsoft.com/office/drawing/2014/main" id="{23B53FCE-1AA0-4FE0-B6F6-1F1C305C4D9C}"/>
                </a:ext>
              </a:extLst>
            </p:cNvPr>
            <p:cNvSpPr txBox="1"/>
            <p:nvPr/>
          </p:nvSpPr>
          <p:spPr>
            <a:xfrm>
              <a:off x="24435757" y="12539003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  <a:p>
              <a:endParaRPr lang="en-US" sz="900" b="1" dirty="0"/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3F37CDB5-DA86-EB97-E835-DF0367BA53DB}"/>
                </a:ext>
              </a:extLst>
            </p:cNvPr>
            <p:cNvSpPr/>
            <p:nvPr/>
          </p:nvSpPr>
          <p:spPr>
            <a:xfrm>
              <a:off x="24740594" y="1307030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32" name="Oval 631">
              <a:extLst>
                <a:ext uri="{FF2B5EF4-FFF2-40B4-BE49-F238E27FC236}">
                  <a16:creationId xmlns:a16="http://schemas.microsoft.com/office/drawing/2014/main" id="{A0EDCD7A-5D85-3E65-1F2E-337074E73653}"/>
                </a:ext>
              </a:extLst>
            </p:cNvPr>
            <p:cNvSpPr/>
            <p:nvPr/>
          </p:nvSpPr>
          <p:spPr>
            <a:xfrm>
              <a:off x="26332648" y="1307330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633" name="Straight Arrow Connector 632">
              <a:extLst>
                <a:ext uri="{FF2B5EF4-FFF2-40B4-BE49-F238E27FC236}">
                  <a16:creationId xmlns:a16="http://schemas.microsoft.com/office/drawing/2014/main" id="{2CFF8498-2E72-2A58-E5CB-621F933564F2}"/>
                </a:ext>
              </a:extLst>
            </p:cNvPr>
            <p:cNvCxnSpPr>
              <a:cxnSpLocks/>
              <a:stCxn id="631" idx="6"/>
              <a:endCxn id="667" idx="2"/>
            </p:cNvCxnSpPr>
            <p:nvPr/>
          </p:nvCxnSpPr>
          <p:spPr>
            <a:xfrm flipV="1">
              <a:off x="25106354" y="13250327"/>
              <a:ext cx="473249" cy="285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8269E8D0-2E6A-5DA3-DF13-D678543398B1}"/>
                </a:ext>
              </a:extLst>
            </p:cNvPr>
            <p:cNvSpPr txBox="1"/>
            <p:nvPr/>
          </p:nvSpPr>
          <p:spPr>
            <a:xfrm>
              <a:off x="25200064" y="1327010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&amp;</a:t>
              </a:r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811A2639-A83E-424C-E1CE-A57DDD5B7AD7}"/>
                </a:ext>
              </a:extLst>
            </p:cNvPr>
            <p:cNvSpPr txBox="1"/>
            <p:nvPr/>
          </p:nvSpPr>
          <p:spPr>
            <a:xfrm>
              <a:off x="26758384" y="13287162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  <a:p>
              <a:endParaRPr lang="en-US" sz="900" b="1" dirty="0"/>
            </a:p>
          </p:txBody>
        </p: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7F641B5C-9661-0463-7F0E-E1E241AF6CDA}"/>
                </a:ext>
              </a:extLst>
            </p:cNvPr>
            <p:cNvCxnSpPr>
              <a:cxnSpLocks/>
              <a:stCxn id="632" idx="6"/>
            </p:cNvCxnSpPr>
            <p:nvPr/>
          </p:nvCxnSpPr>
          <p:spPr>
            <a:xfrm>
              <a:off x="26698410" y="13256261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2" name="Straight Arrow Connector 641">
              <a:extLst>
                <a:ext uri="{FF2B5EF4-FFF2-40B4-BE49-F238E27FC236}">
                  <a16:creationId xmlns:a16="http://schemas.microsoft.com/office/drawing/2014/main" id="{87C7E4F3-B78E-C6FC-949B-0427E8AD04DF}"/>
                </a:ext>
              </a:extLst>
            </p:cNvPr>
            <p:cNvCxnSpPr>
              <a:cxnSpLocks/>
              <a:endCxn id="618" idx="3"/>
            </p:cNvCxnSpPr>
            <p:nvPr/>
          </p:nvCxnSpPr>
          <p:spPr>
            <a:xfrm flipV="1">
              <a:off x="26930867" y="12980130"/>
              <a:ext cx="264461" cy="2828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9" name="Straight Connector 638">
              <a:extLst>
                <a:ext uri="{FF2B5EF4-FFF2-40B4-BE49-F238E27FC236}">
                  <a16:creationId xmlns:a16="http://schemas.microsoft.com/office/drawing/2014/main" id="{40B89E36-E154-72BB-C63D-298907388963}"/>
                </a:ext>
              </a:extLst>
            </p:cNvPr>
            <p:cNvCxnSpPr>
              <a:cxnSpLocks/>
              <a:stCxn id="614" idx="5"/>
            </p:cNvCxnSpPr>
            <p:nvPr/>
          </p:nvCxnSpPr>
          <p:spPr>
            <a:xfrm>
              <a:off x="24234138" y="12926524"/>
              <a:ext cx="329760" cy="32598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0" name="Straight Arrow Connector 639">
              <a:extLst>
                <a:ext uri="{FF2B5EF4-FFF2-40B4-BE49-F238E27FC236}">
                  <a16:creationId xmlns:a16="http://schemas.microsoft.com/office/drawing/2014/main" id="{17E623CA-C327-B67F-D10A-76983A995F7A}"/>
                </a:ext>
              </a:extLst>
            </p:cNvPr>
            <p:cNvCxnSpPr>
              <a:cxnSpLocks/>
              <a:endCxn id="631" idx="2"/>
            </p:cNvCxnSpPr>
            <p:nvPr/>
          </p:nvCxnSpPr>
          <p:spPr>
            <a:xfrm>
              <a:off x="24564617" y="13253181"/>
              <a:ext cx="17597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8" name="TextBox 637">
              <a:extLst>
                <a:ext uri="{FF2B5EF4-FFF2-40B4-BE49-F238E27FC236}">
                  <a16:creationId xmlns:a16="http://schemas.microsoft.com/office/drawing/2014/main" id="{D37F63E2-F70E-67C3-35BE-7EBD74682C8E}"/>
                </a:ext>
              </a:extLst>
            </p:cNvPr>
            <p:cNvSpPr txBox="1"/>
            <p:nvPr/>
          </p:nvSpPr>
          <p:spPr>
            <a:xfrm>
              <a:off x="24492313" y="13307086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  <a:p>
              <a:endParaRPr lang="en-US" sz="900" b="1" dirty="0"/>
            </a:p>
          </p:txBody>
        </p:sp>
        <p:sp>
          <p:nvSpPr>
            <p:cNvPr id="619" name="Oval 618">
              <a:extLst>
                <a:ext uri="{FF2B5EF4-FFF2-40B4-BE49-F238E27FC236}">
                  <a16:creationId xmlns:a16="http://schemas.microsoft.com/office/drawing/2014/main" id="{1DA53376-6A25-584F-CB91-780AED4B4DC6}"/>
                </a:ext>
              </a:extLst>
            </p:cNvPr>
            <p:cNvSpPr/>
            <p:nvPr/>
          </p:nvSpPr>
          <p:spPr>
            <a:xfrm>
              <a:off x="24724522" y="1376135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0" name="Oval 619">
              <a:extLst>
                <a:ext uri="{FF2B5EF4-FFF2-40B4-BE49-F238E27FC236}">
                  <a16:creationId xmlns:a16="http://schemas.microsoft.com/office/drawing/2014/main" id="{86C17706-DD02-8641-B5DF-895FCA0A8EE0}"/>
                </a:ext>
              </a:extLst>
            </p:cNvPr>
            <p:cNvSpPr/>
            <p:nvPr/>
          </p:nvSpPr>
          <p:spPr>
            <a:xfrm>
              <a:off x="26316576" y="1376436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65C8CE30-D881-5AAC-2A29-7F77E89E830F}"/>
                </a:ext>
              </a:extLst>
            </p:cNvPr>
            <p:cNvCxnSpPr>
              <a:cxnSpLocks/>
              <a:stCxn id="619" idx="6"/>
              <a:endCxn id="669" idx="2"/>
            </p:cNvCxnSpPr>
            <p:nvPr/>
          </p:nvCxnSpPr>
          <p:spPr>
            <a:xfrm flipV="1">
              <a:off x="25090282" y="13941380"/>
              <a:ext cx="473249" cy="285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2" name="TextBox 621">
              <a:extLst>
                <a:ext uri="{FF2B5EF4-FFF2-40B4-BE49-F238E27FC236}">
                  <a16:creationId xmlns:a16="http://schemas.microsoft.com/office/drawing/2014/main" id="{09F9E476-EAAA-6FD5-B4F4-5B0842C5799E}"/>
                </a:ext>
              </a:extLst>
            </p:cNvPr>
            <p:cNvSpPr txBox="1"/>
            <p:nvPr/>
          </p:nvSpPr>
          <p:spPr>
            <a:xfrm>
              <a:off x="25183992" y="1396115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|</a:t>
              </a:r>
            </a:p>
          </p:txBody>
        </p:sp>
        <p:sp>
          <p:nvSpPr>
            <p:cNvPr id="623" name="TextBox 622">
              <a:extLst>
                <a:ext uri="{FF2B5EF4-FFF2-40B4-BE49-F238E27FC236}">
                  <a16:creationId xmlns:a16="http://schemas.microsoft.com/office/drawing/2014/main" id="{820DA39D-A617-B6B8-6070-87C239DCA606}"/>
                </a:ext>
              </a:extLst>
            </p:cNvPr>
            <p:cNvSpPr txBox="1"/>
            <p:nvPr/>
          </p:nvSpPr>
          <p:spPr>
            <a:xfrm>
              <a:off x="26742312" y="13978215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  <a:p>
              <a:endParaRPr lang="en-US" sz="900" b="1" dirty="0"/>
            </a:p>
          </p:txBody>
        </p: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16971BEF-019A-436A-0A10-C51ECF0BC93F}"/>
                </a:ext>
              </a:extLst>
            </p:cNvPr>
            <p:cNvCxnSpPr>
              <a:cxnSpLocks/>
              <a:stCxn id="620" idx="6"/>
            </p:cNvCxnSpPr>
            <p:nvPr/>
          </p:nvCxnSpPr>
          <p:spPr>
            <a:xfrm>
              <a:off x="26682330" y="13947251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0" name="Straight Arrow Connector 629">
              <a:extLst>
                <a:ext uri="{FF2B5EF4-FFF2-40B4-BE49-F238E27FC236}">
                  <a16:creationId xmlns:a16="http://schemas.microsoft.com/office/drawing/2014/main" id="{CE19083C-AD3A-DA1D-3C4B-94B2A79DE758}"/>
                </a:ext>
              </a:extLst>
            </p:cNvPr>
            <p:cNvCxnSpPr>
              <a:cxnSpLocks/>
              <a:endCxn id="618" idx="3"/>
            </p:cNvCxnSpPr>
            <p:nvPr/>
          </p:nvCxnSpPr>
          <p:spPr>
            <a:xfrm flipV="1">
              <a:off x="26914791" y="12980101"/>
              <a:ext cx="280537" cy="97388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0060665F-45F2-9CAB-8C73-0A764F761A3C}"/>
                </a:ext>
              </a:extLst>
            </p:cNvPr>
            <p:cNvCxnSpPr>
              <a:cxnSpLocks/>
              <a:stCxn id="614" idx="5"/>
            </p:cNvCxnSpPr>
            <p:nvPr/>
          </p:nvCxnSpPr>
          <p:spPr>
            <a:xfrm>
              <a:off x="24234138" y="12926524"/>
              <a:ext cx="302051" cy="100971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8" name="Straight Arrow Connector 627">
              <a:extLst>
                <a:ext uri="{FF2B5EF4-FFF2-40B4-BE49-F238E27FC236}">
                  <a16:creationId xmlns:a16="http://schemas.microsoft.com/office/drawing/2014/main" id="{576867F4-06B7-0893-BCC1-E53480B9A0B8}"/>
                </a:ext>
              </a:extLst>
            </p:cNvPr>
            <p:cNvCxnSpPr>
              <a:cxnSpLocks/>
              <a:endCxn id="619" idx="2"/>
            </p:cNvCxnSpPr>
            <p:nvPr/>
          </p:nvCxnSpPr>
          <p:spPr>
            <a:xfrm>
              <a:off x="24543371" y="13936240"/>
              <a:ext cx="181151" cy="799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6" name="TextBox 625">
              <a:extLst>
                <a:ext uri="{FF2B5EF4-FFF2-40B4-BE49-F238E27FC236}">
                  <a16:creationId xmlns:a16="http://schemas.microsoft.com/office/drawing/2014/main" id="{B8711640-EB27-634E-786C-425C444C423D}"/>
                </a:ext>
              </a:extLst>
            </p:cNvPr>
            <p:cNvSpPr txBox="1"/>
            <p:nvPr/>
          </p:nvSpPr>
          <p:spPr>
            <a:xfrm>
              <a:off x="24476241" y="13998139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  <a:p>
              <a:endParaRPr lang="en-US" sz="900" b="1" dirty="0"/>
            </a:p>
          </p:txBody>
        </p: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56CB9FFA-1434-3F9A-D216-C9FD36C69B1D}"/>
                </a:ext>
              </a:extLst>
            </p:cNvPr>
            <p:cNvSpPr/>
            <p:nvPr/>
          </p:nvSpPr>
          <p:spPr>
            <a:xfrm>
              <a:off x="27141764" y="126678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9F5CA823-C8D2-0611-2078-F3EBD9866FE1}"/>
                </a:ext>
              </a:extLst>
            </p:cNvPr>
            <p:cNvSpPr/>
            <p:nvPr/>
          </p:nvSpPr>
          <p:spPr>
            <a:xfrm>
              <a:off x="25579603" y="1306744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668" name="Straight Arrow Connector 667">
              <a:extLst>
                <a:ext uri="{FF2B5EF4-FFF2-40B4-BE49-F238E27FC236}">
                  <a16:creationId xmlns:a16="http://schemas.microsoft.com/office/drawing/2014/main" id="{E873299C-67A3-E6F0-A4D2-BB3229A55980}"/>
                </a:ext>
              </a:extLst>
            </p:cNvPr>
            <p:cNvCxnSpPr>
              <a:cxnSpLocks/>
              <a:stCxn id="667" idx="6"/>
              <a:endCxn id="632" idx="2"/>
            </p:cNvCxnSpPr>
            <p:nvPr/>
          </p:nvCxnSpPr>
          <p:spPr>
            <a:xfrm>
              <a:off x="25945363" y="13250327"/>
              <a:ext cx="387285" cy="586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6BA1E127-07DC-4833-0921-B2CBE44D4084}"/>
                </a:ext>
              </a:extLst>
            </p:cNvPr>
            <p:cNvSpPr/>
            <p:nvPr/>
          </p:nvSpPr>
          <p:spPr>
            <a:xfrm>
              <a:off x="25563531" y="1375850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670" name="Straight Arrow Connector 669">
              <a:extLst>
                <a:ext uri="{FF2B5EF4-FFF2-40B4-BE49-F238E27FC236}">
                  <a16:creationId xmlns:a16="http://schemas.microsoft.com/office/drawing/2014/main" id="{433DF81B-AA0D-8D95-0C9D-455BADCD995F}"/>
                </a:ext>
              </a:extLst>
            </p:cNvPr>
            <p:cNvCxnSpPr>
              <a:cxnSpLocks/>
              <a:stCxn id="669" idx="6"/>
              <a:endCxn id="620" idx="2"/>
            </p:cNvCxnSpPr>
            <p:nvPr/>
          </p:nvCxnSpPr>
          <p:spPr>
            <a:xfrm>
              <a:off x="25929291" y="13941380"/>
              <a:ext cx="387285" cy="586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1" name="Group 670">
            <a:extLst>
              <a:ext uri="{FF2B5EF4-FFF2-40B4-BE49-F238E27FC236}">
                <a16:creationId xmlns:a16="http://schemas.microsoft.com/office/drawing/2014/main" id="{37409377-C56C-3E61-78DB-EA7FED3E4C1C}"/>
              </a:ext>
            </a:extLst>
          </p:cNvPr>
          <p:cNvGrpSpPr/>
          <p:nvPr/>
        </p:nvGrpSpPr>
        <p:grpSpPr>
          <a:xfrm>
            <a:off x="23923578" y="12690279"/>
            <a:ext cx="3544527" cy="7528361"/>
            <a:chOff x="2837583" y="5320010"/>
            <a:chExt cx="1064163" cy="1792388"/>
          </a:xfrm>
        </p:grpSpPr>
        <p:cxnSp>
          <p:nvCxnSpPr>
            <p:cNvPr id="672" name="Straight Connector 671">
              <a:extLst>
                <a:ext uri="{FF2B5EF4-FFF2-40B4-BE49-F238E27FC236}">
                  <a16:creationId xmlns:a16="http://schemas.microsoft.com/office/drawing/2014/main" id="{DA1EE1D0-EC98-42E8-D712-76D44E929E9E}"/>
                </a:ext>
              </a:extLst>
            </p:cNvPr>
            <p:cNvCxnSpPr>
              <a:cxnSpLocks/>
              <a:stCxn id="618" idx="6"/>
            </p:cNvCxnSpPr>
            <p:nvPr/>
          </p:nvCxnSpPr>
          <p:spPr>
            <a:xfrm>
              <a:off x="2837583" y="5320010"/>
              <a:ext cx="828816" cy="126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3" name="Straight Arrow Connector 672">
              <a:extLst>
                <a:ext uri="{FF2B5EF4-FFF2-40B4-BE49-F238E27FC236}">
                  <a16:creationId xmlns:a16="http://schemas.microsoft.com/office/drawing/2014/main" id="{D2795E60-01D9-BB79-3893-77976FCE4D45}"/>
                </a:ext>
              </a:extLst>
            </p:cNvPr>
            <p:cNvCxnSpPr>
              <a:cxnSpLocks/>
              <a:endCxn id="173" idx="0"/>
            </p:cNvCxnSpPr>
            <p:nvPr/>
          </p:nvCxnSpPr>
          <p:spPr>
            <a:xfrm>
              <a:off x="3662937" y="5321274"/>
              <a:ext cx="238809" cy="179112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4" name="TextBox 673">
            <a:extLst>
              <a:ext uri="{FF2B5EF4-FFF2-40B4-BE49-F238E27FC236}">
                <a16:creationId xmlns:a16="http://schemas.microsoft.com/office/drawing/2014/main" id="{F4811F78-7E4B-864D-997B-9B0562F22F5F}"/>
              </a:ext>
            </a:extLst>
          </p:cNvPr>
          <p:cNvSpPr txBox="1"/>
          <p:nvPr/>
        </p:nvSpPr>
        <p:spPr>
          <a:xfrm>
            <a:off x="24231616" y="12664995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8F3E69DD-52C4-120F-3F2A-D699613F4A55}"/>
              </a:ext>
            </a:extLst>
          </p:cNvPr>
          <p:cNvGrpSpPr/>
          <p:nvPr/>
        </p:nvGrpSpPr>
        <p:grpSpPr>
          <a:xfrm>
            <a:off x="22846990" y="14182475"/>
            <a:ext cx="4621115" cy="6036166"/>
            <a:chOff x="23391284" y="10982823"/>
            <a:chExt cx="4621115" cy="6036166"/>
          </a:xfrm>
        </p:grpSpPr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E573B7AC-31D7-5AED-EC4C-DB7A970DEB9A}"/>
                </a:ext>
              </a:extLst>
            </p:cNvPr>
            <p:cNvSpPr/>
            <p:nvPr/>
          </p:nvSpPr>
          <p:spPr>
            <a:xfrm>
              <a:off x="23391284" y="1216668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979C59C9-2E35-85BE-9C0F-B1308B604A07}"/>
                </a:ext>
              </a:extLst>
            </p:cNvPr>
            <p:cNvSpPr/>
            <p:nvPr/>
          </p:nvSpPr>
          <p:spPr>
            <a:xfrm>
              <a:off x="24115631" y="1098282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B98F22DD-6519-A6C6-B2D8-91F25D737266}"/>
                </a:ext>
              </a:extLst>
            </p:cNvPr>
            <p:cNvSpPr/>
            <p:nvPr/>
          </p:nvSpPr>
          <p:spPr>
            <a:xfrm>
              <a:off x="25707685" y="10985829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679" name="Straight Arrow Connector 678">
              <a:extLst>
                <a:ext uri="{FF2B5EF4-FFF2-40B4-BE49-F238E27FC236}">
                  <a16:creationId xmlns:a16="http://schemas.microsoft.com/office/drawing/2014/main" id="{D072E89A-AD85-18FD-F4B7-4690D276CFE7}"/>
                </a:ext>
              </a:extLst>
            </p:cNvPr>
            <p:cNvCxnSpPr>
              <a:cxnSpLocks/>
              <a:stCxn id="677" idx="6"/>
              <a:endCxn id="678" idx="2"/>
            </p:cNvCxnSpPr>
            <p:nvPr/>
          </p:nvCxnSpPr>
          <p:spPr>
            <a:xfrm>
              <a:off x="24481391" y="11165703"/>
              <a:ext cx="1226294" cy="300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0" name="TextBox 679">
              <a:extLst>
                <a:ext uri="{FF2B5EF4-FFF2-40B4-BE49-F238E27FC236}">
                  <a16:creationId xmlns:a16="http://schemas.microsoft.com/office/drawing/2014/main" id="{45CBE104-6343-7E72-DDE1-98C9B9CFD312}"/>
                </a:ext>
              </a:extLst>
            </p:cNvPr>
            <p:cNvSpPr txBox="1"/>
            <p:nvPr/>
          </p:nvSpPr>
          <p:spPr>
            <a:xfrm>
              <a:off x="24989129" y="1162761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&lt;</a:t>
              </a:r>
            </a:p>
          </p:txBody>
        </p:sp>
        <p:sp>
          <p:nvSpPr>
            <p:cNvPr id="681" name="TextBox 680">
              <a:extLst>
                <a:ext uri="{FF2B5EF4-FFF2-40B4-BE49-F238E27FC236}">
                  <a16:creationId xmlns:a16="http://schemas.microsoft.com/office/drawing/2014/main" id="{D458D63D-C1A4-E8ED-7C24-7A33662693A3}"/>
                </a:ext>
              </a:extLst>
            </p:cNvPr>
            <p:cNvSpPr txBox="1"/>
            <p:nvPr/>
          </p:nvSpPr>
          <p:spPr>
            <a:xfrm>
              <a:off x="26243630" y="117442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cxnSp>
          <p:nvCxnSpPr>
            <p:cNvPr id="682" name="Straight Connector 681">
              <a:extLst>
                <a:ext uri="{FF2B5EF4-FFF2-40B4-BE49-F238E27FC236}">
                  <a16:creationId xmlns:a16="http://schemas.microsoft.com/office/drawing/2014/main" id="{38F6591F-5E43-E000-E69F-30FBF117CD7E}"/>
                </a:ext>
              </a:extLst>
            </p:cNvPr>
            <p:cNvCxnSpPr>
              <a:cxnSpLocks/>
              <a:stCxn id="678" idx="6"/>
            </p:cNvCxnSpPr>
            <p:nvPr/>
          </p:nvCxnSpPr>
          <p:spPr>
            <a:xfrm>
              <a:off x="26073446" y="11168658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3" name="Straight Arrow Connector 682">
              <a:extLst>
                <a:ext uri="{FF2B5EF4-FFF2-40B4-BE49-F238E27FC236}">
                  <a16:creationId xmlns:a16="http://schemas.microsoft.com/office/drawing/2014/main" id="{60BD3EEB-8812-00F8-C438-18E19D0EFF84}"/>
                </a:ext>
              </a:extLst>
            </p:cNvPr>
            <p:cNvCxnSpPr>
              <a:cxnSpLocks/>
              <a:endCxn id="707" idx="1"/>
            </p:cNvCxnSpPr>
            <p:nvPr/>
          </p:nvCxnSpPr>
          <p:spPr>
            <a:xfrm>
              <a:off x="26312556" y="11642281"/>
              <a:ext cx="352114" cy="63152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4" name="Straight Connector 683">
              <a:extLst>
                <a:ext uri="{FF2B5EF4-FFF2-40B4-BE49-F238E27FC236}">
                  <a16:creationId xmlns:a16="http://schemas.microsoft.com/office/drawing/2014/main" id="{D50C1016-47FB-4A6D-BF43-8B23CE2B6198}"/>
                </a:ext>
              </a:extLst>
            </p:cNvPr>
            <p:cNvCxnSpPr>
              <a:cxnSpLocks/>
              <a:stCxn id="676" idx="7"/>
            </p:cNvCxnSpPr>
            <p:nvPr/>
          </p:nvCxnSpPr>
          <p:spPr>
            <a:xfrm flipV="1">
              <a:off x="23703480" y="11164363"/>
              <a:ext cx="242103" cy="105588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5" name="Straight Arrow Connector 684">
              <a:extLst>
                <a:ext uri="{FF2B5EF4-FFF2-40B4-BE49-F238E27FC236}">
                  <a16:creationId xmlns:a16="http://schemas.microsoft.com/office/drawing/2014/main" id="{B613B00B-FFBB-8FA7-7B3D-AF95CD9DC193}"/>
                </a:ext>
              </a:extLst>
            </p:cNvPr>
            <p:cNvCxnSpPr>
              <a:cxnSpLocks/>
              <a:endCxn id="677" idx="2"/>
            </p:cNvCxnSpPr>
            <p:nvPr/>
          </p:nvCxnSpPr>
          <p:spPr>
            <a:xfrm>
              <a:off x="23952109" y="11165033"/>
              <a:ext cx="163522" cy="6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6" name="TextBox 685">
              <a:extLst>
                <a:ext uri="{FF2B5EF4-FFF2-40B4-BE49-F238E27FC236}">
                  <a16:creationId xmlns:a16="http://schemas.microsoft.com/office/drawing/2014/main" id="{722CFDE4-20AD-9369-ADB0-606B2AAF7955}"/>
                </a:ext>
              </a:extLst>
            </p:cNvPr>
            <p:cNvSpPr txBox="1"/>
            <p:nvPr/>
          </p:nvSpPr>
          <p:spPr>
            <a:xfrm>
              <a:off x="23843461" y="1185844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687" name="Oval 686">
              <a:extLst>
                <a:ext uri="{FF2B5EF4-FFF2-40B4-BE49-F238E27FC236}">
                  <a16:creationId xmlns:a16="http://schemas.microsoft.com/office/drawing/2014/main" id="{6E9FD049-93FA-D9A1-8A57-12F5C36A218B}"/>
                </a:ext>
              </a:extLst>
            </p:cNvPr>
            <p:cNvSpPr/>
            <p:nvPr/>
          </p:nvSpPr>
          <p:spPr>
            <a:xfrm>
              <a:off x="24209936" y="1262265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2DBA75FE-25AD-F556-38E6-2BF3407C2572}"/>
                </a:ext>
              </a:extLst>
            </p:cNvPr>
            <p:cNvSpPr/>
            <p:nvPr/>
          </p:nvSpPr>
          <p:spPr>
            <a:xfrm>
              <a:off x="25801990" y="1262566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689" name="Straight Arrow Connector 688">
              <a:extLst>
                <a:ext uri="{FF2B5EF4-FFF2-40B4-BE49-F238E27FC236}">
                  <a16:creationId xmlns:a16="http://schemas.microsoft.com/office/drawing/2014/main" id="{A6013DB2-C612-9513-489C-079436AE70F1}"/>
                </a:ext>
              </a:extLst>
            </p:cNvPr>
            <p:cNvCxnSpPr>
              <a:cxnSpLocks/>
              <a:stCxn id="687" idx="6"/>
              <a:endCxn id="708" idx="2"/>
            </p:cNvCxnSpPr>
            <p:nvPr/>
          </p:nvCxnSpPr>
          <p:spPr>
            <a:xfrm flipV="1">
              <a:off x="24575696" y="12802681"/>
              <a:ext cx="473249" cy="285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0" name="TextBox 689">
              <a:extLst>
                <a:ext uri="{FF2B5EF4-FFF2-40B4-BE49-F238E27FC236}">
                  <a16:creationId xmlns:a16="http://schemas.microsoft.com/office/drawing/2014/main" id="{19922A12-DB15-F21F-C232-9C2A3D1F3F9B}"/>
                </a:ext>
              </a:extLst>
            </p:cNvPr>
            <p:cNvSpPr txBox="1"/>
            <p:nvPr/>
          </p:nvSpPr>
          <p:spPr>
            <a:xfrm>
              <a:off x="24669406" y="1282245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=</a:t>
              </a:r>
            </a:p>
          </p:txBody>
        </p:sp>
        <p:sp>
          <p:nvSpPr>
            <p:cNvPr id="691" name="TextBox 690">
              <a:extLst>
                <a:ext uri="{FF2B5EF4-FFF2-40B4-BE49-F238E27FC236}">
                  <a16:creationId xmlns:a16="http://schemas.microsoft.com/office/drawing/2014/main" id="{40686E48-AB39-361A-6B07-F38635BCE33D}"/>
                </a:ext>
              </a:extLst>
            </p:cNvPr>
            <p:cNvSpPr txBox="1"/>
            <p:nvPr/>
          </p:nvSpPr>
          <p:spPr>
            <a:xfrm>
              <a:off x="26227726" y="1283951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cxnSp>
          <p:nvCxnSpPr>
            <p:cNvPr id="692" name="Straight Connector 691">
              <a:extLst>
                <a:ext uri="{FF2B5EF4-FFF2-40B4-BE49-F238E27FC236}">
                  <a16:creationId xmlns:a16="http://schemas.microsoft.com/office/drawing/2014/main" id="{45E6F0D6-C5D8-8D69-148F-303BDC5CD232}"/>
                </a:ext>
              </a:extLst>
            </p:cNvPr>
            <p:cNvCxnSpPr>
              <a:cxnSpLocks/>
              <a:stCxn id="688" idx="6"/>
            </p:cNvCxnSpPr>
            <p:nvPr/>
          </p:nvCxnSpPr>
          <p:spPr>
            <a:xfrm>
              <a:off x="26167752" y="12808615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3" name="Straight Arrow Connector 692">
              <a:extLst>
                <a:ext uri="{FF2B5EF4-FFF2-40B4-BE49-F238E27FC236}">
                  <a16:creationId xmlns:a16="http://schemas.microsoft.com/office/drawing/2014/main" id="{595A083F-4F6A-5E52-8C40-D03F36C72760}"/>
                </a:ext>
              </a:extLst>
            </p:cNvPr>
            <p:cNvCxnSpPr>
              <a:cxnSpLocks/>
              <a:endCxn id="707" idx="3"/>
            </p:cNvCxnSpPr>
            <p:nvPr/>
          </p:nvCxnSpPr>
          <p:spPr>
            <a:xfrm flipV="1">
              <a:off x="26400209" y="12532484"/>
              <a:ext cx="264461" cy="2828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4" name="Straight Connector 693">
              <a:extLst>
                <a:ext uri="{FF2B5EF4-FFF2-40B4-BE49-F238E27FC236}">
                  <a16:creationId xmlns:a16="http://schemas.microsoft.com/office/drawing/2014/main" id="{AE576DB2-4E00-948B-7498-45436A2C6F01}"/>
                </a:ext>
              </a:extLst>
            </p:cNvPr>
            <p:cNvCxnSpPr>
              <a:cxnSpLocks/>
              <a:stCxn id="676" idx="5"/>
            </p:cNvCxnSpPr>
            <p:nvPr/>
          </p:nvCxnSpPr>
          <p:spPr>
            <a:xfrm>
              <a:off x="23703480" y="12478878"/>
              <a:ext cx="329760" cy="32598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5" name="Straight Arrow Connector 694">
              <a:extLst>
                <a:ext uri="{FF2B5EF4-FFF2-40B4-BE49-F238E27FC236}">
                  <a16:creationId xmlns:a16="http://schemas.microsoft.com/office/drawing/2014/main" id="{072A005B-E764-63F6-1C73-13D461879772}"/>
                </a:ext>
              </a:extLst>
            </p:cNvPr>
            <p:cNvCxnSpPr>
              <a:cxnSpLocks/>
              <a:endCxn id="687" idx="2"/>
            </p:cNvCxnSpPr>
            <p:nvPr/>
          </p:nvCxnSpPr>
          <p:spPr>
            <a:xfrm>
              <a:off x="24033959" y="12805535"/>
              <a:ext cx="17597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6" name="TextBox 695">
              <a:extLst>
                <a:ext uri="{FF2B5EF4-FFF2-40B4-BE49-F238E27FC236}">
                  <a16:creationId xmlns:a16="http://schemas.microsoft.com/office/drawing/2014/main" id="{A96E8786-F44D-AEC4-D8A3-2A9CB8D831F8}"/>
                </a:ext>
              </a:extLst>
            </p:cNvPr>
            <p:cNvSpPr txBox="1"/>
            <p:nvPr/>
          </p:nvSpPr>
          <p:spPr>
            <a:xfrm>
              <a:off x="23961655" y="1285944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3538C74D-7BDB-585A-EDF7-9A36830343B2}"/>
                </a:ext>
              </a:extLst>
            </p:cNvPr>
            <p:cNvSpPr/>
            <p:nvPr/>
          </p:nvSpPr>
          <p:spPr>
            <a:xfrm>
              <a:off x="24193864" y="1331370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39587462-A1AA-75A2-6794-D8FCF9CEAB17}"/>
                </a:ext>
              </a:extLst>
            </p:cNvPr>
            <p:cNvSpPr/>
            <p:nvPr/>
          </p:nvSpPr>
          <p:spPr>
            <a:xfrm>
              <a:off x="25785918" y="1331671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699" name="Straight Arrow Connector 698">
              <a:extLst>
                <a:ext uri="{FF2B5EF4-FFF2-40B4-BE49-F238E27FC236}">
                  <a16:creationId xmlns:a16="http://schemas.microsoft.com/office/drawing/2014/main" id="{6611B0FF-C547-51D0-0149-BBFC1E30594F}"/>
                </a:ext>
              </a:extLst>
            </p:cNvPr>
            <p:cNvCxnSpPr>
              <a:cxnSpLocks/>
              <a:stCxn id="697" idx="6"/>
              <a:endCxn id="710" idx="2"/>
            </p:cNvCxnSpPr>
            <p:nvPr/>
          </p:nvCxnSpPr>
          <p:spPr>
            <a:xfrm flipV="1">
              <a:off x="24559624" y="13493734"/>
              <a:ext cx="473249" cy="285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0" name="TextBox 699">
              <a:extLst>
                <a:ext uri="{FF2B5EF4-FFF2-40B4-BE49-F238E27FC236}">
                  <a16:creationId xmlns:a16="http://schemas.microsoft.com/office/drawing/2014/main" id="{DB4ABD75-4B95-8ECD-6E24-0D7C0E03DE22}"/>
                </a:ext>
              </a:extLst>
            </p:cNvPr>
            <p:cNvSpPr txBox="1"/>
            <p:nvPr/>
          </p:nvSpPr>
          <p:spPr>
            <a:xfrm>
              <a:off x="24653334" y="1351350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!</a:t>
              </a:r>
            </a:p>
          </p:txBody>
        </p:sp>
        <p:sp>
          <p:nvSpPr>
            <p:cNvPr id="701" name="TextBox 700">
              <a:extLst>
                <a:ext uri="{FF2B5EF4-FFF2-40B4-BE49-F238E27FC236}">
                  <a16:creationId xmlns:a16="http://schemas.microsoft.com/office/drawing/2014/main" id="{CC48904C-68B1-879F-F26D-D161E24E087B}"/>
                </a:ext>
              </a:extLst>
            </p:cNvPr>
            <p:cNvSpPr txBox="1"/>
            <p:nvPr/>
          </p:nvSpPr>
          <p:spPr>
            <a:xfrm>
              <a:off x="26211654" y="1353056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cxnSp>
          <p:nvCxnSpPr>
            <p:cNvPr id="702" name="Straight Connector 701">
              <a:extLst>
                <a:ext uri="{FF2B5EF4-FFF2-40B4-BE49-F238E27FC236}">
                  <a16:creationId xmlns:a16="http://schemas.microsoft.com/office/drawing/2014/main" id="{71296DEE-E6B7-E425-38D8-7550B875CD79}"/>
                </a:ext>
              </a:extLst>
            </p:cNvPr>
            <p:cNvCxnSpPr>
              <a:cxnSpLocks/>
              <a:stCxn id="698" idx="6"/>
            </p:cNvCxnSpPr>
            <p:nvPr/>
          </p:nvCxnSpPr>
          <p:spPr>
            <a:xfrm>
              <a:off x="26151672" y="13499605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3" name="Straight Arrow Connector 702">
              <a:extLst>
                <a:ext uri="{FF2B5EF4-FFF2-40B4-BE49-F238E27FC236}">
                  <a16:creationId xmlns:a16="http://schemas.microsoft.com/office/drawing/2014/main" id="{C4CBBCA3-A946-1017-BE7D-2B482C1A9588}"/>
                </a:ext>
              </a:extLst>
            </p:cNvPr>
            <p:cNvCxnSpPr>
              <a:cxnSpLocks/>
              <a:endCxn id="707" idx="3"/>
            </p:cNvCxnSpPr>
            <p:nvPr/>
          </p:nvCxnSpPr>
          <p:spPr>
            <a:xfrm flipV="1">
              <a:off x="26384133" y="12532455"/>
              <a:ext cx="280537" cy="97388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4" name="Straight Connector 703">
              <a:extLst>
                <a:ext uri="{FF2B5EF4-FFF2-40B4-BE49-F238E27FC236}">
                  <a16:creationId xmlns:a16="http://schemas.microsoft.com/office/drawing/2014/main" id="{A300CF4B-BE8C-E9F6-190D-5B91F9810EF2}"/>
                </a:ext>
              </a:extLst>
            </p:cNvPr>
            <p:cNvCxnSpPr>
              <a:cxnSpLocks/>
              <a:stCxn id="676" idx="5"/>
            </p:cNvCxnSpPr>
            <p:nvPr/>
          </p:nvCxnSpPr>
          <p:spPr>
            <a:xfrm>
              <a:off x="23703480" y="12478878"/>
              <a:ext cx="302051" cy="100971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5" name="Straight Arrow Connector 704">
              <a:extLst>
                <a:ext uri="{FF2B5EF4-FFF2-40B4-BE49-F238E27FC236}">
                  <a16:creationId xmlns:a16="http://schemas.microsoft.com/office/drawing/2014/main" id="{3B792202-FAB1-3B25-D990-56FB73A0A4B1}"/>
                </a:ext>
              </a:extLst>
            </p:cNvPr>
            <p:cNvCxnSpPr>
              <a:cxnSpLocks/>
              <a:endCxn id="697" idx="2"/>
            </p:cNvCxnSpPr>
            <p:nvPr/>
          </p:nvCxnSpPr>
          <p:spPr>
            <a:xfrm>
              <a:off x="24012713" y="13488594"/>
              <a:ext cx="181151" cy="799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6" name="TextBox 705">
              <a:extLst>
                <a:ext uri="{FF2B5EF4-FFF2-40B4-BE49-F238E27FC236}">
                  <a16:creationId xmlns:a16="http://schemas.microsoft.com/office/drawing/2014/main" id="{3ACE7643-2612-E251-AB16-0C2AE34A89EF}"/>
                </a:ext>
              </a:extLst>
            </p:cNvPr>
            <p:cNvSpPr txBox="1"/>
            <p:nvPr/>
          </p:nvSpPr>
          <p:spPr>
            <a:xfrm>
              <a:off x="23945583" y="1355049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02CE6395-4351-66FA-ED1A-92BD0E21031A}"/>
                </a:ext>
              </a:extLst>
            </p:cNvPr>
            <p:cNvSpPr/>
            <p:nvPr/>
          </p:nvSpPr>
          <p:spPr>
            <a:xfrm>
              <a:off x="26611106" y="1222024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08" name="Oval 707">
              <a:extLst>
                <a:ext uri="{FF2B5EF4-FFF2-40B4-BE49-F238E27FC236}">
                  <a16:creationId xmlns:a16="http://schemas.microsoft.com/office/drawing/2014/main" id="{A18B0124-1507-EC27-7A56-1A90D5759154}"/>
                </a:ext>
              </a:extLst>
            </p:cNvPr>
            <p:cNvSpPr/>
            <p:nvPr/>
          </p:nvSpPr>
          <p:spPr>
            <a:xfrm>
              <a:off x="25048945" y="1261980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09" name="Straight Arrow Connector 708">
              <a:extLst>
                <a:ext uri="{FF2B5EF4-FFF2-40B4-BE49-F238E27FC236}">
                  <a16:creationId xmlns:a16="http://schemas.microsoft.com/office/drawing/2014/main" id="{222D7D1E-4E4A-4EDA-0EB7-7F384F60011A}"/>
                </a:ext>
              </a:extLst>
            </p:cNvPr>
            <p:cNvCxnSpPr>
              <a:cxnSpLocks/>
              <a:stCxn id="708" idx="6"/>
              <a:endCxn id="688" idx="2"/>
            </p:cNvCxnSpPr>
            <p:nvPr/>
          </p:nvCxnSpPr>
          <p:spPr>
            <a:xfrm>
              <a:off x="25414705" y="12802681"/>
              <a:ext cx="387285" cy="586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6F3258A8-7173-E1E4-8EF6-2CC376ECCB0F}"/>
                </a:ext>
              </a:extLst>
            </p:cNvPr>
            <p:cNvSpPr/>
            <p:nvPr/>
          </p:nvSpPr>
          <p:spPr>
            <a:xfrm>
              <a:off x="25032873" y="1331085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11" name="Straight Arrow Connector 710">
              <a:extLst>
                <a:ext uri="{FF2B5EF4-FFF2-40B4-BE49-F238E27FC236}">
                  <a16:creationId xmlns:a16="http://schemas.microsoft.com/office/drawing/2014/main" id="{977C5F55-59B2-22E7-5940-821E5AC4DDC3}"/>
                </a:ext>
              </a:extLst>
            </p:cNvPr>
            <p:cNvCxnSpPr>
              <a:cxnSpLocks/>
              <a:stCxn id="710" idx="6"/>
              <a:endCxn id="698" idx="2"/>
            </p:cNvCxnSpPr>
            <p:nvPr/>
          </p:nvCxnSpPr>
          <p:spPr>
            <a:xfrm>
              <a:off x="25398633" y="13493734"/>
              <a:ext cx="387285" cy="586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6" name="Straight Connector 715">
              <a:extLst>
                <a:ext uri="{FF2B5EF4-FFF2-40B4-BE49-F238E27FC236}">
                  <a16:creationId xmlns:a16="http://schemas.microsoft.com/office/drawing/2014/main" id="{E42E38B4-1C2A-37BD-F5B5-7BF2C129FFD5}"/>
                </a:ext>
              </a:extLst>
            </p:cNvPr>
            <p:cNvCxnSpPr>
              <a:cxnSpLocks/>
              <a:stCxn id="707" idx="6"/>
            </p:cNvCxnSpPr>
            <p:nvPr/>
          </p:nvCxnSpPr>
          <p:spPr>
            <a:xfrm>
              <a:off x="26976864" y="12403126"/>
              <a:ext cx="190308" cy="67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7" name="Straight Arrow Connector 716">
              <a:extLst>
                <a:ext uri="{FF2B5EF4-FFF2-40B4-BE49-F238E27FC236}">
                  <a16:creationId xmlns:a16="http://schemas.microsoft.com/office/drawing/2014/main" id="{9642C02A-EE04-6A85-2F55-34C913582E9D}"/>
                </a:ext>
              </a:extLst>
            </p:cNvPr>
            <p:cNvCxnSpPr>
              <a:cxnSpLocks/>
              <a:endCxn id="173" idx="0"/>
            </p:cNvCxnSpPr>
            <p:nvPr/>
          </p:nvCxnSpPr>
          <p:spPr>
            <a:xfrm>
              <a:off x="27166222" y="12403799"/>
              <a:ext cx="846177" cy="461519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B1FED869-4909-8B16-D5F1-73C863BDDF7A}"/>
                </a:ext>
              </a:extLst>
            </p:cNvPr>
            <p:cNvSpPr/>
            <p:nvPr/>
          </p:nvSpPr>
          <p:spPr>
            <a:xfrm>
              <a:off x="24135481" y="1145053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868B2CD2-A201-5B5C-6B2F-2C18571B3923}"/>
                </a:ext>
              </a:extLst>
            </p:cNvPr>
            <p:cNvSpPr/>
            <p:nvPr/>
          </p:nvSpPr>
          <p:spPr>
            <a:xfrm>
              <a:off x="25727535" y="1145354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20" name="Straight Arrow Connector 719">
              <a:extLst>
                <a:ext uri="{FF2B5EF4-FFF2-40B4-BE49-F238E27FC236}">
                  <a16:creationId xmlns:a16="http://schemas.microsoft.com/office/drawing/2014/main" id="{050DA721-F1C1-7D1A-3740-62E19B8462C2}"/>
                </a:ext>
              </a:extLst>
            </p:cNvPr>
            <p:cNvCxnSpPr>
              <a:cxnSpLocks/>
              <a:stCxn id="718" idx="6"/>
              <a:endCxn id="719" idx="2"/>
            </p:cNvCxnSpPr>
            <p:nvPr/>
          </p:nvCxnSpPr>
          <p:spPr>
            <a:xfrm>
              <a:off x="24501241" y="11633415"/>
              <a:ext cx="1226294" cy="300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1" name="Straight Connector 720">
              <a:extLst>
                <a:ext uri="{FF2B5EF4-FFF2-40B4-BE49-F238E27FC236}">
                  <a16:creationId xmlns:a16="http://schemas.microsoft.com/office/drawing/2014/main" id="{7CC2E2FA-87B4-77CD-C748-B7B3FC1F005E}"/>
                </a:ext>
              </a:extLst>
            </p:cNvPr>
            <p:cNvCxnSpPr>
              <a:cxnSpLocks/>
              <a:stCxn id="719" idx="6"/>
            </p:cNvCxnSpPr>
            <p:nvPr/>
          </p:nvCxnSpPr>
          <p:spPr>
            <a:xfrm>
              <a:off x="26093296" y="11636370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2" name="Straight Arrow Connector 721">
              <a:extLst>
                <a:ext uri="{FF2B5EF4-FFF2-40B4-BE49-F238E27FC236}">
                  <a16:creationId xmlns:a16="http://schemas.microsoft.com/office/drawing/2014/main" id="{5115B234-86AA-F04E-FF33-6EB1A0712FB8}"/>
                </a:ext>
              </a:extLst>
            </p:cNvPr>
            <p:cNvCxnSpPr>
              <a:cxnSpLocks/>
              <a:endCxn id="718" idx="2"/>
            </p:cNvCxnSpPr>
            <p:nvPr/>
          </p:nvCxnSpPr>
          <p:spPr>
            <a:xfrm>
              <a:off x="23971959" y="11632745"/>
              <a:ext cx="163522" cy="6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3" name="Straight Connector 722">
              <a:extLst>
                <a:ext uri="{FF2B5EF4-FFF2-40B4-BE49-F238E27FC236}">
                  <a16:creationId xmlns:a16="http://schemas.microsoft.com/office/drawing/2014/main" id="{417AAEA2-A6B5-A515-17F3-75C2847B2CCD}"/>
                </a:ext>
              </a:extLst>
            </p:cNvPr>
            <p:cNvCxnSpPr>
              <a:cxnSpLocks/>
              <a:stCxn id="676" idx="7"/>
            </p:cNvCxnSpPr>
            <p:nvPr/>
          </p:nvCxnSpPr>
          <p:spPr>
            <a:xfrm flipV="1">
              <a:off x="23703480" y="11631136"/>
              <a:ext cx="266876" cy="58911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4" name="Straight Arrow Connector 723">
              <a:extLst>
                <a:ext uri="{FF2B5EF4-FFF2-40B4-BE49-F238E27FC236}">
                  <a16:creationId xmlns:a16="http://schemas.microsoft.com/office/drawing/2014/main" id="{31D6879E-2F64-C564-40E0-98CFF86DCFD8}"/>
                </a:ext>
              </a:extLst>
            </p:cNvPr>
            <p:cNvCxnSpPr>
              <a:cxnSpLocks/>
              <a:endCxn id="707" idx="1"/>
            </p:cNvCxnSpPr>
            <p:nvPr/>
          </p:nvCxnSpPr>
          <p:spPr>
            <a:xfrm>
              <a:off x="26318879" y="11174569"/>
              <a:ext cx="345791" cy="109924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5" name="TextBox 724">
              <a:extLst>
                <a:ext uri="{FF2B5EF4-FFF2-40B4-BE49-F238E27FC236}">
                  <a16:creationId xmlns:a16="http://schemas.microsoft.com/office/drawing/2014/main" id="{50E0E1A9-FEC8-A5D1-8B18-8D39AEB04C29}"/>
                </a:ext>
              </a:extLst>
            </p:cNvPr>
            <p:cNvSpPr txBox="1"/>
            <p:nvPr/>
          </p:nvSpPr>
          <p:spPr>
            <a:xfrm>
              <a:off x="24978911" y="1116656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&gt;</a:t>
              </a:r>
            </a:p>
          </p:txBody>
        </p:sp>
        <p:sp>
          <p:nvSpPr>
            <p:cNvPr id="726" name="TextBox 725">
              <a:extLst>
                <a:ext uri="{FF2B5EF4-FFF2-40B4-BE49-F238E27FC236}">
                  <a16:creationId xmlns:a16="http://schemas.microsoft.com/office/drawing/2014/main" id="{BCD276E8-9495-F2A9-8226-10A9D30098D8}"/>
                </a:ext>
              </a:extLst>
            </p:cNvPr>
            <p:cNvSpPr txBox="1"/>
            <p:nvPr/>
          </p:nvSpPr>
          <p:spPr>
            <a:xfrm>
              <a:off x="26148533" y="1123449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727" name="TextBox 726">
              <a:extLst>
                <a:ext uri="{FF2B5EF4-FFF2-40B4-BE49-F238E27FC236}">
                  <a16:creationId xmlns:a16="http://schemas.microsoft.com/office/drawing/2014/main" id="{76D4CDF1-4380-5177-E468-0F5C9E0F72E3}"/>
                </a:ext>
              </a:extLst>
            </p:cNvPr>
            <p:cNvSpPr txBox="1"/>
            <p:nvPr/>
          </p:nvSpPr>
          <p:spPr>
            <a:xfrm>
              <a:off x="23853986" y="1132596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2CF1AAD1-A39B-9D60-1CF5-27ABF969D6EC}"/>
                </a:ext>
              </a:extLst>
            </p:cNvPr>
            <p:cNvSpPr/>
            <p:nvPr/>
          </p:nvSpPr>
          <p:spPr>
            <a:xfrm>
              <a:off x="24193864" y="1383671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29" name="Oval 728">
              <a:extLst>
                <a:ext uri="{FF2B5EF4-FFF2-40B4-BE49-F238E27FC236}">
                  <a16:creationId xmlns:a16="http://schemas.microsoft.com/office/drawing/2014/main" id="{D5AFBAA5-72F0-8280-FCE6-BDDC60495C9F}"/>
                </a:ext>
              </a:extLst>
            </p:cNvPr>
            <p:cNvSpPr/>
            <p:nvPr/>
          </p:nvSpPr>
          <p:spPr>
            <a:xfrm>
              <a:off x="25785918" y="1383972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30" name="Straight Arrow Connector 729">
              <a:extLst>
                <a:ext uri="{FF2B5EF4-FFF2-40B4-BE49-F238E27FC236}">
                  <a16:creationId xmlns:a16="http://schemas.microsoft.com/office/drawing/2014/main" id="{00916ADA-8E0E-1BE4-C581-D82B13153A14}"/>
                </a:ext>
              </a:extLst>
            </p:cNvPr>
            <p:cNvCxnSpPr>
              <a:cxnSpLocks/>
              <a:stCxn id="728" idx="6"/>
              <a:endCxn id="748" idx="2"/>
            </p:cNvCxnSpPr>
            <p:nvPr/>
          </p:nvCxnSpPr>
          <p:spPr>
            <a:xfrm flipV="1">
              <a:off x="24559624" y="14016743"/>
              <a:ext cx="473249" cy="285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1" name="TextBox 730">
              <a:extLst>
                <a:ext uri="{FF2B5EF4-FFF2-40B4-BE49-F238E27FC236}">
                  <a16:creationId xmlns:a16="http://schemas.microsoft.com/office/drawing/2014/main" id="{BF07F0C9-8FED-F478-4F6F-230670B48D34}"/>
                </a:ext>
              </a:extLst>
            </p:cNvPr>
            <p:cNvSpPr txBox="1"/>
            <p:nvPr/>
          </p:nvSpPr>
          <p:spPr>
            <a:xfrm>
              <a:off x="24653334" y="14036518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&lt;</a:t>
              </a:r>
            </a:p>
          </p:txBody>
        </p:sp>
        <p:sp>
          <p:nvSpPr>
            <p:cNvPr id="732" name="TextBox 731">
              <a:extLst>
                <a:ext uri="{FF2B5EF4-FFF2-40B4-BE49-F238E27FC236}">
                  <a16:creationId xmlns:a16="http://schemas.microsoft.com/office/drawing/2014/main" id="{54E995B0-B6FD-6AAB-A2F1-DBF2F5F0D89A}"/>
                </a:ext>
              </a:extLst>
            </p:cNvPr>
            <p:cNvSpPr txBox="1"/>
            <p:nvPr/>
          </p:nvSpPr>
          <p:spPr>
            <a:xfrm>
              <a:off x="26211654" y="14053578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cxnSp>
          <p:nvCxnSpPr>
            <p:cNvPr id="733" name="Straight Connector 732">
              <a:extLst>
                <a:ext uri="{FF2B5EF4-FFF2-40B4-BE49-F238E27FC236}">
                  <a16:creationId xmlns:a16="http://schemas.microsoft.com/office/drawing/2014/main" id="{7B83C12B-9FF7-FB47-B819-0FC872F7B5D3}"/>
                </a:ext>
              </a:extLst>
            </p:cNvPr>
            <p:cNvCxnSpPr>
              <a:cxnSpLocks/>
              <a:stCxn id="729" idx="6"/>
            </p:cNvCxnSpPr>
            <p:nvPr/>
          </p:nvCxnSpPr>
          <p:spPr>
            <a:xfrm>
              <a:off x="26151680" y="14022677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4" name="Straight Arrow Connector 733">
              <a:extLst>
                <a:ext uri="{FF2B5EF4-FFF2-40B4-BE49-F238E27FC236}">
                  <a16:creationId xmlns:a16="http://schemas.microsoft.com/office/drawing/2014/main" id="{5BE17F65-ACBA-6408-FE7E-634C7269BA42}"/>
                </a:ext>
              </a:extLst>
            </p:cNvPr>
            <p:cNvCxnSpPr>
              <a:cxnSpLocks/>
              <a:endCxn id="707" idx="3"/>
            </p:cNvCxnSpPr>
            <p:nvPr/>
          </p:nvCxnSpPr>
          <p:spPr>
            <a:xfrm flipV="1">
              <a:off x="26384137" y="12532442"/>
              <a:ext cx="280533" cy="149697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5" name="Straight Connector 734">
              <a:extLst>
                <a:ext uri="{FF2B5EF4-FFF2-40B4-BE49-F238E27FC236}">
                  <a16:creationId xmlns:a16="http://schemas.microsoft.com/office/drawing/2014/main" id="{268FF40B-B648-1EEB-97DF-1631FA67B524}"/>
                </a:ext>
              </a:extLst>
            </p:cNvPr>
            <p:cNvCxnSpPr>
              <a:cxnSpLocks/>
              <a:stCxn id="676" idx="5"/>
            </p:cNvCxnSpPr>
            <p:nvPr/>
          </p:nvCxnSpPr>
          <p:spPr>
            <a:xfrm>
              <a:off x="23703480" y="12478878"/>
              <a:ext cx="313688" cy="154004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6" name="Straight Arrow Connector 735">
              <a:extLst>
                <a:ext uri="{FF2B5EF4-FFF2-40B4-BE49-F238E27FC236}">
                  <a16:creationId xmlns:a16="http://schemas.microsoft.com/office/drawing/2014/main" id="{EB5FF1F4-5E43-6B4D-D9AF-A98D37B619D0}"/>
                </a:ext>
              </a:extLst>
            </p:cNvPr>
            <p:cNvCxnSpPr>
              <a:cxnSpLocks/>
              <a:endCxn id="728" idx="2"/>
            </p:cNvCxnSpPr>
            <p:nvPr/>
          </p:nvCxnSpPr>
          <p:spPr>
            <a:xfrm>
              <a:off x="24017887" y="14019597"/>
              <a:ext cx="17597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7" name="TextBox 736">
              <a:extLst>
                <a:ext uri="{FF2B5EF4-FFF2-40B4-BE49-F238E27FC236}">
                  <a16:creationId xmlns:a16="http://schemas.microsoft.com/office/drawing/2014/main" id="{587B2B37-439D-DEC2-F7CA-C766F43EFAA8}"/>
                </a:ext>
              </a:extLst>
            </p:cNvPr>
            <p:cNvSpPr txBox="1"/>
            <p:nvPr/>
          </p:nvSpPr>
          <p:spPr>
            <a:xfrm>
              <a:off x="23945583" y="1407350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FB867673-B1B2-D758-FE4D-9057755C5F3A}"/>
                </a:ext>
              </a:extLst>
            </p:cNvPr>
            <p:cNvSpPr/>
            <p:nvPr/>
          </p:nvSpPr>
          <p:spPr>
            <a:xfrm>
              <a:off x="24177792" y="1452777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58FCB770-D1F6-616E-8AEC-D5F4BE00184F}"/>
                </a:ext>
              </a:extLst>
            </p:cNvPr>
            <p:cNvSpPr/>
            <p:nvPr/>
          </p:nvSpPr>
          <p:spPr>
            <a:xfrm>
              <a:off x="25769846" y="1453077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40" name="Straight Arrow Connector 739">
              <a:extLst>
                <a:ext uri="{FF2B5EF4-FFF2-40B4-BE49-F238E27FC236}">
                  <a16:creationId xmlns:a16="http://schemas.microsoft.com/office/drawing/2014/main" id="{86A41E66-3B7A-9E75-641C-D691036098A8}"/>
                </a:ext>
              </a:extLst>
            </p:cNvPr>
            <p:cNvCxnSpPr>
              <a:cxnSpLocks/>
              <a:stCxn id="738" idx="6"/>
              <a:endCxn id="750" idx="2"/>
            </p:cNvCxnSpPr>
            <p:nvPr/>
          </p:nvCxnSpPr>
          <p:spPr>
            <a:xfrm flipV="1">
              <a:off x="24543552" y="14707796"/>
              <a:ext cx="473249" cy="285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1" name="TextBox 740">
              <a:extLst>
                <a:ext uri="{FF2B5EF4-FFF2-40B4-BE49-F238E27FC236}">
                  <a16:creationId xmlns:a16="http://schemas.microsoft.com/office/drawing/2014/main" id="{81914E5B-C0C8-3A05-FBB3-AF9E101070F0}"/>
                </a:ext>
              </a:extLst>
            </p:cNvPr>
            <p:cNvSpPr txBox="1"/>
            <p:nvPr/>
          </p:nvSpPr>
          <p:spPr>
            <a:xfrm>
              <a:off x="24637262" y="1472757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&gt;</a:t>
              </a:r>
            </a:p>
          </p:txBody>
        </p:sp>
        <p:sp>
          <p:nvSpPr>
            <p:cNvPr id="742" name="TextBox 741">
              <a:extLst>
                <a:ext uri="{FF2B5EF4-FFF2-40B4-BE49-F238E27FC236}">
                  <a16:creationId xmlns:a16="http://schemas.microsoft.com/office/drawing/2014/main" id="{B48975AC-17CD-94C0-58F3-70FE71D3037B}"/>
                </a:ext>
              </a:extLst>
            </p:cNvPr>
            <p:cNvSpPr txBox="1"/>
            <p:nvPr/>
          </p:nvSpPr>
          <p:spPr>
            <a:xfrm>
              <a:off x="26195582" y="1474463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cxnSp>
          <p:nvCxnSpPr>
            <p:cNvPr id="743" name="Straight Connector 742">
              <a:extLst>
                <a:ext uri="{FF2B5EF4-FFF2-40B4-BE49-F238E27FC236}">
                  <a16:creationId xmlns:a16="http://schemas.microsoft.com/office/drawing/2014/main" id="{44AC5A01-7812-88DA-D9A5-DCA7DBF36F2A}"/>
                </a:ext>
              </a:extLst>
            </p:cNvPr>
            <p:cNvCxnSpPr>
              <a:cxnSpLocks/>
              <a:stCxn id="739" idx="6"/>
            </p:cNvCxnSpPr>
            <p:nvPr/>
          </p:nvCxnSpPr>
          <p:spPr>
            <a:xfrm>
              <a:off x="26135600" y="14713667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4" name="Straight Arrow Connector 743">
              <a:extLst>
                <a:ext uri="{FF2B5EF4-FFF2-40B4-BE49-F238E27FC236}">
                  <a16:creationId xmlns:a16="http://schemas.microsoft.com/office/drawing/2014/main" id="{753F91E0-9532-3F20-7EFC-56F21864F4AB}"/>
                </a:ext>
              </a:extLst>
            </p:cNvPr>
            <p:cNvCxnSpPr>
              <a:cxnSpLocks/>
              <a:endCxn id="707" idx="3"/>
            </p:cNvCxnSpPr>
            <p:nvPr/>
          </p:nvCxnSpPr>
          <p:spPr>
            <a:xfrm flipV="1">
              <a:off x="26368061" y="12532442"/>
              <a:ext cx="296609" cy="218796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5" name="Straight Connector 744">
              <a:extLst>
                <a:ext uri="{FF2B5EF4-FFF2-40B4-BE49-F238E27FC236}">
                  <a16:creationId xmlns:a16="http://schemas.microsoft.com/office/drawing/2014/main" id="{E38202F0-E7A0-FA21-F452-5B06B211C9B5}"/>
                </a:ext>
              </a:extLst>
            </p:cNvPr>
            <p:cNvCxnSpPr>
              <a:cxnSpLocks/>
              <a:stCxn id="676" idx="5"/>
            </p:cNvCxnSpPr>
            <p:nvPr/>
          </p:nvCxnSpPr>
          <p:spPr>
            <a:xfrm>
              <a:off x="23703480" y="12478878"/>
              <a:ext cx="285979" cy="222377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6" name="Straight Arrow Connector 745">
              <a:extLst>
                <a:ext uri="{FF2B5EF4-FFF2-40B4-BE49-F238E27FC236}">
                  <a16:creationId xmlns:a16="http://schemas.microsoft.com/office/drawing/2014/main" id="{7C87ADBB-7DF7-A99A-C7E0-97B4DABEBE44}"/>
                </a:ext>
              </a:extLst>
            </p:cNvPr>
            <p:cNvCxnSpPr>
              <a:cxnSpLocks/>
              <a:endCxn id="738" idx="2"/>
            </p:cNvCxnSpPr>
            <p:nvPr/>
          </p:nvCxnSpPr>
          <p:spPr>
            <a:xfrm>
              <a:off x="23996641" y="14702656"/>
              <a:ext cx="181151" cy="799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7" name="TextBox 746">
              <a:extLst>
                <a:ext uri="{FF2B5EF4-FFF2-40B4-BE49-F238E27FC236}">
                  <a16:creationId xmlns:a16="http://schemas.microsoft.com/office/drawing/2014/main" id="{76304DE2-64DD-7B85-92E5-39CB8A2EE281}"/>
                </a:ext>
              </a:extLst>
            </p:cNvPr>
            <p:cNvSpPr txBox="1"/>
            <p:nvPr/>
          </p:nvSpPr>
          <p:spPr>
            <a:xfrm>
              <a:off x="23929511" y="1476455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345E38E7-26F2-9B58-D95E-135AB9487F73}"/>
                </a:ext>
              </a:extLst>
            </p:cNvPr>
            <p:cNvSpPr/>
            <p:nvPr/>
          </p:nvSpPr>
          <p:spPr>
            <a:xfrm>
              <a:off x="25032873" y="1383386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49" name="Straight Arrow Connector 748">
              <a:extLst>
                <a:ext uri="{FF2B5EF4-FFF2-40B4-BE49-F238E27FC236}">
                  <a16:creationId xmlns:a16="http://schemas.microsoft.com/office/drawing/2014/main" id="{6237D98C-A530-0566-465A-F3D281504DC0}"/>
                </a:ext>
              </a:extLst>
            </p:cNvPr>
            <p:cNvCxnSpPr>
              <a:cxnSpLocks/>
              <a:stCxn id="748" idx="6"/>
              <a:endCxn id="729" idx="2"/>
            </p:cNvCxnSpPr>
            <p:nvPr/>
          </p:nvCxnSpPr>
          <p:spPr>
            <a:xfrm>
              <a:off x="25398633" y="14016743"/>
              <a:ext cx="387285" cy="586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0" name="Oval 749">
              <a:extLst>
                <a:ext uri="{FF2B5EF4-FFF2-40B4-BE49-F238E27FC236}">
                  <a16:creationId xmlns:a16="http://schemas.microsoft.com/office/drawing/2014/main" id="{449C35B5-6328-60A7-6198-E534B85B99D4}"/>
                </a:ext>
              </a:extLst>
            </p:cNvPr>
            <p:cNvSpPr/>
            <p:nvPr/>
          </p:nvSpPr>
          <p:spPr>
            <a:xfrm>
              <a:off x="25016801" y="1452491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51" name="Straight Arrow Connector 750">
              <a:extLst>
                <a:ext uri="{FF2B5EF4-FFF2-40B4-BE49-F238E27FC236}">
                  <a16:creationId xmlns:a16="http://schemas.microsoft.com/office/drawing/2014/main" id="{A13A888A-00F7-9DA6-FF60-294EB0BB09AB}"/>
                </a:ext>
              </a:extLst>
            </p:cNvPr>
            <p:cNvCxnSpPr>
              <a:cxnSpLocks/>
              <a:stCxn id="750" idx="6"/>
              <a:endCxn id="739" idx="2"/>
            </p:cNvCxnSpPr>
            <p:nvPr/>
          </p:nvCxnSpPr>
          <p:spPr>
            <a:xfrm>
              <a:off x="25382561" y="14707796"/>
              <a:ext cx="387285" cy="586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2" name="TextBox 751">
            <a:extLst>
              <a:ext uri="{FF2B5EF4-FFF2-40B4-BE49-F238E27FC236}">
                <a16:creationId xmlns:a16="http://schemas.microsoft.com/office/drawing/2014/main" id="{38A8D1A1-E5C6-A320-B2BD-92F4F50E174E}"/>
              </a:ext>
            </a:extLst>
          </p:cNvPr>
          <p:cNvSpPr txBox="1"/>
          <p:nvPr/>
        </p:nvSpPr>
        <p:spPr>
          <a:xfrm>
            <a:off x="24906457" y="1598821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sp>
        <p:nvSpPr>
          <p:cNvPr id="754" name="TextBox 753">
            <a:extLst>
              <a:ext uri="{FF2B5EF4-FFF2-40B4-BE49-F238E27FC236}">
                <a16:creationId xmlns:a16="http://schemas.microsoft.com/office/drawing/2014/main" id="{954CD6E5-F71F-B73D-B185-6C2E124ED3FD}"/>
              </a:ext>
            </a:extLst>
          </p:cNvPr>
          <p:cNvSpPr txBox="1"/>
          <p:nvPr/>
        </p:nvSpPr>
        <p:spPr>
          <a:xfrm>
            <a:off x="24938195" y="1669226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sp>
        <p:nvSpPr>
          <p:cNvPr id="755" name="TextBox 754">
            <a:extLst>
              <a:ext uri="{FF2B5EF4-FFF2-40B4-BE49-F238E27FC236}">
                <a16:creationId xmlns:a16="http://schemas.microsoft.com/office/drawing/2014/main" id="{59F4FDE9-7285-48A5-9201-BC046664E757}"/>
              </a:ext>
            </a:extLst>
          </p:cNvPr>
          <p:cNvSpPr txBox="1"/>
          <p:nvPr/>
        </p:nvSpPr>
        <p:spPr>
          <a:xfrm>
            <a:off x="24938194" y="1724550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sp>
        <p:nvSpPr>
          <p:cNvPr id="756" name="TextBox 755">
            <a:extLst>
              <a:ext uri="{FF2B5EF4-FFF2-40B4-BE49-F238E27FC236}">
                <a16:creationId xmlns:a16="http://schemas.microsoft.com/office/drawing/2014/main" id="{C992483B-8F60-32CF-C83E-DE04BE81F7A9}"/>
              </a:ext>
            </a:extLst>
          </p:cNvPr>
          <p:cNvSpPr txBox="1"/>
          <p:nvPr/>
        </p:nvSpPr>
        <p:spPr>
          <a:xfrm>
            <a:off x="24918293" y="17949102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sp>
        <p:nvSpPr>
          <p:cNvPr id="757" name="TextBox 756">
            <a:extLst>
              <a:ext uri="{FF2B5EF4-FFF2-40B4-BE49-F238E27FC236}">
                <a16:creationId xmlns:a16="http://schemas.microsoft.com/office/drawing/2014/main" id="{2200AD65-BC07-8E79-64A1-B02AC24FC1A2}"/>
              </a:ext>
            </a:extLst>
          </p:cNvPr>
          <p:cNvSpPr txBox="1"/>
          <p:nvPr/>
        </p:nvSpPr>
        <p:spPr>
          <a:xfrm>
            <a:off x="26482432" y="15988219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971" name="Group 970">
            <a:extLst>
              <a:ext uri="{FF2B5EF4-FFF2-40B4-BE49-F238E27FC236}">
                <a16:creationId xmlns:a16="http://schemas.microsoft.com/office/drawing/2014/main" id="{BAF7FDAE-EF31-35D5-9F84-0C8ED0535972}"/>
              </a:ext>
            </a:extLst>
          </p:cNvPr>
          <p:cNvGrpSpPr/>
          <p:nvPr/>
        </p:nvGrpSpPr>
        <p:grpSpPr>
          <a:xfrm flipV="1">
            <a:off x="6499314" y="5477136"/>
            <a:ext cx="1026847" cy="1090279"/>
            <a:chOff x="3007396" y="5441112"/>
            <a:chExt cx="1026847" cy="654888"/>
          </a:xfrm>
        </p:grpSpPr>
        <p:cxnSp>
          <p:nvCxnSpPr>
            <p:cNvPr id="972" name="Straight Connector 971">
              <a:extLst>
                <a:ext uri="{FF2B5EF4-FFF2-40B4-BE49-F238E27FC236}">
                  <a16:creationId xmlns:a16="http://schemas.microsoft.com/office/drawing/2014/main" id="{1262F168-CFC4-E7B8-2A01-51A5D18F4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396" y="5441112"/>
              <a:ext cx="493411" cy="654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3" name="Straight Arrow Connector 972">
              <a:extLst>
                <a:ext uri="{FF2B5EF4-FFF2-40B4-BE49-F238E27FC236}">
                  <a16:creationId xmlns:a16="http://schemas.microsoft.com/office/drawing/2014/main" id="{EBC680B9-8A49-C2D3-CC4D-2BFA98A88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2" name="Group 981">
            <a:extLst>
              <a:ext uri="{FF2B5EF4-FFF2-40B4-BE49-F238E27FC236}">
                <a16:creationId xmlns:a16="http://schemas.microsoft.com/office/drawing/2014/main" id="{6A712092-D02C-EBCA-5B35-8529EC64BC3C}"/>
              </a:ext>
            </a:extLst>
          </p:cNvPr>
          <p:cNvGrpSpPr/>
          <p:nvPr/>
        </p:nvGrpSpPr>
        <p:grpSpPr>
          <a:xfrm>
            <a:off x="21936924" y="20530837"/>
            <a:ext cx="5401865" cy="10021798"/>
            <a:chOff x="24455517" y="3633987"/>
            <a:chExt cx="5401865" cy="10021798"/>
          </a:xfrm>
        </p:grpSpPr>
        <p:sp>
          <p:nvSpPr>
            <p:cNvPr id="855" name="Oval 854">
              <a:extLst>
                <a:ext uri="{FF2B5EF4-FFF2-40B4-BE49-F238E27FC236}">
                  <a16:creationId xmlns:a16="http://schemas.microsoft.com/office/drawing/2014/main" id="{32FC41C9-398C-7B6C-2D14-5C2C8B254BC2}"/>
                </a:ext>
              </a:extLst>
            </p:cNvPr>
            <p:cNvSpPr/>
            <p:nvPr/>
          </p:nvSpPr>
          <p:spPr>
            <a:xfrm>
              <a:off x="25233347" y="684438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BF057FE2-B0ED-CDE7-2414-038EA485BF40}"/>
                </a:ext>
              </a:extLst>
            </p:cNvPr>
            <p:cNvSpPr/>
            <p:nvPr/>
          </p:nvSpPr>
          <p:spPr>
            <a:xfrm>
              <a:off x="26058197" y="684580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57" name="Straight Arrow Connector 856">
              <a:extLst>
                <a:ext uri="{FF2B5EF4-FFF2-40B4-BE49-F238E27FC236}">
                  <a16:creationId xmlns:a16="http://schemas.microsoft.com/office/drawing/2014/main" id="{E4BADB8F-28D8-B738-937E-DB081C56DF29}"/>
                </a:ext>
              </a:extLst>
            </p:cNvPr>
            <p:cNvCxnSpPr>
              <a:cxnSpLocks/>
              <a:stCxn id="855" idx="6"/>
              <a:endCxn id="856" idx="2"/>
            </p:cNvCxnSpPr>
            <p:nvPr/>
          </p:nvCxnSpPr>
          <p:spPr>
            <a:xfrm>
              <a:off x="25599107" y="702726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8" name="TextBox 857">
              <a:extLst>
                <a:ext uri="{FF2B5EF4-FFF2-40B4-BE49-F238E27FC236}">
                  <a16:creationId xmlns:a16="http://schemas.microsoft.com/office/drawing/2014/main" id="{C57D17FB-85CB-07C2-F95C-D4B65571B113}"/>
                </a:ext>
              </a:extLst>
            </p:cNvPr>
            <p:cNvSpPr txBox="1"/>
            <p:nvPr/>
          </p:nvSpPr>
          <p:spPr>
            <a:xfrm>
              <a:off x="25692817" y="704418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0</a:t>
              </a:r>
            </a:p>
          </p:txBody>
        </p:sp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045E61BB-C000-FB90-F5F8-A017BCEAF473}"/>
                </a:ext>
              </a:extLst>
            </p:cNvPr>
            <p:cNvSpPr txBox="1"/>
            <p:nvPr/>
          </p:nvSpPr>
          <p:spPr>
            <a:xfrm>
              <a:off x="26483933" y="705966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cxnSp>
          <p:nvCxnSpPr>
            <p:cNvPr id="865" name="Straight Connector 864">
              <a:extLst>
                <a:ext uri="{FF2B5EF4-FFF2-40B4-BE49-F238E27FC236}">
                  <a16:creationId xmlns:a16="http://schemas.microsoft.com/office/drawing/2014/main" id="{3E105AFF-74BE-C49B-FE8E-F3668E84803E}"/>
                </a:ext>
              </a:extLst>
            </p:cNvPr>
            <p:cNvCxnSpPr>
              <a:cxnSpLocks/>
              <a:stCxn id="856" idx="6"/>
            </p:cNvCxnSpPr>
            <p:nvPr/>
          </p:nvCxnSpPr>
          <p:spPr>
            <a:xfrm>
              <a:off x="26423956" y="7028683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6" name="Straight Arrow Connector 865">
              <a:extLst>
                <a:ext uri="{FF2B5EF4-FFF2-40B4-BE49-F238E27FC236}">
                  <a16:creationId xmlns:a16="http://schemas.microsoft.com/office/drawing/2014/main" id="{A70A86F0-689E-BC27-3F9B-CFA556F9BEF4}"/>
                </a:ext>
              </a:extLst>
            </p:cNvPr>
            <p:cNvCxnSpPr>
              <a:cxnSpLocks/>
              <a:endCxn id="818" idx="0"/>
            </p:cNvCxnSpPr>
            <p:nvPr/>
          </p:nvCxnSpPr>
          <p:spPr>
            <a:xfrm>
              <a:off x="26656417" y="7035417"/>
              <a:ext cx="434598" cy="286196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3" name="Straight Connector 862">
              <a:extLst>
                <a:ext uri="{FF2B5EF4-FFF2-40B4-BE49-F238E27FC236}">
                  <a16:creationId xmlns:a16="http://schemas.microsoft.com/office/drawing/2014/main" id="{8CC43414-81C5-B890-A01B-1B39A0454727}"/>
                </a:ext>
              </a:extLst>
            </p:cNvPr>
            <p:cNvCxnSpPr>
              <a:cxnSpLocks/>
              <a:stCxn id="814" idx="7"/>
            </p:cNvCxnSpPr>
            <p:nvPr/>
          </p:nvCxnSpPr>
          <p:spPr>
            <a:xfrm flipV="1">
              <a:off x="24767713" y="7026598"/>
              <a:ext cx="294740" cy="287236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4" name="Straight Arrow Connector 863">
              <a:extLst>
                <a:ext uri="{FF2B5EF4-FFF2-40B4-BE49-F238E27FC236}">
                  <a16:creationId xmlns:a16="http://schemas.microsoft.com/office/drawing/2014/main" id="{4281A931-755E-37D0-FD53-E84E2CD3452A}"/>
                </a:ext>
              </a:extLst>
            </p:cNvPr>
            <p:cNvCxnSpPr>
              <a:cxnSpLocks/>
              <a:endCxn id="855" idx="2"/>
            </p:cNvCxnSpPr>
            <p:nvPr/>
          </p:nvCxnSpPr>
          <p:spPr>
            <a:xfrm>
              <a:off x="25063736" y="7027268"/>
              <a:ext cx="169611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26C2A041-16E1-E142-6972-26505AD914E8}"/>
                </a:ext>
              </a:extLst>
            </p:cNvPr>
            <p:cNvSpPr txBox="1"/>
            <p:nvPr/>
          </p:nvSpPr>
          <p:spPr>
            <a:xfrm>
              <a:off x="24985066" y="708117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814" name="Oval 813">
              <a:extLst>
                <a:ext uri="{FF2B5EF4-FFF2-40B4-BE49-F238E27FC236}">
                  <a16:creationId xmlns:a16="http://schemas.microsoft.com/office/drawing/2014/main" id="{83CC157D-6ADD-617D-B383-879B8916444F}"/>
                </a:ext>
              </a:extLst>
            </p:cNvPr>
            <p:cNvSpPr/>
            <p:nvPr/>
          </p:nvSpPr>
          <p:spPr>
            <a:xfrm>
              <a:off x="24455517" y="984540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43" name="Oval 842">
              <a:extLst>
                <a:ext uri="{FF2B5EF4-FFF2-40B4-BE49-F238E27FC236}">
                  <a16:creationId xmlns:a16="http://schemas.microsoft.com/office/drawing/2014/main" id="{A8B806F2-E809-B1BE-D32E-66F53D5FA295}"/>
                </a:ext>
              </a:extLst>
            </p:cNvPr>
            <p:cNvSpPr/>
            <p:nvPr/>
          </p:nvSpPr>
          <p:spPr>
            <a:xfrm>
              <a:off x="25217275" y="753544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44" name="Oval 843">
              <a:extLst>
                <a:ext uri="{FF2B5EF4-FFF2-40B4-BE49-F238E27FC236}">
                  <a16:creationId xmlns:a16="http://schemas.microsoft.com/office/drawing/2014/main" id="{7E84C836-EB95-441E-9432-F8DD35B35D23}"/>
                </a:ext>
              </a:extLst>
            </p:cNvPr>
            <p:cNvSpPr/>
            <p:nvPr/>
          </p:nvSpPr>
          <p:spPr>
            <a:xfrm>
              <a:off x="26042125" y="753686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45" name="Straight Arrow Connector 844">
              <a:extLst>
                <a:ext uri="{FF2B5EF4-FFF2-40B4-BE49-F238E27FC236}">
                  <a16:creationId xmlns:a16="http://schemas.microsoft.com/office/drawing/2014/main" id="{E6B7CA3B-518F-B533-36E8-B52BA63F31D0}"/>
                </a:ext>
              </a:extLst>
            </p:cNvPr>
            <p:cNvCxnSpPr>
              <a:cxnSpLocks/>
              <a:stCxn id="843" idx="6"/>
              <a:endCxn id="844" idx="2"/>
            </p:cNvCxnSpPr>
            <p:nvPr/>
          </p:nvCxnSpPr>
          <p:spPr>
            <a:xfrm>
              <a:off x="25583035" y="7718321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6" name="TextBox 845">
              <a:extLst>
                <a:ext uri="{FF2B5EF4-FFF2-40B4-BE49-F238E27FC236}">
                  <a16:creationId xmlns:a16="http://schemas.microsoft.com/office/drawing/2014/main" id="{B20D0CA2-4D96-95CE-A75C-2502B73DC56C}"/>
                </a:ext>
              </a:extLst>
            </p:cNvPr>
            <p:cNvSpPr txBox="1"/>
            <p:nvPr/>
          </p:nvSpPr>
          <p:spPr>
            <a:xfrm>
              <a:off x="25676745" y="773524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1</a:t>
              </a:r>
            </a:p>
          </p:txBody>
        </p:sp>
        <p:sp>
          <p:nvSpPr>
            <p:cNvPr id="847" name="TextBox 846">
              <a:extLst>
                <a:ext uri="{FF2B5EF4-FFF2-40B4-BE49-F238E27FC236}">
                  <a16:creationId xmlns:a16="http://schemas.microsoft.com/office/drawing/2014/main" id="{81E68D2B-2D84-9A80-3042-D117500ECD0D}"/>
                </a:ext>
              </a:extLst>
            </p:cNvPr>
            <p:cNvSpPr txBox="1"/>
            <p:nvPr/>
          </p:nvSpPr>
          <p:spPr>
            <a:xfrm>
              <a:off x="26467861" y="775071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cxnSp>
          <p:nvCxnSpPr>
            <p:cNvPr id="853" name="Straight Connector 852">
              <a:extLst>
                <a:ext uri="{FF2B5EF4-FFF2-40B4-BE49-F238E27FC236}">
                  <a16:creationId xmlns:a16="http://schemas.microsoft.com/office/drawing/2014/main" id="{EDA89315-0084-175E-3844-BE1D18A5BE80}"/>
                </a:ext>
              </a:extLst>
            </p:cNvPr>
            <p:cNvCxnSpPr>
              <a:cxnSpLocks/>
              <a:stCxn id="844" idx="6"/>
            </p:cNvCxnSpPr>
            <p:nvPr/>
          </p:nvCxnSpPr>
          <p:spPr>
            <a:xfrm>
              <a:off x="26407885" y="7719653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4" name="Straight Arrow Connector 853">
              <a:extLst>
                <a:ext uri="{FF2B5EF4-FFF2-40B4-BE49-F238E27FC236}">
                  <a16:creationId xmlns:a16="http://schemas.microsoft.com/office/drawing/2014/main" id="{DE3F35B9-4F75-3107-FA6F-A749E3CA0C38}"/>
                </a:ext>
              </a:extLst>
            </p:cNvPr>
            <p:cNvCxnSpPr>
              <a:cxnSpLocks/>
              <a:endCxn id="818" idx="0"/>
            </p:cNvCxnSpPr>
            <p:nvPr/>
          </p:nvCxnSpPr>
          <p:spPr>
            <a:xfrm>
              <a:off x="26640347" y="7726387"/>
              <a:ext cx="450668" cy="217099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1" name="Straight Connector 850">
              <a:extLst>
                <a:ext uri="{FF2B5EF4-FFF2-40B4-BE49-F238E27FC236}">
                  <a16:creationId xmlns:a16="http://schemas.microsoft.com/office/drawing/2014/main" id="{02CCFB3D-E509-89A7-683C-D4E4EFA9E473}"/>
                </a:ext>
              </a:extLst>
            </p:cNvPr>
            <p:cNvCxnSpPr>
              <a:cxnSpLocks/>
              <a:stCxn id="814" idx="7"/>
            </p:cNvCxnSpPr>
            <p:nvPr/>
          </p:nvCxnSpPr>
          <p:spPr>
            <a:xfrm flipV="1">
              <a:off x="24767713" y="7717651"/>
              <a:ext cx="297134" cy="218131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2" name="Straight Arrow Connector 851">
              <a:extLst>
                <a:ext uri="{FF2B5EF4-FFF2-40B4-BE49-F238E27FC236}">
                  <a16:creationId xmlns:a16="http://schemas.microsoft.com/office/drawing/2014/main" id="{65286CD8-6CF8-AE04-148E-8CF01CE9E7CD}"/>
                </a:ext>
              </a:extLst>
            </p:cNvPr>
            <p:cNvCxnSpPr>
              <a:cxnSpLocks/>
              <a:endCxn id="843" idx="2"/>
            </p:cNvCxnSpPr>
            <p:nvPr/>
          </p:nvCxnSpPr>
          <p:spPr>
            <a:xfrm>
              <a:off x="25053753" y="7717651"/>
              <a:ext cx="163522" cy="6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0" name="TextBox 849">
              <a:extLst>
                <a:ext uri="{FF2B5EF4-FFF2-40B4-BE49-F238E27FC236}">
                  <a16:creationId xmlns:a16="http://schemas.microsoft.com/office/drawing/2014/main" id="{37FEF6BE-746C-221C-51A6-1448C9794B8C}"/>
                </a:ext>
              </a:extLst>
            </p:cNvPr>
            <p:cNvSpPr txBox="1"/>
            <p:nvPr/>
          </p:nvSpPr>
          <p:spPr>
            <a:xfrm>
              <a:off x="24968994" y="777222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818" name="Oval 817">
              <a:extLst>
                <a:ext uri="{FF2B5EF4-FFF2-40B4-BE49-F238E27FC236}">
                  <a16:creationId xmlns:a16="http://schemas.microsoft.com/office/drawing/2014/main" id="{1F74810F-8D9D-0B4F-884C-25BE96D24AE9}"/>
                </a:ext>
              </a:extLst>
            </p:cNvPr>
            <p:cNvSpPr/>
            <p:nvPr/>
          </p:nvSpPr>
          <p:spPr>
            <a:xfrm>
              <a:off x="26908135" y="9897379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91" name="Oval 890">
              <a:extLst>
                <a:ext uri="{FF2B5EF4-FFF2-40B4-BE49-F238E27FC236}">
                  <a16:creationId xmlns:a16="http://schemas.microsoft.com/office/drawing/2014/main" id="{DCC82F2D-B843-2DA8-4BC9-3A2C9568E661}"/>
                </a:ext>
              </a:extLst>
            </p:cNvPr>
            <p:cNvSpPr/>
            <p:nvPr/>
          </p:nvSpPr>
          <p:spPr>
            <a:xfrm>
              <a:off x="25201761" y="803815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92" name="Oval 891">
              <a:extLst>
                <a:ext uri="{FF2B5EF4-FFF2-40B4-BE49-F238E27FC236}">
                  <a16:creationId xmlns:a16="http://schemas.microsoft.com/office/drawing/2014/main" id="{0B0391FD-898E-EE05-ECFB-5BBB7743272A}"/>
                </a:ext>
              </a:extLst>
            </p:cNvPr>
            <p:cNvSpPr/>
            <p:nvPr/>
          </p:nvSpPr>
          <p:spPr>
            <a:xfrm>
              <a:off x="26026611" y="803957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93" name="Straight Arrow Connector 892">
              <a:extLst>
                <a:ext uri="{FF2B5EF4-FFF2-40B4-BE49-F238E27FC236}">
                  <a16:creationId xmlns:a16="http://schemas.microsoft.com/office/drawing/2014/main" id="{4F8A5084-E68D-C833-AF72-9D0C0D04A2BA}"/>
                </a:ext>
              </a:extLst>
            </p:cNvPr>
            <p:cNvCxnSpPr>
              <a:cxnSpLocks/>
              <a:stCxn id="891" idx="6"/>
              <a:endCxn id="892" idx="2"/>
            </p:cNvCxnSpPr>
            <p:nvPr/>
          </p:nvCxnSpPr>
          <p:spPr>
            <a:xfrm>
              <a:off x="25567521" y="8221035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4" name="TextBox 893">
              <a:extLst>
                <a:ext uri="{FF2B5EF4-FFF2-40B4-BE49-F238E27FC236}">
                  <a16:creationId xmlns:a16="http://schemas.microsoft.com/office/drawing/2014/main" id="{080801DB-2006-7FBA-D885-CCF52108D908}"/>
                </a:ext>
              </a:extLst>
            </p:cNvPr>
            <p:cNvSpPr txBox="1"/>
            <p:nvPr/>
          </p:nvSpPr>
          <p:spPr>
            <a:xfrm>
              <a:off x="25661231" y="823795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2</a:t>
              </a:r>
            </a:p>
          </p:txBody>
        </p:sp>
        <p:sp>
          <p:nvSpPr>
            <p:cNvPr id="895" name="TextBox 894">
              <a:extLst>
                <a:ext uri="{FF2B5EF4-FFF2-40B4-BE49-F238E27FC236}">
                  <a16:creationId xmlns:a16="http://schemas.microsoft.com/office/drawing/2014/main" id="{BA85412B-6F1C-11C4-C02C-385E483137D0}"/>
                </a:ext>
              </a:extLst>
            </p:cNvPr>
            <p:cNvSpPr txBox="1"/>
            <p:nvPr/>
          </p:nvSpPr>
          <p:spPr>
            <a:xfrm>
              <a:off x="26452347" y="8253430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  <a:p>
              <a:endParaRPr lang="en-US" sz="900" b="1" dirty="0"/>
            </a:p>
          </p:txBody>
        </p:sp>
        <p:cxnSp>
          <p:nvCxnSpPr>
            <p:cNvPr id="896" name="Straight Connector 895">
              <a:extLst>
                <a:ext uri="{FF2B5EF4-FFF2-40B4-BE49-F238E27FC236}">
                  <a16:creationId xmlns:a16="http://schemas.microsoft.com/office/drawing/2014/main" id="{5A2FA543-CA63-3190-D080-EE31AAB81285}"/>
                </a:ext>
              </a:extLst>
            </p:cNvPr>
            <p:cNvCxnSpPr>
              <a:cxnSpLocks/>
              <a:stCxn id="892" idx="6"/>
            </p:cNvCxnSpPr>
            <p:nvPr/>
          </p:nvCxnSpPr>
          <p:spPr>
            <a:xfrm>
              <a:off x="26392370" y="8222450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7" name="Straight Arrow Connector 896">
              <a:extLst>
                <a:ext uri="{FF2B5EF4-FFF2-40B4-BE49-F238E27FC236}">
                  <a16:creationId xmlns:a16="http://schemas.microsoft.com/office/drawing/2014/main" id="{8E34D755-4CC9-15D4-CE3B-095D545F7D5B}"/>
                </a:ext>
              </a:extLst>
            </p:cNvPr>
            <p:cNvCxnSpPr>
              <a:cxnSpLocks/>
              <a:endCxn id="818" idx="0"/>
            </p:cNvCxnSpPr>
            <p:nvPr/>
          </p:nvCxnSpPr>
          <p:spPr>
            <a:xfrm>
              <a:off x="26624831" y="8229184"/>
              <a:ext cx="466184" cy="166819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8" name="Straight Connector 897">
              <a:extLst>
                <a:ext uri="{FF2B5EF4-FFF2-40B4-BE49-F238E27FC236}">
                  <a16:creationId xmlns:a16="http://schemas.microsoft.com/office/drawing/2014/main" id="{9F5126A1-59E9-8AD9-9D60-A88CEBEDF7D0}"/>
                </a:ext>
              </a:extLst>
            </p:cNvPr>
            <p:cNvCxnSpPr>
              <a:cxnSpLocks/>
              <a:stCxn id="814" idx="7"/>
            </p:cNvCxnSpPr>
            <p:nvPr/>
          </p:nvCxnSpPr>
          <p:spPr>
            <a:xfrm flipV="1">
              <a:off x="24767713" y="8220365"/>
              <a:ext cx="263154" cy="167860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9" name="Straight Arrow Connector 898">
              <a:extLst>
                <a:ext uri="{FF2B5EF4-FFF2-40B4-BE49-F238E27FC236}">
                  <a16:creationId xmlns:a16="http://schemas.microsoft.com/office/drawing/2014/main" id="{38A9F273-4FBB-E3AC-CE21-7EFDC6343053}"/>
                </a:ext>
              </a:extLst>
            </p:cNvPr>
            <p:cNvCxnSpPr>
              <a:cxnSpLocks/>
              <a:endCxn id="891" idx="2"/>
            </p:cNvCxnSpPr>
            <p:nvPr/>
          </p:nvCxnSpPr>
          <p:spPr>
            <a:xfrm>
              <a:off x="25032150" y="8221035"/>
              <a:ext cx="169611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0" name="TextBox 899">
              <a:extLst>
                <a:ext uri="{FF2B5EF4-FFF2-40B4-BE49-F238E27FC236}">
                  <a16:creationId xmlns:a16="http://schemas.microsoft.com/office/drawing/2014/main" id="{21E891B9-7B33-CAF8-FEAD-97E51BD9C1D3}"/>
                </a:ext>
              </a:extLst>
            </p:cNvPr>
            <p:cNvSpPr txBox="1"/>
            <p:nvPr/>
          </p:nvSpPr>
          <p:spPr>
            <a:xfrm>
              <a:off x="24953480" y="827494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901" name="Oval 900">
              <a:extLst>
                <a:ext uri="{FF2B5EF4-FFF2-40B4-BE49-F238E27FC236}">
                  <a16:creationId xmlns:a16="http://schemas.microsoft.com/office/drawing/2014/main" id="{82043FA6-9070-6E34-AAB2-A68B5FF60771}"/>
                </a:ext>
              </a:extLst>
            </p:cNvPr>
            <p:cNvSpPr/>
            <p:nvPr/>
          </p:nvSpPr>
          <p:spPr>
            <a:xfrm>
              <a:off x="25185689" y="872920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02" name="Oval 901">
              <a:extLst>
                <a:ext uri="{FF2B5EF4-FFF2-40B4-BE49-F238E27FC236}">
                  <a16:creationId xmlns:a16="http://schemas.microsoft.com/office/drawing/2014/main" id="{84F162EC-AC16-4050-4C8C-A927F83E12AE}"/>
                </a:ext>
              </a:extLst>
            </p:cNvPr>
            <p:cNvSpPr/>
            <p:nvPr/>
          </p:nvSpPr>
          <p:spPr>
            <a:xfrm>
              <a:off x="26010539" y="87306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903" name="Straight Arrow Connector 902">
              <a:extLst>
                <a:ext uri="{FF2B5EF4-FFF2-40B4-BE49-F238E27FC236}">
                  <a16:creationId xmlns:a16="http://schemas.microsoft.com/office/drawing/2014/main" id="{844A03EC-E853-D98E-2FD3-2FD767A3193D}"/>
                </a:ext>
              </a:extLst>
            </p:cNvPr>
            <p:cNvCxnSpPr>
              <a:cxnSpLocks/>
              <a:stCxn id="901" idx="6"/>
              <a:endCxn id="902" idx="2"/>
            </p:cNvCxnSpPr>
            <p:nvPr/>
          </p:nvCxnSpPr>
          <p:spPr>
            <a:xfrm>
              <a:off x="25551449" y="891208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4" name="TextBox 903">
              <a:extLst>
                <a:ext uri="{FF2B5EF4-FFF2-40B4-BE49-F238E27FC236}">
                  <a16:creationId xmlns:a16="http://schemas.microsoft.com/office/drawing/2014/main" id="{58F408BF-455E-A20E-6B2F-4F82CFF0C747}"/>
                </a:ext>
              </a:extLst>
            </p:cNvPr>
            <p:cNvSpPr txBox="1"/>
            <p:nvPr/>
          </p:nvSpPr>
          <p:spPr>
            <a:xfrm>
              <a:off x="25645159" y="892900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3</a:t>
              </a:r>
            </a:p>
          </p:txBody>
        </p:sp>
        <p:sp>
          <p:nvSpPr>
            <p:cNvPr id="905" name="TextBox 904">
              <a:extLst>
                <a:ext uri="{FF2B5EF4-FFF2-40B4-BE49-F238E27FC236}">
                  <a16:creationId xmlns:a16="http://schemas.microsoft.com/office/drawing/2014/main" id="{FFFC5BD3-BAE0-4FFC-6983-506C6421FD78}"/>
                </a:ext>
              </a:extLst>
            </p:cNvPr>
            <p:cNvSpPr txBox="1"/>
            <p:nvPr/>
          </p:nvSpPr>
          <p:spPr>
            <a:xfrm>
              <a:off x="26436275" y="8944483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  <a:p>
              <a:endParaRPr lang="en-US" sz="900" b="1" dirty="0"/>
            </a:p>
          </p:txBody>
        </p:sp>
        <p:cxnSp>
          <p:nvCxnSpPr>
            <p:cNvPr id="906" name="Straight Connector 905">
              <a:extLst>
                <a:ext uri="{FF2B5EF4-FFF2-40B4-BE49-F238E27FC236}">
                  <a16:creationId xmlns:a16="http://schemas.microsoft.com/office/drawing/2014/main" id="{854D9F9F-4BEB-F4D5-D9EB-6004E0B62C80}"/>
                </a:ext>
              </a:extLst>
            </p:cNvPr>
            <p:cNvCxnSpPr>
              <a:cxnSpLocks/>
              <a:stCxn id="902" idx="6"/>
            </p:cNvCxnSpPr>
            <p:nvPr/>
          </p:nvCxnSpPr>
          <p:spPr>
            <a:xfrm>
              <a:off x="26376299" y="8913420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7" name="Straight Arrow Connector 906">
              <a:extLst>
                <a:ext uri="{FF2B5EF4-FFF2-40B4-BE49-F238E27FC236}">
                  <a16:creationId xmlns:a16="http://schemas.microsoft.com/office/drawing/2014/main" id="{8DF0FCDD-5019-599E-FA95-E4DE6500FE56}"/>
                </a:ext>
              </a:extLst>
            </p:cNvPr>
            <p:cNvCxnSpPr>
              <a:cxnSpLocks/>
              <a:endCxn id="818" idx="0"/>
            </p:cNvCxnSpPr>
            <p:nvPr/>
          </p:nvCxnSpPr>
          <p:spPr>
            <a:xfrm>
              <a:off x="26608761" y="8920154"/>
              <a:ext cx="482254" cy="97722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8" name="Straight Connector 907">
              <a:extLst>
                <a:ext uri="{FF2B5EF4-FFF2-40B4-BE49-F238E27FC236}">
                  <a16:creationId xmlns:a16="http://schemas.microsoft.com/office/drawing/2014/main" id="{E1EDAA48-CC07-7FF9-0F4D-BC77A9EC97A3}"/>
                </a:ext>
              </a:extLst>
            </p:cNvPr>
            <p:cNvCxnSpPr>
              <a:cxnSpLocks/>
              <a:stCxn id="814" idx="7"/>
            </p:cNvCxnSpPr>
            <p:nvPr/>
          </p:nvCxnSpPr>
          <p:spPr>
            <a:xfrm flipV="1">
              <a:off x="24767713" y="8911418"/>
              <a:ext cx="265548" cy="98754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9" name="Straight Arrow Connector 908">
              <a:extLst>
                <a:ext uri="{FF2B5EF4-FFF2-40B4-BE49-F238E27FC236}">
                  <a16:creationId xmlns:a16="http://schemas.microsoft.com/office/drawing/2014/main" id="{4FD02E5B-3E41-E3A6-D6BF-2C5CC57DF4A6}"/>
                </a:ext>
              </a:extLst>
            </p:cNvPr>
            <p:cNvCxnSpPr>
              <a:cxnSpLocks/>
              <a:endCxn id="901" idx="2"/>
            </p:cNvCxnSpPr>
            <p:nvPr/>
          </p:nvCxnSpPr>
          <p:spPr>
            <a:xfrm>
              <a:off x="25022167" y="8911418"/>
              <a:ext cx="163522" cy="6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0" name="TextBox 909">
              <a:extLst>
                <a:ext uri="{FF2B5EF4-FFF2-40B4-BE49-F238E27FC236}">
                  <a16:creationId xmlns:a16="http://schemas.microsoft.com/office/drawing/2014/main" id="{5C9AE26C-2A97-E0B2-2354-A663C5CD46D4}"/>
                </a:ext>
              </a:extLst>
            </p:cNvPr>
            <p:cNvSpPr txBox="1"/>
            <p:nvPr/>
          </p:nvSpPr>
          <p:spPr>
            <a:xfrm>
              <a:off x="24937408" y="896599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911" name="Oval 910">
              <a:extLst>
                <a:ext uri="{FF2B5EF4-FFF2-40B4-BE49-F238E27FC236}">
                  <a16:creationId xmlns:a16="http://schemas.microsoft.com/office/drawing/2014/main" id="{8776648B-9DA0-DB1D-3F1A-C7B1DE01D0B3}"/>
                </a:ext>
              </a:extLst>
            </p:cNvPr>
            <p:cNvSpPr/>
            <p:nvPr/>
          </p:nvSpPr>
          <p:spPr>
            <a:xfrm>
              <a:off x="25209879" y="932336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12" name="Oval 911">
              <a:extLst>
                <a:ext uri="{FF2B5EF4-FFF2-40B4-BE49-F238E27FC236}">
                  <a16:creationId xmlns:a16="http://schemas.microsoft.com/office/drawing/2014/main" id="{4CFEB137-283C-CDA7-BAA6-E3192A539C6D}"/>
                </a:ext>
              </a:extLst>
            </p:cNvPr>
            <p:cNvSpPr/>
            <p:nvPr/>
          </p:nvSpPr>
          <p:spPr>
            <a:xfrm>
              <a:off x="26034729" y="932478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913" name="Straight Arrow Connector 912">
              <a:extLst>
                <a:ext uri="{FF2B5EF4-FFF2-40B4-BE49-F238E27FC236}">
                  <a16:creationId xmlns:a16="http://schemas.microsoft.com/office/drawing/2014/main" id="{B45C6873-3A8F-80CA-8149-E3AA73D9E047}"/>
                </a:ext>
              </a:extLst>
            </p:cNvPr>
            <p:cNvCxnSpPr>
              <a:cxnSpLocks/>
              <a:stCxn id="911" idx="6"/>
              <a:endCxn id="912" idx="2"/>
            </p:cNvCxnSpPr>
            <p:nvPr/>
          </p:nvCxnSpPr>
          <p:spPr>
            <a:xfrm>
              <a:off x="25575639" y="9506245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4" name="TextBox 913">
              <a:extLst>
                <a:ext uri="{FF2B5EF4-FFF2-40B4-BE49-F238E27FC236}">
                  <a16:creationId xmlns:a16="http://schemas.microsoft.com/office/drawing/2014/main" id="{54004E13-2F3C-58C0-4A62-14E2E2C23E2E}"/>
                </a:ext>
              </a:extLst>
            </p:cNvPr>
            <p:cNvSpPr txBox="1"/>
            <p:nvPr/>
          </p:nvSpPr>
          <p:spPr>
            <a:xfrm>
              <a:off x="25669349" y="952316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4</a:t>
              </a:r>
            </a:p>
          </p:txBody>
        </p:sp>
        <p:sp>
          <p:nvSpPr>
            <p:cNvPr id="915" name="TextBox 914">
              <a:extLst>
                <a:ext uri="{FF2B5EF4-FFF2-40B4-BE49-F238E27FC236}">
                  <a16:creationId xmlns:a16="http://schemas.microsoft.com/office/drawing/2014/main" id="{E1577067-7F88-DEDF-57B4-F4AF72F6E53F}"/>
                </a:ext>
              </a:extLst>
            </p:cNvPr>
            <p:cNvSpPr txBox="1"/>
            <p:nvPr/>
          </p:nvSpPr>
          <p:spPr>
            <a:xfrm>
              <a:off x="26460465" y="953864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cxnSp>
          <p:nvCxnSpPr>
            <p:cNvPr id="916" name="Straight Connector 915">
              <a:extLst>
                <a:ext uri="{FF2B5EF4-FFF2-40B4-BE49-F238E27FC236}">
                  <a16:creationId xmlns:a16="http://schemas.microsoft.com/office/drawing/2014/main" id="{69FB7CAA-B673-99BC-D473-A565C71BA439}"/>
                </a:ext>
              </a:extLst>
            </p:cNvPr>
            <p:cNvCxnSpPr>
              <a:cxnSpLocks/>
              <a:stCxn id="912" idx="6"/>
            </p:cNvCxnSpPr>
            <p:nvPr/>
          </p:nvCxnSpPr>
          <p:spPr>
            <a:xfrm>
              <a:off x="26400489" y="9507577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7" name="Straight Arrow Connector 916">
              <a:extLst>
                <a:ext uri="{FF2B5EF4-FFF2-40B4-BE49-F238E27FC236}">
                  <a16:creationId xmlns:a16="http://schemas.microsoft.com/office/drawing/2014/main" id="{D3032701-3BFA-826C-93BC-D497CB112EE1}"/>
                </a:ext>
              </a:extLst>
            </p:cNvPr>
            <p:cNvCxnSpPr>
              <a:cxnSpLocks/>
              <a:endCxn id="818" idx="0"/>
            </p:cNvCxnSpPr>
            <p:nvPr/>
          </p:nvCxnSpPr>
          <p:spPr>
            <a:xfrm>
              <a:off x="26632951" y="9514311"/>
              <a:ext cx="458064" cy="38306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8" name="Straight Connector 917">
              <a:extLst>
                <a:ext uri="{FF2B5EF4-FFF2-40B4-BE49-F238E27FC236}">
                  <a16:creationId xmlns:a16="http://schemas.microsoft.com/office/drawing/2014/main" id="{733EA3D7-8868-226B-964C-4C4E3B457B8B}"/>
                </a:ext>
              </a:extLst>
            </p:cNvPr>
            <p:cNvCxnSpPr>
              <a:cxnSpLocks/>
              <a:stCxn id="814" idx="7"/>
            </p:cNvCxnSpPr>
            <p:nvPr/>
          </p:nvCxnSpPr>
          <p:spPr>
            <a:xfrm flipV="1">
              <a:off x="24767713" y="9505575"/>
              <a:ext cx="289738" cy="39339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9" name="Straight Arrow Connector 918">
              <a:extLst>
                <a:ext uri="{FF2B5EF4-FFF2-40B4-BE49-F238E27FC236}">
                  <a16:creationId xmlns:a16="http://schemas.microsoft.com/office/drawing/2014/main" id="{20839AEB-CD8D-F6E4-E35A-91D1CF5E04CB}"/>
                </a:ext>
              </a:extLst>
            </p:cNvPr>
            <p:cNvCxnSpPr>
              <a:cxnSpLocks/>
              <a:endCxn id="911" idx="2"/>
            </p:cNvCxnSpPr>
            <p:nvPr/>
          </p:nvCxnSpPr>
          <p:spPr>
            <a:xfrm>
              <a:off x="25046357" y="9505575"/>
              <a:ext cx="163522" cy="6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0" name="TextBox 919">
              <a:extLst>
                <a:ext uri="{FF2B5EF4-FFF2-40B4-BE49-F238E27FC236}">
                  <a16:creationId xmlns:a16="http://schemas.microsoft.com/office/drawing/2014/main" id="{C1A089CC-0A12-908B-DECE-4685550D6DFF}"/>
                </a:ext>
              </a:extLst>
            </p:cNvPr>
            <p:cNvSpPr txBox="1"/>
            <p:nvPr/>
          </p:nvSpPr>
          <p:spPr>
            <a:xfrm>
              <a:off x="24961598" y="956015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921" name="Oval 920">
              <a:extLst>
                <a:ext uri="{FF2B5EF4-FFF2-40B4-BE49-F238E27FC236}">
                  <a16:creationId xmlns:a16="http://schemas.microsoft.com/office/drawing/2014/main" id="{2CE863D4-B419-D196-8863-915C7970A81F}"/>
                </a:ext>
              </a:extLst>
            </p:cNvPr>
            <p:cNvSpPr/>
            <p:nvPr/>
          </p:nvSpPr>
          <p:spPr>
            <a:xfrm>
              <a:off x="25307665" y="1223839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22" name="Oval 921">
              <a:extLst>
                <a:ext uri="{FF2B5EF4-FFF2-40B4-BE49-F238E27FC236}">
                  <a16:creationId xmlns:a16="http://schemas.microsoft.com/office/drawing/2014/main" id="{D5227310-D02E-C8CB-5F47-C5C2931672CE}"/>
                </a:ext>
              </a:extLst>
            </p:cNvPr>
            <p:cNvSpPr/>
            <p:nvPr/>
          </p:nvSpPr>
          <p:spPr>
            <a:xfrm>
              <a:off x="26132515" y="1223981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923" name="Straight Arrow Connector 922">
              <a:extLst>
                <a:ext uri="{FF2B5EF4-FFF2-40B4-BE49-F238E27FC236}">
                  <a16:creationId xmlns:a16="http://schemas.microsoft.com/office/drawing/2014/main" id="{1E0F1D6B-0F77-40C2-B771-4E842BD1C74B}"/>
                </a:ext>
              </a:extLst>
            </p:cNvPr>
            <p:cNvCxnSpPr>
              <a:cxnSpLocks/>
              <a:stCxn id="921" idx="6"/>
              <a:endCxn id="922" idx="2"/>
            </p:cNvCxnSpPr>
            <p:nvPr/>
          </p:nvCxnSpPr>
          <p:spPr>
            <a:xfrm>
              <a:off x="25673425" y="12421276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4" name="TextBox 923">
              <a:extLst>
                <a:ext uri="{FF2B5EF4-FFF2-40B4-BE49-F238E27FC236}">
                  <a16:creationId xmlns:a16="http://schemas.microsoft.com/office/drawing/2014/main" id="{58EA663A-53D6-F865-369B-ADF7B1E43A0C}"/>
                </a:ext>
              </a:extLst>
            </p:cNvPr>
            <p:cNvSpPr txBox="1"/>
            <p:nvPr/>
          </p:nvSpPr>
          <p:spPr>
            <a:xfrm>
              <a:off x="25767135" y="12438197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8</a:t>
              </a:r>
            </a:p>
          </p:txBody>
        </p:sp>
        <p:sp>
          <p:nvSpPr>
            <p:cNvPr id="925" name="TextBox 924">
              <a:extLst>
                <a:ext uri="{FF2B5EF4-FFF2-40B4-BE49-F238E27FC236}">
                  <a16:creationId xmlns:a16="http://schemas.microsoft.com/office/drawing/2014/main" id="{C495B277-FBF1-9354-2CA1-B7216F0C4AF0}"/>
                </a:ext>
              </a:extLst>
            </p:cNvPr>
            <p:cNvSpPr txBox="1"/>
            <p:nvPr/>
          </p:nvSpPr>
          <p:spPr>
            <a:xfrm>
              <a:off x="26558251" y="1245367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cxnSp>
          <p:nvCxnSpPr>
            <p:cNvPr id="926" name="Straight Connector 925">
              <a:extLst>
                <a:ext uri="{FF2B5EF4-FFF2-40B4-BE49-F238E27FC236}">
                  <a16:creationId xmlns:a16="http://schemas.microsoft.com/office/drawing/2014/main" id="{B6E78315-F890-02D4-DD81-8F01FD3095A3}"/>
                </a:ext>
              </a:extLst>
            </p:cNvPr>
            <p:cNvCxnSpPr>
              <a:cxnSpLocks/>
              <a:stCxn id="922" idx="6"/>
            </p:cNvCxnSpPr>
            <p:nvPr/>
          </p:nvCxnSpPr>
          <p:spPr>
            <a:xfrm>
              <a:off x="26498271" y="12422770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7" name="Straight Arrow Connector 926">
              <a:extLst>
                <a:ext uri="{FF2B5EF4-FFF2-40B4-BE49-F238E27FC236}">
                  <a16:creationId xmlns:a16="http://schemas.microsoft.com/office/drawing/2014/main" id="{4704E589-2EE6-AE7B-4D95-A0A884AE27ED}"/>
                </a:ext>
              </a:extLst>
            </p:cNvPr>
            <p:cNvCxnSpPr>
              <a:cxnSpLocks/>
              <a:endCxn id="818" idx="4"/>
            </p:cNvCxnSpPr>
            <p:nvPr/>
          </p:nvCxnSpPr>
          <p:spPr>
            <a:xfrm flipV="1">
              <a:off x="26730733" y="10263139"/>
              <a:ext cx="360282" cy="21663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8" name="Straight Connector 927">
              <a:extLst>
                <a:ext uri="{FF2B5EF4-FFF2-40B4-BE49-F238E27FC236}">
                  <a16:creationId xmlns:a16="http://schemas.microsoft.com/office/drawing/2014/main" id="{ED99D1E1-692F-279A-C8CC-F55359EB6C13}"/>
                </a:ext>
              </a:extLst>
            </p:cNvPr>
            <p:cNvCxnSpPr>
              <a:cxnSpLocks/>
              <a:stCxn id="814" idx="5"/>
            </p:cNvCxnSpPr>
            <p:nvPr/>
          </p:nvCxnSpPr>
          <p:spPr>
            <a:xfrm>
              <a:off x="24767713" y="10157597"/>
              <a:ext cx="363256" cy="226300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9" name="Straight Arrow Connector 928">
              <a:extLst>
                <a:ext uri="{FF2B5EF4-FFF2-40B4-BE49-F238E27FC236}">
                  <a16:creationId xmlns:a16="http://schemas.microsoft.com/office/drawing/2014/main" id="{2E4ECAD1-B3EA-4D63-0619-0537D8B57E3F}"/>
                </a:ext>
              </a:extLst>
            </p:cNvPr>
            <p:cNvCxnSpPr>
              <a:cxnSpLocks/>
              <a:endCxn id="921" idx="2"/>
            </p:cNvCxnSpPr>
            <p:nvPr/>
          </p:nvCxnSpPr>
          <p:spPr>
            <a:xfrm>
              <a:off x="25131688" y="12421276"/>
              <a:ext cx="17597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0" name="TextBox 929">
              <a:extLst>
                <a:ext uri="{FF2B5EF4-FFF2-40B4-BE49-F238E27FC236}">
                  <a16:creationId xmlns:a16="http://schemas.microsoft.com/office/drawing/2014/main" id="{6BA869B1-EF48-D968-6E04-8E4AC026B802}"/>
                </a:ext>
              </a:extLst>
            </p:cNvPr>
            <p:cNvSpPr txBox="1"/>
            <p:nvPr/>
          </p:nvSpPr>
          <p:spPr>
            <a:xfrm>
              <a:off x="25059384" y="1247518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931" name="Oval 930">
              <a:extLst>
                <a:ext uri="{FF2B5EF4-FFF2-40B4-BE49-F238E27FC236}">
                  <a16:creationId xmlns:a16="http://schemas.microsoft.com/office/drawing/2014/main" id="{89D56612-5097-F69A-BBF4-E141810ED187}"/>
                </a:ext>
              </a:extLst>
            </p:cNvPr>
            <p:cNvSpPr/>
            <p:nvPr/>
          </p:nvSpPr>
          <p:spPr>
            <a:xfrm>
              <a:off x="25291593" y="12929449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32" name="Oval 931">
              <a:extLst>
                <a:ext uri="{FF2B5EF4-FFF2-40B4-BE49-F238E27FC236}">
                  <a16:creationId xmlns:a16="http://schemas.microsoft.com/office/drawing/2014/main" id="{3F54E348-A8DD-13AF-AF42-F9EDFD1D9055}"/>
                </a:ext>
              </a:extLst>
            </p:cNvPr>
            <p:cNvSpPr/>
            <p:nvPr/>
          </p:nvSpPr>
          <p:spPr>
            <a:xfrm>
              <a:off x="26116443" y="12930869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933" name="Straight Arrow Connector 932">
              <a:extLst>
                <a:ext uri="{FF2B5EF4-FFF2-40B4-BE49-F238E27FC236}">
                  <a16:creationId xmlns:a16="http://schemas.microsoft.com/office/drawing/2014/main" id="{422BB75A-990F-03C8-6FD5-06A4FC05EAB6}"/>
                </a:ext>
              </a:extLst>
            </p:cNvPr>
            <p:cNvCxnSpPr>
              <a:cxnSpLocks/>
              <a:stCxn id="931" idx="6"/>
              <a:endCxn id="932" idx="2"/>
            </p:cNvCxnSpPr>
            <p:nvPr/>
          </p:nvCxnSpPr>
          <p:spPr>
            <a:xfrm>
              <a:off x="25657353" y="13112329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4" name="TextBox 933">
              <a:extLst>
                <a:ext uri="{FF2B5EF4-FFF2-40B4-BE49-F238E27FC236}">
                  <a16:creationId xmlns:a16="http://schemas.microsoft.com/office/drawing/2014/main" id="{DFFD317A-B3C5-40D9-2B85-65C6507D2FA8}"/>
                </a:ext>
              </a:extLst>
            </p:cNvPr>
            <p:cNvSpPr txBox="1"/>
            <p:nvPr/>
          </p:nvSpPr>
          <p:spPr>
            <a:xfrm>
              <a:off x="25751063" y="1312925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9</a:t>
              </a:r>
            </a:p>
          </p:txBody>
        </p:sp>
        <p:sp>
          <p:nvSpPr>
            <p:cNvPr id="935" name="TextBox 934">
              <a:extLst>
                <a:ext uri="{FF2B5EF4-FFF2-40B4-BE49-F238E27FC236}">
                  <a16:creationId xmlns:a16="http://schemas.microsoft.com/office/drawing/2014/main" id="{AD43F300-4A94-67C9-D211-293C506809EA}"/>
                </a:ext>
              </a:extLst>
            </p:cNvPr>
            <p:cNvSpPr txBox="1"/>
            <p:nvPr/>
          </p:nvSpPr>
          <p:spPr>
            <a:xfrm>
              <a:off x="26542179" y="1314472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cxnSp>
          <p:nvCxnSpPr>
            <p:cNvPr id="936" name="Straight Connector 935">
              <a:extLst>
                <a:ext uri="{FF2B5EF4-FFF2-40B4-BE49-F238E27FC236}">
                  <a16:creationId xmlns:a16="http://schemas.microsoft.com/office/drawing/2014/main" id="{AFB342AF-E445-8398-0A77-438364D13ED2}"/>
                </a:ext>
              </a:extLst>
            </p:cNvPr>
            <p:cNvCxnSpPr>
              <a:cxnSpLocks/>
              <a:stCxn id="932" idx="6"/>
            </p:cNvCxnSpPr>
            <p:nvPr/>
          </p:nvCxnSpPr>
          <p:spPr>
            <a:xfrm>
              <a:off x="26482197" y="13113760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7" name="Straight Arrow Connector 936">
              <a:extLst>
                <a:ext uri="{FF2B5EF4-FFF2-40B4-BE49-F238E27FC236}">
                  <a16:creationId xmlns:a16="http://schemas.microsoft.com/office/drawing/2014/main" id="{A71DB4B4-9981-7AA6-4749-17D32E522E03}"/>
                </a:ext>
              </a:extLst>
            </p:cNvPr>
            <p:cNvCxnSpPr>
              <a:cxnSpLocks/>
              <a:endCxn id="818" idx="4"/>
            </p:cNvCxnSpPr>
            <p:nvPr/>
          </p:nvCxnSpPr>
          <p:spPr>
            <a:xfrm flipV="1">
              <a:off x="26714659" y="10263139"/>
              <a:ext cx="376356" cy="285735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8" name="Straight Connector 937">
              <a:extLst>
                <a:ext uri="{FF2B5EF4-FFF2-40B4-BE49-F238E27FC236}">
                  <a16:creationId xmlns:a16="http://schemas.microsoft.com/office/drawing/2014/main" id="{F7090675-49EE-F033-2578-52F32FCD3C39}"/>
                </a:ext>
              </a:extLst>
            </p:cNvPr>
            <p:cNvCxnSpPr>
              <a:cxnSpLocks/>
              <a:stCxn id="814" idx="5"/>
            </p:cNvCxnSpPr>
            <p:nvPr/>
          </p:nvCxnSpPr>
          <p:spPr>
            <a:xfrm>
              <a:off x="24767713" y="10157597"/>
              <a:ext cx="335547" cy="294673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9" name="Straight Arrow Connector 938">
              <a:extLst>
                <a:ext uri="{FF2B5EF4-FFF2-40B4-BE49-F238E27FC236}">
                  <a16:creationId xmlns:a16="http://schemas.microsoft.com/office/drawing/2014/main" id="{6A813A31-1C31-7807-7175-7438815A529F}"/>
                </a:ext>
              </a:extLst>
            </p:cNvPr>
            <p:cNvCxnSpPr>
              <a:cxnSpLocks/>
              <a:endCxn id="931" idx="2"/>
            </p:cNvCxnSpPr>
            <p:nvPr/>
          </p:nvCxnSpPr>
          <p:spPr>
            <a:xfrm>
              <a:off x="25110442" y="13104335"/>
              <a:ext cx="181151" cy="799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0" name="TextBox 939">
              <a:extLst>
                <a:ext uri="{FF2B5EF4-FFF2-40B4-BE49-F238E27FC236}">
                  <a16:creationId xmlns:a16="http://schemas.microsoft.com/office/drawing/2014/main" id="{C58AFE0A-9DC8-FF40-8D01-7F289E3EE9A5}"/>
                </a:ext>
              </a:extLst>
            </p:cNvPr>
            <p:cNvSpPr txBox="1"/>
            <p:nvPr/>
          </p:nvSpPr>
          <p:spPr>
            <a:xfrm>
              <a:off x="25065756" y="13166235"/>
              <a:ext cx="1031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941" name="Oval 940">
              <a:extLst>
                <a:ext uri="{FF2B5EF4-FFF2-40B4-BE49-F238E27FC236}">
                  <a16:creationId xmlns:a16="http://schemas.microsoft.com/office/drawing/2014/main" id="{E158FD53-0FD9-5FF6-5476-D41E50010904}"/>
                </a:ext>
              </a:extLst>
            </p:cNvPr>
            <p:cNvSpPr/>
            <p:nvPr/>
          </p:nvSpPr>
          <p:spPr>
            <a:xfrm>
              <a:off x="25322261" y="1096668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42" name="Oval 941">
              <a:extLst>
                <a:ext uri="{FF2B5EF4-FFF2-40B4-BE49-F238E27FC236}">
                  <a16:creationId xmlns:a16="http://schemas.microsoft.com/office/drawing/2014/main" id="{7A11E192-E7E3-6272-B741-98512B811D12}"/>
                </a:ext>
              </a:extLst>
            </p:cNvPr>
            <p:cNvSpPr/>
            <p:nvPr/>
          </p:nvSpPr>
          <p:spPr>
            <a:xfrm>
              <a:off x="26147111" y="1096810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943" name="Straight Arrow Connector 942">
              <a:extLst>
                <a:ext uri="{FF2B5EF4-FFF2-40B4-BE49-F238E27FC236}">
                  <a16:creationId xmlns:a16="http://schemas.microsoft.com/office/drawing/2014/main" id="{049EF5DB-DC6B-EBD5-103F-E46D1B323579}"/>
                </a:ext>
              </a:extLst>
            </p:cNvPr>
            <p:cNvCxnSpPr>
              <a:cxnSpLocks/>
              <a:stCxn id="941" idx="6"/>
              <a:endCxn id="942" idx="2"/>
            </p:cNvCxnSpPr>
            <p:nvPr/>
          </p:nvCxnSpPr>
          <p:spPr>
            <a:xfrm>
              <a:off x="25688021" y="11149564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4" name="TextBox 943">
              <a:extLst>
                <a:ext uri="{FF2B5EF4-FFF2-40B4-BE49-F238E27FC236}">
                  <a16:creationId xmlns:a16="http://schemas.microsoft.com/office/drawing/2014/main" id="{974EBC21-D5A6-0793-EAC0-31A44512E35A}"/>
                </a:ext>
              </a:extLst>
            </p:cNvPr>
            <p:cNvSpPr txBox="1"/>
            <p:nvPr/>
          </p:nvSpPr>
          <p:spPr>
            <a:xfrm>
              <a:off x="25781731" y="1116648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6</a:t>
              </a:r>
            </a:p>
          </p:txBody>
        </p:sp>
        <p:sp>
          <p:nvSpPr>
            <p:cNvPr id="945" name="TextBox 944">
              <a:extLst>
                <a:ext uri="{FF2B5EF4-FFF2-40B4-BE49-F238E27FC236}">
                  <a16:creationId xmlns:a16="http://schemas.microsoft.com/office/drawing/2014/main" id="{E0EC89A6-4BAB-8DBE-225A-F80B562F20C0}"/>
                </a:ext>
              </a:extLst>
            </p:cNvPr>
            <p:cNvSpPr txBox="1"/>
            <p:nvPr/>
          </p:nvSpPr>
          <p:spPr>
            <a:xfrm>
              <a:off x="26572847" y="1118195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cxnSp>
          <p:nvCxnSpPr>
            <p:cNvPr id="946" name="Straight Connector 945">
              <a:extLst>
                <a:ext uri="{FF2B5EF4-FFF2-40B4-BE49-F238E27FC236}">
                  <a16:creationId xmlns:a16="http://schemas.microsoft.com/office/drawing/2014/main" id="{C89FCB86-9584-DC9A-F240-21DA9516EB6F}"/>
                </a:ext>
              </a:extLst>
            </p:cNvPr>
            <p:cNvCxnSpPr>
              <a:cxnSpLocks/>
              <a:stCxn id="942" idx="6"/>
            </p:cNvCxnSpPr>
            <p:nvPr/>
          </p:nvCxnSpPr>
          <p:spPr>
            <a:xfrm>
              <a:off x="26512867" y="11151058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7" name="Straight Arrow Connector 946">
              <a:extLst>
                <a:ext uri="{FF2B5EF4-FFF2-40B4-BE49-F238E27FC236}">
                  <a16:creationId xmlns:a16="http://schemas.microsoft.com/office/drawing/2014/main" id="{7529C164-DCF3-DA1B-0113-8F348E1B4BAB}"/>
                </a:ext>
              </a:extLst>
            </p:cNvPr>
            <p:cNvCxnSpPr>
              <a:cxnSpLocks/>
              <a:endCxn id="818" idx="4"/>
            </p:cNvCxnSpPr>
            <p:nvPr/>
          </p:nvCxnSpPr>
          <p:spPr>
            <a:xfrm flipV="1">
              <a:off x="26745329" y="10263139"/>
              <a:ext cx="345686" cy="89465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8" name="Straight Connector 947">
              <a:extLst>
                <a:ext uri="{FF2B5EF4-FFF2-40B4-BE49-F238E27FC236}">
                  <a16:creationId xmlns:a16="http://schemas.microsoft.com/office/drawing/2014/main" id="{C187D636-1F49-743B-9682-49A0629DE87D}"/>
                </a:ext>
              </a:extLst>
            </p:cNvPr>
            <p:cNvCxnSpPr>
              <a:cxnSpLocks/>
              <a:stCxn id="814" idx="5"/>
            </p:cNvCxnSpPr>
            <p:nvPr/>
          </p:nvCxnSpPr>
          <p:spPr>
            <a:xfrm>
              <a:off x="24767713" y="10157597"/>
              <a:ext cx="377852" cy="99129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9" name="Straight Arrow Connector 948">
              <a:extLst>
                <a:ext uri="{FF2B5EF4-FFF2-40B4-BE49-F238E27FC236}">
                  <a16:creationId xmlns:a16="http://schemas.microsoft.com/office/drawing/2014/main" id="{79FF2CAB-A33D-8C67-E622-3E7C9DEF6140}"/>
                </a:ext>
              </a:extLst>
            </p:cNvPr>
            <p:cNvCxnSpPr>
              <a:cxnSpLocks/>
              <a:endCxn id="941" idx="2"/>
            </p:cNvCxnSpPr>
            <p:nvPr/>
          </p:nvCxnSpPr>
          <p:spPr>
            <a:xfrm>
              <a:off x="25146284" y="11149564"/>
              <a:ext cx="17597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0" name="TextBox 949">
              <a:extLst>
                <a:ext uri="{FF2B5EF4-FFF2-40B4-BE49-F238E27FC236}">
                  <a16:creationId xmlns:a16="http://schemas.microsoft.com/office/drawing/2014/main" id="{28D783D6-D26B-EBF1-B9CE-E5A658931019}"/>
                </a:ext>
              </a:extLst>
            </p:cNvPr>
            <p:cNvSpPr txBox="1"/>
            <p:nvPr/>
          </p:nvSpPr>
          <p:spPr>
            <a:xfrm>
              <a:off x="25073980" y="1120346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951" name="Oval 950">
              <a:extLst>
                <a:ext uri="{FF2B5EF4-FFF2-40B4-BE49-F238E27FC236}">
                  <a16:creationId xmlns:a16="http://schemas.microsoft.com/office/drawing/2014/main" id="{EBADB292-181C-1A07-0A1E-6141A36F3E2D}"/>
                </a:ext>
              </a:extLst>
            </p:cNvPr>
            <p:cNvSpPr/>
            <p:nvPr/>
          </p:nvSpPr>
          <p:spPr>
            <a:xfrm>
              <a:off x="25306189" y="1165773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52" name="Oval 951">
              <a:extLst>
                <a:ext uri="{FF2B5EF4-FFF2-40B4-BE49-F238E27FC236}">
                  <a16:creationId xmlns:a16="http://schemas.microsoft.com/office/drawing/2014/main" id="{3A4D6CD8-7337-A582-8950-FF316365EE24}"/>
                </a:ext>
              </a:extLst>
            </p:cNvPr>
            <p:cNvSpPr/>
            <p:nvPr/>
          </p:nvSpPr>
          <p:spPr>
            <a:xfrm>
              <a:off x="26131039" y="1165915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953" name="Straight Arrow Connector 952">
              <a:extLst>
                <a:ext uri="{FF2B5EF4-FFF2-40B4-BE49-F238E27FC236}">
                  <a16:creationId xmlns:a16="http://schemas.microsoft.com/office/drawing/2014/main" id="{5310CCA7-3372-288C-FDAE-96C31C6ECB38}"/>
                </a:ext>
              </a:extLst>
            </p:cNvPr>
            <p:cNvCxnSpPr>
              <a:cxnSpLocks/>
              <a:stCxn id="951" idx="6"/>
              <a:endCxn id="952" idx="2"/>
            </p:cNvCxnSpPr>
            <p:nvPr/>
          </p:nvCxnSpPr>
          <p:spPr>
            <a:xfrm>
              <a:off x="25671949" y="11840617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4" name="TextBox 953">
              <a:extLst>
                <a:ext uri="{FF2B5EF4-FFF2-40B4-BE49-F238E27FC236}">
                  <a16:creationId xmlns:a16="http://schemas.microsoft.com/office/drawing/2014/main" id="{A19A990A-1DCA-BDD1-1536-EEC5F16969EF}"/>
                </a:ext>
              </a:extLst>
            </p:cNvPr>
            <p:cNvSpPr txBox="1"/>
            <p:nvPr/>
          </p:nvSpPr>
          <p:spPr>
            <a:xfrm>
              <a:off x="25765659" y="11857538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7</a:t>
              </a:r>
            </a:p>
          </p:txBody>
        </p:sp>
        <p:sp>
          <p:nvSpPr>
            <p:cNvPr id="955" name="TextBox 954">
              <a:extLst>
                <a:ext uri="{FF2B5EF4-FFF2-40B4-BE49-F238E27FC236}">
                  <a16:creationId xmlns:a16="http://schemas.microsoft.com/office/drawing/2014/main" id="{46459086-5BCC-595B-F15E-490E24ADADCF}"/>
                </a:ext>
              </a:extLst>
            </p:cNvPr>
            <p:cNvSpPr txBox="1"/>
            <p:nvPr/>
          </p:nvSpPr>
          <p:spPr>
            <a:xfrm>
              <a:off x="26556775" y="1187301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cxnSp>
          <p:nvCxnSpPr>
            <p:cNvPr id="956" name="Straight Connector 955">
              <a:extLst>
                <a:ext uri="{FF2B5EF4-FFF2-40B4-BE49-F238E27FC236}">
                  <a16:creationId xmlns:a16="http://schemas.microsoft.com/office/drawing/2014/main" id="{755AC385-9032-72B2-C2E9-1261FE2BB716}"/>
                </a:ext>
              </a:extLst>
            </p:cNvPr>
            <p:cNvCxnSpPr>
              <a:cxnSpLocks/>
              <a:stCxn id="952" idx="6"/>
            </p:cNvCxnSpPr>
            <p:nvPr/>
          </p:nvCxnSpPr>
          <p:spPr>
            <a:xfrm>
              <a:off x="26496793" y="11842048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7" name="Straight Arrow Connector 956">
              <a:extLst>
                <a:ext uri="{FF2B5EF4-FFF2-40B4-BE49-F238E27FC236}">
                  <a16:creationId xmlns:a16="http://schemas.microsoft.com/office/drawing/2014/main" id="{8693163B-ED45-C74E-32E1-556D12FD43EB}"/>
                </a:ext>
              </a:extLst>
            </p:cNvPr>
            <p:cNvCxnSpPr>
              <a:cxnSpLocks/>
              <a:endCxn id="818" idx="4"/>
            </p:cNvCxnSpPr>
            <p:nvPr/>
          </p:nvCxnSpPr>
          <p:spPr>
            <a:xfrm flipV="1">
              <a:off x="26729255" y="10263139"/>
              <a:ext cx="361760" cy="158564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8" name="Straight Connector 957">
              <a:extLst>
                <a:ext uri="{FF2B5EF4-FFF2-40B4-BE49-F238E27FC236}">
                  <a16:creationId xmlns:a16="http://schemas.microsoft.com/office/drawing/2014/main" id="{65401564-3C5C-4A51-DD3E-527CA0FB957C}"/>
                </a:ext>
              </a:extLst>
            </p:cNvPr>
            <p:cNvCxnSpPr>
              <a:cxnSpLocks/>
              <a:stCxn id="814" idx="5"/>
            </p:cNvCxnSpPr>
            <p:nvPr/>
          </p:nvCxnSpPr>
          <p:spPr>
            <a:xfrm>
              <a:off x="24767713" y="10157597"/>
              <a:ext cx="350143" cy="167502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9" name="Straight Arrow Connector 958">
              <a:extLst>
                <a:ext uri="{FF2B5EF4-FFF2-40B4-BE49-F238E27FC236}">
                  <a16:creationId xmlns:a16="http://schemas.microsoft.com/office/drawing/2014/main" id="{6159CC3B-6B65-FEFE-3CB3-5E701C634853}"/>
                </a:ext>
              </a:extLst>
            </p:cNvPr>
            <p:cNvCxnSpPr>
              <a:cxnSpLocks/>
              <a:endCxn id="951" idx="2"/>
            </p:cNvCxnSpPr>
            <p:nvPr/>
          </p:nvCxnSpPr>
          <p:spPr>
            <a:xfrm>
              <a:off x="25125038" y="11832623"/>
              <a:ext cx="181151" cy="799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0" name="TextBox 959">
              <a:extLst>
                <a:ext uri="{FF2B5EF4-FFF2-40B4-BE49-F238E27FC236}">
                  <a16:creationId xmlns:a16="http://schemas.microsoft.com/office/drawing/2014/main" id="{ABB2626D-CBB7-31BD-8D15-B0F1A413B4E3}"/>
                </a:ext>
              </a:extLst>
            </p:cNvPr>
            <p:cNvSpPr txBox="1"/>
            <p:nvPr/>
          </p:nvSpPr>
          <p:spPr>
            <a:xfrm>
              <a:off x="25057908" y="1189452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961" name="Oval 960">
              <a:extLst>
                <a:ext uri="{FF2B5EF4-FFF2-40B4-BE49-F238E27FC236}">
                  <a16:creationId xmlns:a16="http://schemas.microsoft.com/office/drawing/2014/main" id="{041B5B68-1B17-F3DE-3AA4-BD7C3D5FCB4A}"/>
                </a:ext>
              </a:extLst>
            </p:cNvPr>
            <p:cNvSpPr/>
            <p:nvPr/>
          </p:nvSpPr>
          <p:spPr>
            <a:xfrm>
              <a:off x="25313849" y="1039580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62" name="Oval 961">
              <a:extLst>
                <a:ext uri="{FF2B5EF4-FFF2-40B4-BE49-F238E27FC236}">
                  <a16:creationId xmlns:a16="http://schemas.microsoft.com/office/drawing/2014/main" id="{AA0B83C7-C217-6589-F6D5-EC6AD325D8EF}"/>
                </a:ext>
              </a:extLst>
            </p:cNvPr>
            <p:cNvSpPr/>
            <p:nvPr/>
          </p:nvSpPr>
          <p:spPr>
            <a:xfrm>
              <a:off x="26138699" y="1039722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963" name="Straight Arrow Connector 962">
              <a:extLst>
                <a:ext uri="{FF2B5EF4-FFF2-40B4-BE49-F238E27FC236}">
                  <a16:creationId xmlns:a16="http://schemas.microsoft.com/office/drawing/2014/main" id="{C5A3DE9E-0E3B-C38D-120D-3CB888145B3E}"/>
                </a:ext>
              </a:extLst>
            </p:cNvPr>
            <p:cNvCxnSpPr>
              <a:cxnSpLocks/>
              <a:stCxn id="961" idx="6"/>
              <a:endCxn id="962" idx="2"/>
            </p:cNvCxnSpPr>
            <p:nvPr/>
          </p:nvCxnSpPr>
          <p:spPr>
            <a:xfrm>
              <a:off x="25679609" y="10578687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4" name="TextBox 963">
              <a:extLst>
                <a:ext uri="{FF2B5EF4-FFF2-40B4-BE49-F238E27FC236}">
                  <a16:creationId xmlns:a16="http://schemas.microsoft.com/office/drawing/2014/main" id="{C0455258-9E66-7448-92F6-01A481392B38}"/>
                </a:ext>
              </a:extLst>
            </p:cNvPr>
            <p:cNvSpPr txBox="1"/>
            <p:nvPr/>
          </p:nvSpPr>
          <p:spPr>
            <a:xfrm>
              <a:off x="25773319" y="10595608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5</a:t>
              </a:r>
            </a:p>
          </p:txBody>
        </p:sp>
        <p:sp>
          <p:nvSpPr>
            <p:cNvPr id="965" name="TextBox 964">
              <a:extLst>
                <a:ext uri="{FF2B5EF4-FFF2-40B4-BE49-F238E27FC236}">
                  <a16:creationId xmlns:a16="http://schemas.microsoft.com/office/drawing/2014/main" id="{968614C0-7D5E-6A7F-E8FE-ADAC1EFC411C}"/>
                </a:ext>
              </a:extLst>
            </p:cNvPr>
            <p:cNvSpPr txBox="1"/>
            <p:nvPr/>
          </p:nvSpPr>
          <p:spPr>
            <a:xfrm>
              <a:off x="26564435" y="1061108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cxnSp>
          <p:nvCxnSpPr>
            <p:cNvPr id="966" name="Straight Connector 965">
              <a:extLst>
                <a:ext uri="{FF2B5EF4-FFF2-40B4-BE49-F238E27FC236}">
                  <a16:creationId xmlns:a16="http://schemas.microsoft.com/office/drawing/2014/main" id="{605615A6-B75F-22C4-A562-C4193FB36E04}"/>
                </a:ext>
              </a:extLst>
            </p:cNvPr>
            <p:cNvCxnSpPr>
              <a:cxnSpLocks/>
              <a:stCxn id="962" idx="6"/>
            </p:cNvCxnSpPr>
            <p:nvPr/>
          </p:nvCxnSpPr>
          <p:spPr>
            <a:xfrm>
              <a:off x="26504455" y="10580181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7" name="Straight Arrow Connector 966">
              <a:extLst>
                <a:ext uri="{FF2B5EF4-FFF2-40B4-BE49-F238E27FC236}">
                  <a16:creationId xmlns:a16="http://schemas.microsoft.com/office/drawing/2014/main" id="{C40F8138-8DD6-10B1-3F28-C266BFB11CB9}"/>
                </a:ext>
              </a:extLst>
            </p:cNvPr>
            <p:cNvCxnSpPr>
              <a:cxnSpLocks/>
              <a:endCxn id="818" idx="4"/>
            </p:cNvCxnSpPr>
            <p:nvPr/>
          </p:nvCxnSpPr>
          <p:spPr>
            <a:xfrm flipV="1">
              <a:off x="26736917" y="10263139"/>
              <a:ext cx="354098" cy="32378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8" name="Straight Connector 967">
              <a:extLst>
                <a:ext uri="{FF2B5EF4-FFF2-40B4-BE49-F238E27FC236}">
                  <a16:creationId xmlns:a16="http://schemas.microsoft.com/office/drawing/2014/main" id="{AD1692E9-52D6-418E-090A-B4CB4F7DD134}"/>
                </a:ext>
              </a:extLst>
            </p:cNvPr>
            <p:cNvCxnSpPr>
              <a:cxnSpLocks/>
              <a:stCxn id="814" idx="5"/>
            </p:cNvCxnSpPr>
            <p:nvPr/>
          </p:nvCxnSpPr>
          <p:spPr>
            <a:xfrm>
              <a:off x="24767713" y="10157597"/>
              <a:ext cx="369440" cy="42042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9" name="Straight Arrow Connector 968">
              <a:extLst>
                <a:ext uri="{FF2B5EF4-FFF2-40B4-BE49-F238E27FC236}">
                  <a16:creationId xmlns:a16="http://schemas.microsoft.com/office/drawing/2014/main" id="{EA4E1EA4-FF0D-F735-D4DB-282A65D98C97}"/>
                </a:ext>
              </a:extLst>
            </p:cNvPr>
            <p:cNvCxnSpPr>
              <a:cxnSpLocks/>
              <a:endCxn id="961" idx="2"/>
            </p:cNvCxnSpPr>
            <p:nvPr/>
          </p:nvCxnSpPr>
          <p:spPr>
            <a:xfrm>
              <a:off x="25137872" y="10578687"/>
              <a:ext cx="17597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0" name="TextBox 969">
              <a:extLst>
                <a:ext uri="{FF2B5EF4-FFF2-40B4-BE49-F238E27FC236}">
                  <a16:creationId xmlns:a16="http://schemas.microsoft.com/office/drawing/2014/main" id="{7A37CDCF-3918-BF0F-B306-1663A7CF838F}"/>
                </a:ext>
              </a:extLst>
            </p:cNvPr>
            <p:cNvSpPr txBox="1"/>
            <p:nvPr/>
          </p:nvSpPr>
          <p:spPr>
            <a:xfrm>
              <a:off x="25065568" y="1063259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grpSp>
          <p:nvGrpSpPr>
            <p:cNvPr id="974" name="Group 973">
              <a:extLst>
                <a:ext uri="{FF2B5EF4-FFF2-40B4-BE49-F238E27FC236}">
                  <a16:creationId xmlns:a16="http://schemas.microsoft.com/office/drawing/2014/main" id="{733901F8-8609-24B7-A467-14EB1F120587}"/>
                </a:ext>
              </a:extLst>
            </p:cNvPr>
            <p:cNvGrpSpPr/>
            <p:nvPr/>
          </p:nvGrpSpPr>
          <p:grpSpPr>
            <a:xfrm flipV="1">
              <a:off x="24638397" y="10211161"/>
              <a:ext cx="2452618" cy="3441619"/>
              <a:chOff x="-903645" y="4347817"/>
              <a:chExt cx="2452618" cy="2067247"/>
            </a:xfrm>
          </p:grpSpPr>
          <p:cxnSp>
            <p:nvCxnSpPr>
              <p:cNvPr id="975" name="Straight Connector 974">
                <a:extLst>
                  <a:ext uri="{FF2B5EF4-FFF2-40B4-BE49-F238E27FC236}">
                    <a16:creationId xmlns:a16="http://schemas.microsoft.com/office/drawing/2014/main" id="{569E27EC-9321-2573-4BF0-C3EE27003F48}"/>
                  </a:ext>
                </a:extLst>
              </p:cNvPr>
              <p:cNvCxnSpPr>
                <a:cxnSpLocks/>
                <a:stCxn id="818" idx="4"/>
              </p:cNvCxnSpPr>
              <p:nvPr/>
            </p:nvCxnSpPr>
            <p:spPr>
              <a:xfrm flipH="1" flipV="1">
                <a:off x="1524705" y="4347817"/>
                <a:ext cx="24268" cy="2036025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6" name="Straight Arrow Connector 975">
                <a:extLst>
                  <a:ext uri="{FF2B5EF4-FFF2-40B4-BE49-F238E27FC236}">
                    <a16:creationId xmlns:a16="http://schemas.microsoft.com/office/drawing/2014/main" id="{0DD8A48E-D418-8F82-4530-06FACC364751}"/>
                  </a:ext>
                </a:extLst>
              </p:cNvPr>
              <p:cNvCxnSpPr>
                <a:cxnSpLocks/>
                <a:endCxn id="814" idx="4"/>
              </p:cNvCxnSpPr>
              <p:nvPr/>
            </p:nvCxnSpPr>
            <p:spPr>
              <a:xfrm flipH="1">
                <a:off x="-903645" y="4349534"/>
                <a:ext cx="12955" cy="206553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77" name="Straight Connector 976">
              <a:extLst>
                <a:ext uri="{FF2B5EF4-FFF2-40B4-BE49-F238E27FC236}">
                  <a16:creationId xmlns:a16="http://schemas.microsoft.com/office/drawing/2014/main" id="{F91A8E26-A51A-A57B-62E3-64141D15F21E}"/>
                </a:ext>
              </a:extLst>
            </p:cNvPr>
            <p:cNvCxnSpPr>
              <a:cxnSpLocks/>
            </p:cNvCxnSpPr>
            <p:nvPr/>
          </p:nvCxnSpPr>
          <p:spPr>
            <a:xfrm>
              <a:off x="24651352" y="13649921"/>
              <a:ext cx="2415395" cy="586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8" name="Straight Connector 977">
              <a:extLst>
                <a:ext uri="{FF2B5EF4-FFF2-40B4-BE49-F238E27FC236}">
                  <a16:creationId xmlns:a16="http://schemas.microsoft.com/office/drawing/2014/main" id="{556A4110-6006-ED7B-1527-CC329995DAE4}"/>
                </a:ext>
              </a:extLst>
            </p:cNvPr>
            <p:cNvCxnSpPr>
              <a:cxnSpLocks/>
              <a:stCxn id="818" idx="6"/>
            </p:cNvCxnSpPr>
            <p:nvPr/>
          </p:nvCxnSpPr>
          <p:spPr>
            <a:xfrm>
              <a:off x="27273895" y="10080259"/>
              <a:ext cx="2347460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9" name="Straight Arrow Connector 978">
              <a:extLst>
                <a:ext uri="{FF2B5EF4-FFF2-40B4-BE49-F238E27FC236}">
                  <a16:creationId xmlns:a16="http://schemas.microsoft.com/office/drawing/2014/main" id="{2DD73826-460F-CCE9-A5BD-D16A08CCC580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V="1">
              <a:off x="29621355" y="3633987"/>
              <a:ext cx="236027" cy="644627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0" name="TextBox 979">
              <a:extLst>
                <a:ext uri="{FF2B5EF4-FFF2-40B4-BE49-F238E27FC236}">
                  <a16:creationId xmlns:a16="http://schemas.microsoft.com/office/drawing/2014/main" id="{AF96EE6E-E9D0-3325-33E7-A87072A10F0B}"/>
                </a:ext>
              </a:extLst>
            </p:cNvPr>
            <p:cNvSpPr txBox="1"/>
            <p:nvPr/>
          </p:nvSpPr>
          <p:spPr>
            <a:xfrm>
              <a:off x="27332109" y="10066878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B7D5443-03A7-7C57-0AE8-4159613A6A75}"/>
              </a:ext>
            </a:extLst>
          </p:cNvPr>
          <p:cNvGrpSpPr/>
          <p:nvPr/>
        </p:nvGrpSpPr>
        <p:grpSpPr>
          <a:xfrm>
            <a:off x="22466473" y="20530837"/>
            <a:ext cx="4872316" cy="11908552"/>
            <a:chOff x="23582806" y="20533411"/>
            <a:chExt cx="4872316" cy="11908552"/>
          </a:xfrm>
        </p:grpSpPr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AADCA1ED-B222-8971-CB41-401B48ED28FF}"/>
                </a:ext>
              </a:extLst>
            </p:cNvPr>
            <p:cNvSpPr/>
            <p:nvPr/>
          </p:nvSpPr>
          <p:spPr>
            <a:xfrm>
              <a:off x="24371356" y="3189344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D9280A64-518B-14E3-5F98-11CA9AF646B9}"/>
                </a:ext>
              </a:extLst>
            </p:cNvPr>
            <p:cNvSpPr/>
            <p:nvPr/>
          </p:nvSpPr>
          <p:spPr>
            <a:xfrm>
              <a:off x="25168351" y="3189344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18E8F662-3C5E-6BDB-8006-6BEDA9A6E1FA}"/>
                </a:ext>
              </a:extLst>
            </p:cNvPr>
            <p:cNvSpPr/>
            <p:nvPr/>
          </p:nvSpPr>
          <p:spPr>
            <a:xfrm>
              <a:off x="25961385" y="3189344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67C353B4-6FA7-E820-F310-28A993BFED01}"/>
                </a:ext>
              </a:extLst>
            </p:cNvPr>
            <p:cNvSpPr/>
            <p:nvPr/>
          </p:nvSpPr>
          <p:spPr>
            <a:xfrm>
              <a:off x="26788061" y="3189344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11D9E144-7C22-0A29-3A12-AFD3AEC936A2}"/>
                </a:ext>
              </a:extLst>
            </p:cNvPr>
            <p:cNvSpPr/>
            <p:nvPr/>
          </p:nvSpPr>
          <p:spPr>
            <a:xfrm>
              <a:off x="27612911" y="3189486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69" name="Straight Arrow Connector 768">
              <a:extLst>
                <a:ext uri="{FF2B5EF4-FFF2-40B4-BE49-F238E27FC236}">
                  <a16:creationId xmlns:a16="http://schemas.microsoft.com/office/drawing/2014/main" id="{92CDA516-5876-6BFA-DC17-3E8639F27D1F}"/>
                </a:ext>
              </a:extLst>
            </p:cNvPr>
            <p:cNvCxnSpPr>
              <a:cxnSpLocks/>
              <a:stCxn id="764" idx="6"/>
              <a:endCxn id="765" idx="2"/>
            </p:cNvCxnSpPr>
            <p:nvPr/>
          </p:nvCxnSpPr>
          <p:spPr>
            <a:xfrm>
              <a:off x="24737116" y="32076323"/>
              <a:ext cx="43123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0" name="TextBox 769">
              <a:extLst>
                <a:ext uri="{FF2B5EF4-FFF2-40B4-BE49-F238E27FC236}">
                  <a16:creationId xmlns:a16="http://schemas.microsoft.com/office/drawing/2014/main" id="{AA9532AD-894C-4E2F-12AA-DEB0D5EB2886}"/>
                </a:ext>
              </a:extLst>
            </p:cNvPr>
            <p:cNvSpPr txBox="1"/>
            <p:nvPr/>
          </p:nvSpPr>
          <p:spPr>
            <a:xfrm>
              <a:off x="24830827" y="3209138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</a:t>
              </a:r>
            </a:p>
          </p:txBody>
        </p:sp>
        <p:cxnSp>
          <p:nvCxnSpPr>
            <p:cNvPr id="771" name="Straight Arrow Connector 770">
              <a:extLst>
                <a:ext uri="{FF2B5EF4-FFF2-40B4-BE49-F238E27FC236}">
                  <a16:creationId xmlns:a16="http://schemas.microsoft.com/office/drawing/2014/main" id="{73E7BE1E-CF38-0AD4-D8A0-CFBD826D51A9}"/>
                </a:ext>
              </a:extLst>
            </p:cNvPr>
            <p:cNvCxnSpPr>
              <a:cxnSpLocks/>
              <a:stCxn id="765" idx="6"/>
              <a:endCxn id="766" idx="2"/>
            </p:cNvCxnSpPr>
            <p:nvPr/>
          </p:nvCxnSpPr>
          <p:spPr>
            <a:xfrm>
              <a:off x="25534111" y="32076323"/>
              <a:ext cx="427274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2" name="TextBox 771">
              <a:extLst>
                <a:ext uri="{FF2B5EF4-FFF2-40B4-BE49-F238E27FC236}">
                  <a16:creationId xmlns:a16="http://schemas.microsoft.com/office/drawing/2014/main" id="{02F8D323-BE34-D775-D37B-61C205287165}"/>
                </a:ext>
              </a:extLst>
            </p:cNvPr>
            <p:cNvSpPr txBox="1"/>
            <p:nvPr/>
          </p:nvSpPr>
          <p:spPr>
            <a:xfrm>
              <a:off x="25664348" y="3209138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</a:t>
              </a:r>
            </a:p>
          </p:txBody>
        </p:sp>
        <p:cxnSp>
          <p:nvCxnSpPr>
            <p:cNvPr id="773" name="Straight Arrow Connector 772">
              <a:extLst>
                <a:ext uri="{FF2B5EF4-FFF2-40B4-BE49-F238E27FC236}">
                  <a16:creationId xmlns:a16="http://schemas.microsoft.com/office/drawing/2014/main" id="{01EF1BD5-7E02-F66C-5787-3AB8499B0E58}"/>
                </a:ext>
              </a:extLst>
            </p:cNvPr>
            <p:cNvCxnSpPr>
              <a:cxnSpLocks/>
              <a:stCxn id="766" idx="6"/>
              <a:endCxn id="767" idx="2"/>
            </p:cNvCxnSpPr>
            <p:nvPr/>
          </p:nvCxnSpPr>
          <p:spPr>
            <a:xfrm>
              <a:off x="26327145" y="32076323"/>
              <a:ext cx="46091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4" name="Straight Arrow Connector 773">
              <a:extLst>
                <a:ext uri="{FF2B5EF4-FFF2-40B4-BE49-F238E27FC236}">
                  <a16:creationId xmlns:a16="http://schemas.microsoft.com/office/drawing/2014/main" id="{0177870B-18FA-8908-F240-2A6C92178E8A}"/>
                </a:ext>
              </a:extLst>
            </p:cNvPr>
            <p:cNvCxnSpPr>
              <a:cxnSpLocks/>
              <a:stCxn id="767" idx="6"/>
              <a:endCxn id="768" idx="2"/>
            </p:cNvCxnSpPr>
            <p:nvPr/>
          </p:nvCxnSpPr>
          <p:spPr>
            <a:xfrm>
              <a:off x="27153821" y="32076323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5" name="TextBox 774">
              <a:extLst>
                <a:ext uri="{FF2B5EF4-FFF2-40B4-BE49-F238E27FC236}">
                  <a16:creationId xmlns:a16="http://schemas.microsoft.com/office/drawing/2014/main" id="{0685B3F5-E6AC-40D6-52AB-C7D8A064FE97}"/>
                </a:ext>
              </a:extLst>
            </p:cNvPr>
            <p:cNvSpPr txBox="1"/>
            <p:nvPr/>
          </p:nvSpPr>
          <p:spPr>
            <a:xfrm>
              <a:off x="26461890" y="3209330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a</a:t>
              </a:r>
            </a:p>
          </p:txBody>
        </p:sp>
        <p:sp>
          <p:nvSpPr>
            <p:cNvPr id="776" name="TextBox 775">
              <a:extLst>
                <a:ext uri="{FF2B5EF4-FFF2-40B4-BE49-F238E27FC236}">
                  <a16:creationId xmlns:a16="http://schemas.microsoft.com/office/drawing/2014/main" id="{E2B2A3D5-57A1-D8A5-12AB-AF596560CB3C}"/>
                </a:ext>
              </a:extLst>
            </p:cNvPr>
            <p:cNvSpPr txBox="1"/>
            <p:nvPr/>
          </p:nvSpPr>
          <p:spPr>
            <a:xfrm>
              <a:off x="27292811" y="321429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p</a:t>
              </a:r>
            </a:p>
          </p:txBody>
        </p:sp>
        <p:sp>
          <p:nvSpPr>
            <p:cNvPr id="777" name="TextBox 776">
              <a:extLst>
                <a:ext uri="{FF2B5EF4-FFF2-40B4-BE49-F238E27FC236}">
                  <a16:creationId xmlns:a16="http://schemas.microsoft.com/office/drawing/2014/main" id="{5B43F37B-4E60-219A-3996-052333D635C8}"/>
                </a:ext>
              </a:extLst>
            </p:cNvPr>
            <p:cNvSpPr txBox="1"/>
            <p:nvPr/>
          </p:nvSpPr>
          <p:spPr>
            <a:xfrm>
              <a:off x="27967493" y="32072631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778" name="Group 777">
              <a:extLst>
                <a:ext uri="{FF2B5EF4-FFF2-40B4-BE49-F238E27FC236}">
                  <a16:creationId xmlns:a16="http://schemas.microsoft.com/office/drawing/2014/main" id="{33DE3B3A-AA60-EFD4-D05C-51466B61B033}"/>
                </a:ext>
              </a:extLst>
            </p:cNvPr>
            <p:cNvGrpSpPr/>
            <p:nvPr/>
          </p:nvGrpSpPr>
          <p:grpSpPr>
            <a:xfrm>
              <a:off x="27978671" y="20533411"/>
              <a:ext cx="476451" cy="11544332"/>
              <a:chOff x="2755702" y="-6089256"/>
              <a:chExt cx="1358474" cy="11544332"/>
            </a:xfrm>
          </p:grpSpPr>
          <p:cxnSp>
            <p:nvCxnSpPr>
              <p:cNvPr id="779" name="Straight Connector 778">
                <a:extLst>
                  <a:ext uri="{FF2B5EF4-FFF2-40B4-BE49-F238E27FC236}">
                    <a16:creationId xmlns:a16="http://schemas.microsoft.com/office/drawing/2014/main" id="{5C03652A-C2D7-57CB-6EEB-BB552CBE23B9}"/>
                  </a:ext>
                </a:extLst>
              </p:cNvPr>
              <p:cNvCxnSpPr>
                <a:cxnSpLocks/>
                <a:stCxn id="768" idx="6"/>
              </p:cNvCxnSpPr>
              <p:nvPr/>
            </p:nvCxnSpPr>
            <p:spPr>
              <a:xfrm>
                <a:off x="2755702" y="5455076"/>
                <a:ext cx="553388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0" name="Straight Arrow Connector 779">
                <a:extLst>
                  <a:ext uri="{FF2B5EF4-FFF2-40B4-BE49-F238E27FC236}">
                    <a16:creationId xmlns:a16="http://schemas.microsoft.com/office/drawing/2014/main" id="{17A855A7-A998-4F74-69E7-16CB4116CF97}"/>
                  </a:ext>
                </a:extLst>
              </p:cNvPr>
              <p:cNvCxnSpPr>
                <a:cxnSpLocks/>
                <a:endCxn id="173" idx="3"/>
              </p:cNvCxnSpPr>
              <p:nvPr/>
            </p:nvCxnSpPr>
            <p:spPr>
              <a:xfrm flipV="1">
                <a:off x="3309090" y="-6089256"/>
                <a:ext cx="805086" cy="11542912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81" name="Oval 780">
              <a:extLst>
                <a:ext uri="{FF2B5EF4-FFF2-40B4-BE49-F238E27FC236}">
                  <a16:creationId xmlns:a16="http://schemas.microsoft.com/office/drawing/2014/main" id="{DB5B0A46-1A77-0A8A-2F5D-B7411BACD70A}"/>
                </a:ext>
              </a:extLst>
            </p:cNvPr>
            <p:cNvSpPr/>
            <p:nvPr/>
          </p:nvSpPr>
          <p:spPr>
            <a:xfrm>
              <a:off x="23582806" y="3189344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82" name="Straight Arrow Connector 781">
              <a:extLst>
                <a:ext uri="{FF2B5EF4-FFF2-40B4-BE49-F238E27FC236}">
                  <a16:creationId xmlns:a16="http://schemas.microsoft.com/office/drawing/2014/main" id="{B93AC8D4-7CCD-9EB7-51D8-15A9632992CE}"/>
                </a:ext>
              </a:extLst>
            </p:cNvPr>
            <p:cNvCxnSpPr>
              <a:cxnSpLocks/>
              <a:stCxn id="781" idx="6"/>
              <a:endCxn id="764" idx="2"/>
            </p:cNvCxnSpPr>
            <p:nvPr/>
          </p:nvCxnSpPr>
          <p:spPr>
            <a:xfrm>
              <a:off x="23948566" y="32076323"/>
              <a:ext cx="42279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0D71F170-4F31-CC48-6575-0073314C623B}"/>
                </a:ext>
              </a:extLst>
            </p:cNvPr>
            <p:cNvSpPr txBox="1"/>
            <p:nvPr/>
          </p:nvSpPr>
          <p:spPr>
            <a:xfrm>
              <a:off x="24042277" y="3209138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S</a:t>
              </a:r>
            </a:p>
          </p:txBody>
        </p:sp>
      </p:grpSp>
      <p:grpSp>
        <p:nvGrpSpPr>
          <p:cNvPr id="805" name="Group 804">
            <a:extLst>
              <a:ext uri="{FF2B5EF4-FFF2-40B4-BE49-F238E27FC236}">
                <a16:creationId xmlns:a16="http://schemas.microsoft.com/office/drawing/2014/main" id="{60512013-37A5-70F1-AF28-B8FC61EF09E7}"/>
              </a:ext>
            </a:extLst>
          </p:cNvPr>
          <p:cNvGrpSpPr/>
          <p:nvPr/>
        </p:nvGrpSpPr>
        <p:grpSpPr>
          <a:xfrm>
            <a:off x="22473956" y="20530837"/>
            <a:ext cx="4864833" cy="12627563"/>
            <a:chOff x="23582806" y="19814400"/>
            <a:chExt cx="4864833" cy="12627563"/>
          </a:xfrm>
        </p:grpSpPr>
        <p:sp>
          <p:nvSpPr>
            <p:cNvPr id="806" name="Oval 805">
              <a:extLst>
                <a:ext uri="{FF2B5EF4-FFF2-40B4-BE49-F238E27FC236}">
                  <a16:creationId xmlns:a16="http://schemas.microsoft.com/office/drawing/2014/main" id="{1A6202BF-813E-D029-DFD1-9F51B40CAA23}"/>
                </a:ext>
              </a:extLst>
            </p:cNvPr>
            <p:cNvSpPr/>
            <p:nvPr/>
          </p:nvSpPr>
          <p:spPr>
            <a:xfrm>
              <a:off x="24371356" y="3189344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07" name="Oval 806">
              <a:extLst>
                <a:ext uri="{FF2B5EF4-FFF2-40B4-BE49-F238E27FC236}">
                  <a16:creationId xmlns:a16="http://schemas.microsoft.com/office/drawing/2014/main" id="{6A9907CB-436D-4C78-7B65-2D420EC24355}"/>
                </a:ext>
              </a:extLst>
            </p:cNvPr>
            <p:cNvSpPr/>
            <p:nvPr/>
          </p:nvSpPr>
          <p:spPr>
            <a:xfrm>
              <a:off x="25168351" y="3189344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08" name="Oval 807">
              <a:extLst>
                <a:ext uri="{FF2B5EF4-FFF2-40B4-BE49-F238E27FC236}">
                  <a16:creationId xmlns:a16="http://schemas.microsoft.com/office/drawing/2014/main" id="{28BF9086-4CB2-FBBF-F347-E01551E59190}"/>
                </a:ext>
              </a:extLst>
            </p:cNvPr>
            <p:cNvSpPr/>
            <p:nvPr/>
          </p:nvSpPr>
          <p:spPr>
            <a:xfrm>
              <a:off x="25961385" y="3189344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09" name="Oval 808">
              <a:extLst>
                <a:ext uri="{FF2B5EF4-FFF2-40B4-BE49-F238E27FC236}">
                  <a16:creationId xmlns:a16="http://schemas.microsoft.com/office/drawing/2014/main" id="{F490F2F7-F30E-D13D-626E-414A3A25E300}"/>
                </a:ext>
              </a:extLst>
            </p:cNvPr>
            <p:cNvSpPr/>
            <p:nvPr/>
          </p:nvSpPr>
          <p:spPr>
            <a:xfrm>
              <a:off x="26788061" y="3189344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0" name="Oval 809">
              <a:extLst>
                <a:ext uri="{FF2B5EF4-FFF2-40B4-BE49-F238E27FC236}">
                  <a16:creationId xmlns:a16="http://schemas.microsoft.com/office/drawing/2014/main" id="{4328FEB3-C23F-E503-8DD5-4D1700627878}"/>
                </a:ext>
              </a:extLst>
            </p:cNvPr>
            <p:cNvSpPr/>
            <p:nvPr/>
          </p:nvSpPr>
          <p:spPr>
            <a:xfrm>
              <a:off x="27612911" y="3189486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11" name="Straight Arrow Connector 810">
              <a:extLst>
                <a:ext uri="{FF2B5EF4-FFF2-40B4-BE49-F238E27FC236}">
                  <a16:creationId xmlns:a16="http://schemas.microsoft.com/office/drawing/2014/main" id="{410D9CA8-3E73-CF20-DE47-5396E9BA58C7}"/>
                </a:ext>
              </a:extLst>
            </p:cNvPr>
            <p:cNvCxnSpPr>
              <a:cxnSpLocks/>
              <a:stCxn id="806" idx="6"/>
              <a:endCxn id="807" idx="2"/>
            </p:cNvCxnSpPr>
            <p:nvPr/>
          </p:nvCxnSpPr>
          <p:spPr>
            <a:xfrm>
              <a:off x="24737116" y="32076323"/>
              <a:ext cx="43123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2" name="TextBox 811">
              <a:extLst>
                <a:ext uri="{FF2B5EF4-FFF2-40B4-BE49-F238E27FC236}">
                  <a16:creationId xmlns:a16="http://schemas.microsoft.com/office/drawing/2014/main" id="{40A499FD-B8E9-57FA-BE56-79630DE6490F}"/>
                </a:ext>
              </a:extLst>
            </p:cNvPr>
            <p:cNvSpPr txBox="1"/>
            <p:nvPr/>
          </p:nvSpPr>
          <p:spPr>
            <a:xfrm>
              <a:off x="24830827" y="3209138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</a:t>
              </a:r>
            </a:p>
          </p:txBody>
        </p:sp>
        <p:cxnSp>
          <p:nvCxnSpPr>
            <p:cNvPr id="813" name="Straight Arrow Connector 812">
              <a:extLst>
                <a:ext uri="{FF2B5EF4-FFF2-40B4-BE49-F238E27FC236}">
                  <a16:creationId xmlns:a16="http://schemas.microsoft.com/office/drawing/2014/main" id="{29970075-310A-3051-16CC-F646AABF5161}"/>
                </a:ext>
              </a:extLst>
            </p:cNvPr>
            <p:cNvCxnSpPr>
              <a:cxnSpLocks/>
              <a:stCxn id="807" idx="6"/>
              <a:endCxn id="808" idx="2"/>
            </p:cNvCxnSpPr>
            <p:nvPr/>
          </p:nvCxnSpPr>
          <p:spPr>
            <a:xfrm>
              <a:off x="25534111" y="32076323"/>
              <a:ext cx="427274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5" name="TextBox 814">
              <a:extLst>
                <a:ext uri="{FF2B5EF4-FFF2-40B4-BE49-F238E27FC236}">
                  <a16:creationId xmlns:a16="http://schemas.microsoft.com/office/drawing/2014/main" id="{64E7648B-5B36-86D3-F2C2-C138DFDAD4D4}"/>
                </a:ext>
              </a:extLst>
            </p:cNvPr>
            <p:cNvSpPr txBox="1"/>
            <p:nvPr/>
          </p:nvSpPr>
          <p:spPr>
            <a:xfrm>
              <a:off x="25664348" y="3209138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a</a:t>
              </a:r>
            </a:p>
          </p:txBody>
        </p:sp>
        <p:cxnSp>
          <p:nvCxnSpPr>
            <p:cNvPr id="816" name="Straight Arrow Connector 815">
              <a:extLst>
                <a:ext uri="{FF2B5EF4-FFF2-40B4-BE49-F238E27FC236}">
                  <a16:creationId xmlns:a16="http://schemas.microsoft.com/office/drawing/2014/main" id="{6F705A1A-A191-9625-EE73-C05E7810540D}"/>
                </a:ext>
              </a:extLst>
            </p:cNvPr>
            <p:cNvCxnSpPr>
              <a:cxnSpLocks/>
              <a:stCxn id="808" idx="6"/>
              <a:endCxn id="809" idx="2"/>
            </p:cNvCxnSpPr>
            <p:nvPr/>
          </p:nvCxnSpPr>
          <p:spPr>
            <a:xfrm>
              <a:off x="26327145" y="32076323"/>
              <a:ext cx="46091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7" name="Straight Arrow Connector 816">
              <a:extLst>
                <a:ext uri="{FF2B5EF4-FFF2-40B4-BE49-F238E27FC236}">
                  <a16:creationId xmlns:a16="http://schemas.microsoft.com/office/drawing/2014/main" id="{D14EA880-13CF-CC52-5542-7FF39D759391}"/>
                </a:ext>
              </a:extLst>
            </p:cNvPr>
            <p:cNvCxnSpPr>
              <a:cxnSpLocks/>
              <a:stCxn id="809" idx="6"/>
              <a:endCxn id="810" idx="2"/>
            </p:cNvCxnSpPr>
            <p:nvPr/>
          </p:nvCxnSpPr>
          <p:spPr>
            <a:xfrm>
              <a:off x="27153821" y="32076323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9" name="TextBox 818">
              <a:extLst>
                <a:ext uri="{FF2B5EF4-FFF2-40B4-BE49-F238E27FC236}">
                  <a16:creationId xmlns:a16="http://schemas.microsoft.com/office/drawing/2014/main" id="{6CE4E9A4-BA76-B621-F209-4A5A058F7C5A}"/>
                </a:ext>
              </a:extLst>
            </p:cNvPr>
            <p:cNvSpPr txBox="1"/>
            <p:nvPr/>
          </p:nvSpPr>
          <p:spPr>
            <a:xfrm>
              <a:off x="26461890" y="3209330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p</a:t>
              </a:r>
            </a:p>
          </p:txBody>
        </p:sp>
        <p:sp>
          <p:nvSpPr>
            <p:cNvPr id="820" name="TextBox 819">
              <a:extLst>
                <a:ext uri="{FF2B5EF4-FFF2-40B4-BE49-F238E27FC236}">
                  <a16:creationId xmlns:a16="http://schemas.microsoft.com/office/drawing/2014/main" id="{FD055E71-D8C7-C280-5034-EACA733D1571}"/>
                </a:ext>
              </a:extLst>
            </p:cNvPr>
            <p:cNvSpPr txBox="1"/>
            <p:nvPr/>
          </p:nvSpPr>
          <p:spPr>
            <a:xfrm>
              <a:off x="27292811" y="321429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f</a:t>
              </a:r>
            </a:p>
          </p:txBody>
        </p:sp>
        <p:sp>
          <p:nvSpPr>
            <p:cNvPr id="821" name="TextBox 820">
              <a:extLst>
                <a:ext uri="{FF2B5EF4-FFF2-40B4-BE49-F238E27FC236}">
                  <a16:creationId xmlns:a16="http://schemas.microsoft.com/office/drawing/2014/main" id="{A1E1FDA3-5B68-6360-67EA-8518F187426A}"/>
                </a:ext>
              </a:extLst>
            </p:cNvPr>
            <p:cNvSpPr txBox="1"/>
            <p:nvPr/>
          </p:nvSpPr>
          <p:spPr>
            <a:xfrm>
              <a:off x="27967493" y="32072631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822" name="Group 821">
              <a:extLst>
                <a:ext uri="{FF2B5EF4-FFF2-40B4-BE49-F238E27FC236}">
                  <a16:creationId xmlns:a16="http://schemas.microsoft.com/office/drawing/2014/main" id="{B7C82232-5C43-3C0B-916F-49E8516DFC48}"/>
                </a:ext>
              </a:extLst>
            </p:cNvPr>
            <p:cNvGrpSpPr/>
            <p:nvPr/>
          </p:nvGrpSpPr>
          <p:grpSpPr>
            <a:xfrm>
              <a:off x="27978671" y="19814400"/>
              <a:ext cx="468968" cy="12263343"/>
              <a:chOff x="2755702" y="-6808267"/>
              <a:chExt cx="1337138" cy="12263343"/>
            </a:xfrm>
          </p:grpSpPr>
          <p:cxnSp>
            <p:nvCxnSpPr>
              <p:cNvPr id="826" name="Straight Connector 825">
                <a:extLst>
                  <a:ext uri="{FF2B5EF4-FFF2-40B4-BE49-F238E27FC236}">
                    <a16:creationId xmlns:a16="http://schemas.microsoft.com/office/drawing/2014/main" id="{A661F8DD-1FD2-44F9-D24F-E5E058038F11}"/>
                  </a:ext>
                </a:extLst>
              </p:cNvPr>
              <p:cNvCxnSpPr>
                <a:cxnSpLocks/>
                <a:stCxn id="810" idx="6"/>
              </p:cNvCxnSpPr>
              <p:nvPr/>
            </p:nvCxnSpPr>
            <p:spPr>
              <a:xfrm>
                <a:off x="2755702" y="5455076"/>
                <a:ext cx="553388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7" name="Straight Arrow Connector 826">
                <a:extLst>
                  <a:ext uri="{FF2B5EF4-FFF2-40B4-BE49-F238E27FC236}">
                    <a16:creationId xmlns:a16="http://schemas.microsoft.com/office/drawing/2014/main" id="{B146A71A-F2E8-44C3-F515-8066EEB422D6}"/>
                  </a:ext>
                </a:extLst>
              </p:cNvPr>
              <p:cNvCxnSpPr>
                <a:cxnSpLocks/>
                <a:endCxn id="173" idx="3"/>
              </p:cNvCxnSpPr>
              <p:nvPr/>
            </p:nvCxnSpPr>
            <p:spPr>
              <a:xfrm flipV="1">
                <a:off x="3309090" y="-6808267"/>
                <a:ext cx="783750" cy="1226192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23" name="Oval 822">
              <a:extLst>
                <a:ext uri="{FF2B5EF4-FFF2-40B4-BE49-F238E27FC236}">
                  <a16:creationId xmlns:a16="http://schemas.microsoft.com/office/drawing/2014/main" id="{E26AF109-AA2A-4C89-E1D3-CE1F74068BEF}"/>
                </a:ext>
              </a:extLst>
            </p:cNvPr>
            <p:cNvSpPr/>
            <p:nvPr/>
          </p:nvSpPr>
          <p:spPr>
            <a:xfrm>
              <a:off x="23582806" y="3189344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24" name="Straight Arrow Connector 823">
              <a:extLst>
                <a:ext uri="{FF2B5EF4-FFF2-40B4-BE49-F238E27FC236}">
                  <a16:creationId xmlns:a16="http://schemas.microsoft.com/office/drawing/2014/main" id="{983860C4-9293-5E15-4B23-A47F9BB1B709}"/>
                </a:ext>
              </a:extLst>
            </p:cNvPr>
            <p:cNvCxnSpPr>
              <a:cxnSpLocks/>
              <a:stCxn id="823" idx="6"/>
              <a:endCxn id="806" idx="2"/>
            </p:cNvCxnSpPr>
            <p:nvPr/>
          </p:nvCxnSpPr>
          <p:spPr>
            <a:xfrm>
              <a:off x="23948566" y="32076323"/>
              <a:ext cx="42279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5" name="TextBox 824">
              <a:extLst>
                <a:ext uri="{FF2B5EF4-FFF2-40B4-BE49-F238E27FC236}">
                  <a16:creationId xmlns:a16="http://schemas.microsoft.com/office/drawing/2014/main" id="{20FDB60E-DD37-F4EE-9232-8154168927C7}"/>
                </a:ext>
              </a:extLst>
            </p:cNvPr>
            <p:cNvSpPr txBox="1"/>
            <p:nvPr/>
          </p:nvSpPr>
          <p:spPr>
            <a:xfrm>
              <a:off x="24042277" y="3209138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F3E194C-C350-B941-91B9-567C976E51EB}"/>
              </a:ext>
            </a:extLst>
          </p:cNvPr>
          <p:cNvGrpSpPr/>
          <p:nvPr/>
        </p:nvGrpSpPr>
        <p:grpSpPr>
          <a:xfrm>
            <a:off x="21682799" y="20530837"/>
            <a:ext cx="5655990" cy="13235827"/>
            <a:chOff x="22857267" y="20339308"/>
            <a:chExt cx="5655990" cy="13235827"/>
          </a:xfrm>
        </p:grpSpPr>
        <p:sp>
          <p:nvSpPr>
            <p:cNvPr id="829" name="Oval 828">
              <a:extLst>
                <a:ext uri="{FF2B5EF4-FFF2-40B4-BE49-F238E27FC236}">
                  <a16:creationId xmlns:a16="http://schemas.microsoft.com/office/drawing/2014/main" id="{0317CF3C-61C5-276D-0CD0-AB96AE7704E3}"/>
                </a:ext>
              </a:extLst>
            </p:cNvPr>
            <p:cNvSpPr/>
            <p:nvPr/>
          </p:nvSpPr>
          <p:spPr>
            <a:xfrm>
              <a:off x="24447610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30" name="Oval 829">
              <a:extLst>
                <a:ext uri="{FF2B5EF4-FFF2-40B4-BE49-F238E27FC236}">
                  <a16:creationId xmlns:a16="http://schemas.microsoft.com/office/drawing/2014/main" id="{D545FDF7-56F9-A1B7-4F23-3F3C18322F14}"/>
                </a:ext>
              </a:extLst>
            </p:cNvPr>
            <p:cNvSpPr/>
            <p:nvPr/>
          </p:nvSpPr>
          <p:spPr>
            <a:xfrm>
              <a:off x="25244605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31" name="Oval 830">
              <a:extLst>
                <a:ext uri="{FF2B5EF4-FFF2-40B4-BE49-F238E27FC236}">
                  <a16:creationId xmlns:a16="http://schemas.microsoft.com/office/drawing/2014/main" id="{2E831C66-A8AA-8CD3-E25C-F9E687128106}"/>
                </a:ext>
              </a:extLst>
            </p:cNvPr>
            <p:cNvSpPr/>
            <p:nvPr/>
          </p:nvSpPr>
          <p:spPr>
            <a:xfrm>
              <a:off x="26037639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32" name="Oval 831">
              <a:extLst>
                <a:ext uri="{FF2B5EF4-FFF2-40B4-BE49-F238E27FC236}">
                  <a16:creationId xmlns:a16="http://schemas.microsoft.com/office/drawing/2014/main" id="{EB21DAFA-060B-B61E-5318-F7F11EC3C390}"/>
                </a:ext>
              </a:extLst>
            </p:cNvPr>
            <p:cNvSpPr/>
            <p:nvPr/>
          </p:nvSpPr>
          <p:spPr>
            <a:xfrm>
              <a:off x="26864315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34" name="Straight Arrow Connector 833">
              <a:extLst>
                <a:ext uri="{FF2B5EF4-FFF2-40B4-BE49-F238E27FC236}">
                  <a16:creationId xmlns:a16="http://schemas.microsoft.com/office/drawing/2014/main" id="{89B876B1-64CA-F413-4198-7B4B21B66B86}"/>
                </a:ext>
              </a:extLst>
            </p:cNvPr>
            <p:cNvCxnSpPr>
              <a:cxnSpLocks/>
              <a:stCxn id="829" idx="6"/>
              <a:endCxn id="830" idx="2"/>
            </p:cNvCxnSpPr>
            <p:nvPr/>
          </p:nvCxnSpPr>
          <p:spPr>
            <a:xfrm>
              <a:off x="24813370" y="33278871"/>
              <a:ext cx="43123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5" name="TextBox 834">
              <a:extLst>
                <a:ext uri="{FF2B5EF4-FFF2-40B4-BE49-F238E27FC236}">
                  <a16:creationId xmlns:a16="http://schemas.microsoft.com/office/drawing/2014/main" id="{C2F939D1-C219-60C0-595E-8CB8A343A21B}"/>
                </a:ext>
              </a:extLst>
            </p:cNvPr>
            <p:cNvSpPr txBox="1"/>
            <p:nvPr/>
          </p:nvSpPr>
          <p:spPr>
            <a:xfrm>
              <a:off x="24907081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</a:t>
              </a:r>
            </a:p>
          </p:txBody>
        </p:sp>
        <p:cxnSp>
          <p:nvCxnSpPr>
            <p:cNvPr id="836" name="Straight Arrow Connector 835">
              <a:extLst>
                <a:ext uri="{FF2B5EF4-FFF2-40B4-BE49-F238E27FC236}">
                  <a16:creationId xmlns:a16="http://schemas.microsoft.com/office/drawing/2014/main" id="{1054444B-F4D2-2F32-C525-90493C1EC5F0}"/>
                </a:ext>
              </a:extLst>
            </p:cNvPr>
            <p:cNvCxnSpPr>
              <a:cxnSpLocks/>
              <a:stCxn id="830" idx="6"/>
              <a:endCxn id="831" idx="2"/>
            </p:cNvCxnSpPr>
            <p:nvPr/>
          </p:nvCxnSpPr>
          <p:spPr>
            <a:xfrm>
              <a:off x="25610365" y="33278871"/>
              <a:ext cx="427274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7" name="TextBox 836">
              <a:extLst>
                <a:ext uri="{FF2B5EF4-FFF2-40B4-BE49-F238E27FC236}">
                  <a16:creationId xmlns:a16="http://schemas.microsoft.com/office/drawing/2014/main" id="{0D6519FF-959B-F54C-F7D2-FF46E5006EFB}"/>
                </a:ext>
              </a:extLst>
            </p:cNvPr>
            <p:cNvSpPr txBox="1"/>
            <p:nvPr/>
          </p:nvSpPr>
          <p:spPr>
            <a:xfrm>
              <a:off x="25740602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n</a:t>
              </a:r>
            </a:p>
          </p:txBody>
        </p:sp>
        <p:cxnSp>
          <p:nvCxnSpPr>
            <p:cNvPr id="838" name="Straight Arrow Connector 837">
              <a:extLst>
                <a:ext uri="{FF2B5EF4-FFF2-40B4-BE49-F238E27FC236}">
                  <a16:creationId xmlns:a16="http://schemas.microsoft.com/office/drawing/2014/main" id="{DD227E87-A351-7E7C-F279-CE3A5B4CE546}"/>
                </a:ext>
              </a:extLst>
            </p:cNvPr>
            <p:cNvCxnSpPr>
              <a:cxnSpLocks/>
              <a:stCxn id="831" idx="6"/>
              <a:endCxn id="832" idx="2"/>
            </p:cNvCxnSpPr>
            <p:nvPr/>
          </p:nvCxnSpPr>
          <p:spPr>
            <a:xfrm>
              <a:off x="26403399" y="33278871"/>
              <a:ext cx="46091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0" name="TextBox 839">
              <a:extLst>
                <a:ext uri="{FF2B5EF4-FFF2-40B4-BE49-F238E27FC236}">
                  <a16:creationId xmlns:a16="http://schemas.microsoft.com/office/drawing/2014/main" id="{699E70CC-94EF-3DDC-942E-DFC78A71EFD0}"/>
                </a:ext>
              </a:extLst>
            </p:cNvPr>
            <p:cNvSpPr txBox="1"/>
            <p:nvPr/>
          </p:nvSpPr>
          <p:spPr>
            <a:xfrm>
              <a:off x="26538144" y="3329585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g</a:t>
              </a:r>
            </a:p>
          </p:txBody>
        </p:sp>
        <p:sp>
          <p:nvSpPr>
            <p:cNvPr id="842" name="TextBox 841">
              <a:extLst>
                <a:ext uri="{FF2B5EF4-FFF2-40B4-BE49-F238E27FC236}">
                  <a16:creationId xmlns:a16="http://schemas.microsoft.com/office/drawing/2014/main" id="{BB8ED292-B8A7-19D1-3F38-C3B503DA7F25}"/>
                </a:ext>
              </a:extLst>
            </p:cNvPr>
            <p:cNvSpPr txBox="1"/>
            <p:nvPr/>
          </p:nvSpPr>
          <p:spPr>
            <a:xfrm>
              <a:off x="27539118" y="33205803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848" name="Group 847">
              <a:extLst>
                <a:ext uri="{FF2B5EF4-FFF2-40B4-BE49-F238E27FC236}">
                  <a16:creationId xmlns:a16="http://schemas.microsoft.com/office/drawing/2014/main" id="{EAD6DB23-929E-C73B-90F6-0D4E7D02F49F}"/>
                </a:ext>
              </a:extLst>
            </p:cNvPr>
            <p:cNvGrpSpPr/>
            <p:nvPr/>
          </p:nvGrpSpPr>
          <p:grpSpPr>
            <a:xfrm>
              <a:off x="27230075" y="20339308"/>
              <a:ext cx="1283182" cy="12940983"/>
              <a:chOff x="403862" y="-7485907"/>
              <a:chExt cx="3658656" cy="12940983"/>
            </a:xfrm>
          </p:grpSpPr>
          <p:cxnSp>
            <p:nvCxnSpPr>
              <p:cNvPr id="867" name="Straight Connector 866">
                <a:extLst>
                  <a:ext uri="{FF2B5EF4-FFF2-40B4-BE49-F238E27FC236}">
                    <a16:creationId xmlns:a16="http://schemas.microsoft.com/office/drawing/2014/main" id="{53AFCF64-43A3-7533-4A89-4D54B4AEFCFB}"/>
                  </a:ext>
                </a:extLst>
              </p:cNvPr>
              <p:cNvCxnSpPr>
                <a:cxnSpLocks/>
                <a:stCxn id="832" idx="6"/>
              </p:cNvCxnSpPr>
              <p:nvPr/>
            </p:nvCxnSpPr>
            <p:spPr>
              <a:xfrm>
                <a:off x="403862" y="5453656"/>
                <a:ext cx="2905228" cy="142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8" name="Straight Arrow Connector 867">
                <a:extLst>
                  <a:ext uri="{FF2B5EF4-FFF2-40B4-BE49-F238E27FC236}">
                    <a16:creationId xmlns:a16="http://schemas.microsoft.com/office/drawing/2014/main" id="{1B97D41A-BB83-BAA3-17BA-E1421D56789A}"/>
                  </a:ext>
                </a:extLst>
              </p:cNvPr>
              <p:cNvCxnSpPr>
                <a:cxnSpLocks/>
                <a:endCxn id="173" idx="3"/>
              </p:cNvCxnSpPr>
              <p:nvPr/>
            </p:nvCxnSpPr>
            <p:spPr>
              <a:xfrm flipV="1">
                <a:off x="3309090" y="-7485907"/>
                <a:ext cx="753428" cy="1293956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49" name="Oval 848">
              <a:extLst>
                <a:ext uri="{FF2B5EF4-FFF2-40B4-BE49-F238E27FC236}">
                  <a16:creationId xmlns:a16="http://schemas.microsoft.com/office/drawing/2014/main" id="{C66FEBE9-66E7-865C-2996-C64378DD64CF}"/>
                </a:ext>
              </a:extLst>
            </p:cNvPr>
            <p:cNvSpPr/>
            <p:nvPr/>
          </p:nvSpPr>
          <p:spPr>
            <a:xfrm>
              <a:off x="23659060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60" name="Straight Arrow Connector 859">
              <a:extLst>
                <a:ext uri="{FF2B5EF4-FFF2-40B4-BE49-F238E27FC236}">
                  <a16:creationId xmlns:a16="http://schemas.microsoft.com/office/drawing/2014/main" id="{BAB42076-35C0-9F44-7A63-DF9F253F6A06}"/>
                </a:ext>
              </a:extLst>
            </p:cNvPr>
            <p:cNvCxnSpPr>
              <a:cxnSpLocks/>
              <a:stCxn id="849" idx="6"/>
              <a:endCxn id="829" idx="2"/>
            </p:cNvCxnSpPr>
            <p:nvPr/>
          </p:nvCxnSpPr>
          <p:spPr>
            <a:xfrm>
              <a:off x="24024820" y="33278871"/>
              <a:ext cx="42279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1" name="TextBox 860">
              <a:extLst>
                <a:ext uri="{FF2B5EF4-FFF2-40B4-BE49-F238E27FC236}">
                  <a16:creationId xmlns:a16="http://schemas.microsoft.com/office/drawing/2014/main" id="{C6607B95-E26F-2B76-C46A-BD2333BF80AF}"/>
                </a:ext>
              </a:extLst>
            </p:cNvPr>
            <p:cNvSpPr txBox="1"/>
            <p:nvPr/>
          </p:nvSpPr>
          <p:spPr>
            <a:xfrm>
              <a:off x="24118531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s</a:t>
              </a:r>
            </a:p>
          </p:txBody>
        </p:sp>
        <p:sp>
          <p:nvSpPr>
            <p:cNvPr id="869" name="Oval 868">
              <a:extLst>
                <a:ext uri="{FF2B5EF4-FFF2-40B4-BE49-F238E27FC236}">
                  <a16:creationId xmlns:a16="http://schemas.microsoft.com/office/drawing/2014/main" id="{783EB66E-5963-8AE4-67C2-ECEA6810D394}"/>
                </a:ext>
              </a:extLst>
            </p:cNvPr>
            <p:cNvSpPr/>
            <p:nvPr/>
          </p:nvSpPr>
          <p:spPr>
            <a:xfrm>
              <a:off x="22857267" y="3309741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70" name="Straight Arrow Connector 869">
              <a:extLst>
                <a:ext uri="{FF2B5EF4-FFF2-40B4-BE49-F238E27FC236}">
                  <a16:creationId xmlns:a16="http://schemas.microsoft.com/office/drawing/2014/main" id="{F45F9A85-48EF-FF1B-AED4-A4FC3BD61DF5}"/>
                </a:ext>
              </a:extLst>
            </p:cNvPr>
            <p:cNvCxnSpPr>
              <a:cxnSpLocks/>
              <a:stCxn id="869" idx="6"/>
            </p:cNvCxnSpPr>
            <p:nvPr/>
          </p:nvCxnSpPr>
          <p:spPr>
            <a:xfrm>
              <a:off x="23223027" y="33280291"/>
              <a:ext cx="42279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1" name="TextBox 870">
              <a:extLst>
                <a:ext uri="{FF2B5EF4-FFF2-40B4-BE49-F238E27FC236}">
                  <a16:creationId xmlns:a16="http://schemas.microsoft.com/office/drawing/2014/main" id="{443CF2D0-A3CE-B126-F676-71232A62217B}"/>
                </a:ext>
              </a:extLst>
            </p:cNvPr>
            <p:cNvSpPr txBox="1"/>
            <p:nvPr/>
          </p:nvSpPr>
          <p:spPr>
            <a:xfrm>
              <a:off x="23316738" y="3329535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U</a:t>
              </a:r>
            </a:p>
          </p:txBody>
        </p:sp>
      </p:grpSp>
      <p:grpSp>
        <p:nvGrpSpPr>
          <p:cNvPr id="872" name="Group 871">
            <a:extLst>
              <a:ext uri="{FF2B5EF4-FFF2-40B4-BE49-F238E27FC236}">
                <a16:creationId xmlns:a16="http://schemas.microsoft.com/office/drawing/2014/main" id="{39837584-163F-7A19-3620-7D0D324144CC}"/>
              </a:ext>
            </a:extLst>
          </p:cNvPr>
          <p:cNvGrpSpPr/>
          <p:nvPr/>
        </p:nvGrpSpPr>
        <p:grpSpPr>
          <a:xfrm>
            <a:off x="21692671" y="20530837"/>
            <a:ext cx="5646118" cy="14062386"/>
            <a:chOff x="22857267" y="19582125"/>
            <a:chExt cx="5646118" cy="14062386"/>
          </a:xfrm>
        </p:grpSpPr>
        <p:sp>
          <p:nvSpPr>
            <p:cNvPr id="873" name="Oval 872">
              <a:extLst>
                <a:ext uri="{FF2B5EF4-FFF2-40B4-BE49-F238E27FC236}">
                  <a16:creationId xmlns:a16="http://schemas.microsoft.com/office/drawing/2014/main" id="{170DDD75-BBDA-77B4-FFC4-9BE7CA6BC9C2}"/>
                </a:ext>
              </a:extLst>
            </p:cNvPr>
            <p:cNvSpPr/>
            <p:nvPr/>
          </p:nvSpPr>
          <p:spPr>
            <a:xfrm>
              <a:off x="24447610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74" name="Oval 873">
              <a:extLst>
                <a:ext uri="{FF2B5EF4-FFF2-40B4-BE49-F238E27FC236}">
                  <a16:creationId xmlns:a16="http://schemas.microsoft.com/office/drawing/2014/main" id="{05372BB5-3955-6ABD-8BCD-84F7ED63DC74}"/>
                </a:ext>
              </a:extLst>
            </p:cNvPr>
            <p:cNvSpPr/>
            <p:nvPr/>
          </p:nvSpPr>
          <p:spPr>
            <a:xfrm>
              <a:off x="25244605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75" name="Oval 874">
              <a:extLst>
                <a:ext uri="{FF2B5EF4-FFF2-40B4-BE49-F238E27FC236}">
                  <a16:creationId xmlns:a16="http://schemas.microsoft.com/office/drawing/2014/main" id="{4EE6544A-5442-C144-BD5C-EA98D4DB2CF1}"/>
                </a:ext>
              </a:extLst>
            </p:cNvPr>
            <p:cNvSpPr/>
            <p:nvPr/>
          </p:nvSpPr>
          <p:spPr>
            <a:xfrm>
              <a:off x="26037639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76" name="Oval 875">
              <a:extLst>
                <a:ext uri="{FF2B5EF4-FFF2-40B4-BE49-F238E27FC236}">
                  <a16:creationId xmlns:a16="http://schemas.microsoft.com/office/drawing/2014/main" id="{1244CD10-8AAF-6240-3A4A-D16EFA18ECE6}"/>
                </a:ext>
              </a:extLst>
            </p:cNvPr>
            <p:cNvSpPr/>
            <p:nvPr/>
          </p:nvSpPr>
          <p:spPr>
            <a:xfrm>
              <a:off x="26864315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77" name="Oval 876">
              <a:extLst>
                <a:ext uri="{FF2B5EF4-FFF2-40B4-BE49-F238E27FC236}">
                  <a16:creationId xmlns:a16="http://schemas.microsoft.com/office/drawing/2014/main" id="{A170BDAF-E872-FA04-87F8-62A7F5FECB35}"/>
                </a:ext>
              </a:extLst>
            </p:cNvPr>
            <p:cNvSpPr/>
            <p:nvPr/>
          </p:nvSpPr>
          <p:spPr>
            <a:xfrm>
              <a:off x="27689165" y="3309741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78" name="Straight Arrow Connector 877">
              <a:extLst>
                <a:ext uri="{FF2B5EF4-FFF2-40B4-BE49-F238E27FC236}">
                  <a16:creationId xmlns:a16="http://schemas.microsoft.com/office/drawing/2014/main" id="{9339E6B5-DA89-9942-7E03-5A96EF73462D}"/>
                </a:ext>
              </a:extLst>
            </p:cNvPr>
            <p:cNvCxnSpPr>
              <a:cxnSpLocks/>
              <a:stCxn id="873" idx="6"/>
              <a:endCxn id="874" idx="2"/>
            </p:cNvCxnSpPr>
            <p:nvPr/>
          </p:nvCxnSpPr>
          <p:spPr>
            <a:xfrm>
              <a:off x="24813370" y="33278871"/>
              <a:ext cx="43123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9" name="TextBox 878">
              <a:extLst>
                <a:ext uri="{FF2B5EF4-FFF2-40B4-BE49-F238E27FC236}">
                  <a16:creationId xmlns:a16="http://schemas.microsoft.com/office/drawing/2014/main" id="{907594AC-2982-D7C0-A22E-9F610C8ACF20}"/>
                </a:ext>
              </a:extLst>
            </p:cNvPr>
            <p:cNvSpPr txBox="1"/>
            <p:nvPr/>
          </p:nvSpPr>
          <p:spPr>
            <a:xfrm>
              <a:off x="24907081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r</a:t>
              </a:r>
            </a:p>
          </p:txBody>
        </p:sp>
        <p:cxnSp>
          <p:nvCxnSpPr>
            <p:cNvPr id="880" name="Straight Arrow Connector 879">
              <a:extLst>
                <a:ext uri="{FF2B5EF4-FFF2-40B4-BE49-F238E27FC236}">
                  <a16:creationId xmlns:a16="http://schemas.microsoft.com/office/drawing/2014/main" id="{81833BCC-A280-E464-DFC6-89652A917AAE}"/>
                </a:ext>
              </a:extLst>
            </p:cNvPr>
            <p:cNvCxnSpPr>
              <a:cxnSpLocks/>
              <a:stCxn id="874" idx="6"/>
              <a:endCxn id="875" idx="2"/>
            </p:cNvCxnSpPr>
            <p:nvPr/>
          </p:nvCxnSpPr>
          <p:spPr>
            <a:xfrm>
              <a:off x="25610365" y="33278871"/>
              <a:ext cx="427274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1" name="TextBox 880">
              <a:extLst>
                <a:ext uri="{FF2B5EF4-FFF2-40B4-BE49-F238E27FC236}">
                  <a16:creationId xmlns:a16="http://schemas.microsoft.com/office/drawing/2014/main" id="{1AFB1519-8A36-22B5-3CE1-8F4DD0AE518E}"/>
                </a:ext>
              </a:extLst>
            </p:cNvPr>
            <p:cNvSpPr txBox="1"/>
            <p:nvPr/>
          </p:nvSpPr>
          <p:spPr>
            <a:xfrm>
              <a:off x="25740602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</a:t>
              </a:r>
            </a:p>
          </p:txBody>
        </p:sp>
        <p:cxnSp>
          <p:nvCxnSpPr>
            <p:cNvPr id="882" name="Straight Arrow Connector 881">
              <a:extLst>
                <a:ext uri="{FF2B5EF4-FFF2-40B4-BE49-F238E27FC236}">
                  <a16:creationId xmlns:a16="http://schemas.microsoft.com/office/drawing/2014/main" id="{31700115-E552-6A6B-6532-87C9C89C8D30}"/>
                </a:ext>
              </a:extLst>
            </p:cNvPr>
            <p:cNvCxnSpPr>
              <a:cxnSpLocks/>
              <a:stCxn id="875" idx="6"/>
              <a:endCxn id="876" idx="2"/>
            </p:cNvCxnSpPr>
            <p:nvPr/>
          </p:nvCxnSpPr>
          <p:spPr>
            <a:xfrm>
              <a:off x="26403399" y="33278871"/>
              <a:ext cx="46091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3" name="Straight Arrow Connector 882">
              <a:extLst>
                <a:ext uri="{FF2B5EF4-FFF2-40B4-BE49-F238E27FC236}">
                  <a16:creationId xmlns:a16="http://schemas.microsoft.com/office/drawing/2014/main" id="{CAA60A31-4477-1928-3E20-2C3B496896E9}"/>
                </a:ext>
              </a:extLst>
            </p:cNvPr>
            <p:cNvCxnSpPr>
              <a:cxnSpLocks/>
              <a:stCxn id="876" idx="6"/>
              <a:endCxn id="877" idx="2"/>
            </p:cNvCxnSpPr>
            <p:nvPr/>
          </p:nvCxnSpPr>
          <p:spPr>
            <a:xfrm>
              <a:off x="27230075" y="33278871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4" name="TextBox 883">
              <a:extLst>
                <a:ext uri="{FF2B5EF4-FFF2-40B4-BE49-F238E27FC236}">
                  <a16:creationId xmlns:a16="http://schemas.microsoft.com/office/drawing/2014/main" id="{8C3C537B-176C-34F8-89B5-B31F06025E2F}"/>
                </a:ext>
              </a:extLst>
            </p:cNvPr>
            <p:cNvSpPr txBox="1"/>
            <p:nvPr/>
          </p:nvSpPr>
          <p:spPr>
            <a:xfrm>
              <a:off x="26538144" y="3329585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v</a:t>
              </a:r>
            </a:p>
          </p:txBody>
        </p:sp>
        <p:sp>
          <p:nvSpPr>
            <p:cNvPr id="885" name="TextBox 884">
              <a:extLst>
                <a:ext uri="{FF2B5EF4-FFF2-40B4-BE49-F238E27FC236}">
                  <a16:creationId xmlns:a16="http://schemas.microsoft.com/office/drawing/2014/main" id="{B606084C-DE6D-A891-1D37-7D958B4ABFFE}"/>
                </a:ext>
              </a:extLst>
            </p:cNvPr>
            <p:cNvSpPr txBox="1"/>
            <p:nvPr/>
          </p:nvSpPr>
          <p:spPr>
            <a:xfrm>
              <a:off x="27369065" y="3334548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</a:t>
              </a:r>
            </a:p>
          </p:txBody>
        </p:sp>
        <p:sp>
          <p:nvSpPr>
            <p:cNvPr id="886" name="TextBox 885">
              <a:extLst>
                <a:ext uri="{FF2B5EF4-FFF2-40B4-BE49-F238E27FC236}">
                  <a16:creationId xmlns:a16="http://schemas.microsoft.com/office/drawing/2014/main" id="{96AD2786-1D48-8BD6-0BFB-BB632A3412F8}"/>
                </a:ext>
              </a:extLst>
            </p:cNvPr>
            <p:cNvSpPr txBox="1"/>
            <p:nvPr/>
          </p:nvSpPr>
          <p:spPr>
            <a:xfrm>
              <a:off x="28043747" y="33275179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887" name="Group 886">
              <a:extLst>
                <a:ext uri="{FF2B5EF4-FFF2-40B4-BE49-F238E27FC236}">
                  <a16:creationId xmlns:a16="http://schemas.microsoft.com/office/drawing/2014/main" id="{2EF15EEA-F393-0F0B-B8A9-38BE49D241E6}"/>
                </a:ext>
              </a:extLst>
            </p:cNvPr>
            <p:cNvGrpSpPr/>
            <p:nvPr/>
          </p:nvGrpSpPr>
          <p:grpSpPr>
            <a:xfrm>
              <a:off x="28054924" y="19582125"/>
              <a:ext cx="448461" cy="13698166"/>
              <a:chOff x="2755702" y="-8243090"/>
              <a:chExt cx="1278669" cy="13698166"/>
            </a:xfrm>
          </p:grpSpPr>
          <p:cxnSp>
            <p:nvCxnSpPr>
              <p:cNvPr id="985" name="Straight Connector 984">
                <a:extLst>
                  <a:ext uri="{FF2B5EF4-FFF2-40B4-BE49-F238E27FC236}">
                    <a16:creationId xmlns:a16="http://schemas.microsoft.com/office/drawing/2014/main" id="{279512CC-9817-DB4C-E15B-0836AFE6E76F}"/>
                  </a:ext>
                </a:extLst>
              </p:cNvPr>
              <p:cNvCxnSpPr>
                <a:cxnSpLocks/>
                <a:stCxn id="877" idx="6"/>
              </p:cNvCxnSpPr>
              <p:nvPr/>
            </p:nvCxnSpPr>
            <p:spPr>
              <a:xfrm>
                <a:off x="2755702" y="5455076"/>
                <a:ext cx="553388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6" name="Straight Arrow Connector 985">
                <a:extLst>
                  <a:ext uri="{FF2B5EF4-FFF2-40B4-BE49-F238E27FC236}">
                    <a16:creationId xmlns:a16="http://schemas.microsoft.com/office/drawing/2014/main" id="{3C1D67D8-9381-4146-991F-EB54D54CE682}"/>
                  </a:ext>
                </a:extLst>
              </p:cNvPr>
              <p:cNvCxnSpPr>
                <a:cxnSpLocks/>
                <a:endCxn id="173" idx="3"/>
              </p:cNvCxnSpPr>
              <p:nvPr/>
            </p:nvCxnSpPr>
            <p:spPr>
              <a:xfrm flipV="1">
                <a:off x="3309090" y="-8243090"/>
                <a:ext cx="725281" cy="13696746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88" name="Oval 887">
              <a:extLst>
                <a:ext uri="{FF2B5EF4-FFF2-40B4-BE49-F238E27FC236}">
                  <a16:creationId xmlns:a16="http://schemas.microsoft.com/office/drawing/2014/main" id="{782E19FB-B67F-6A8E-D19D-2950767D5D32}"/>
                </a:ext>
              </a:extLst>
            </p:cNvPr>
            <p:cNvSpPr/>
            <p:nvPr/>
          </p:nvSpPr>
          <p:spPr>
            <a:xfrm>
              <a:off x="23659060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89" name="Straight Arrow Connector 888">
              <a:extLst>
                <a:ext uri="{FF2B5EF4-FFF2-40B4-BE49-F238E27FC236}">
                  <a16:creationId xmlns:a16="http://schemas.microsoft.com/office/drawing/2014/main" id="{4570FAA8-2512-2C7B-243B-629E3CC237F0}"/>
                </a:ext>
              </a:extLst>
            </p:cNvPr>
            <p:cNvCxnSpPr>
              <a:cxnSpLocks/>
              <a:stCxn id="888" idx="6"/>
              <a:endCxn id="873" idx="2"/>
            </p:cNvCxnSpPr>
            <p:nvPr/>
          </p:nvCxnSpPr>
          <p:spPr>
            <a:xfrm>
              <a:off x="24024820" y="33278871"/>
              <a:ext cx="42279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0" name="TextBox 889">
              <a:extLst>
                <a:ext uri="{FF2B5EF4-FFF2-40B4-BE49-F238E27FC236}">
                  <a16:creationId xmlns:a16="http://schemas.microsoft.com/office/drawing/2014/main" id="{736B88C2-B539-3257-675B-20AF690122F7}"/>
                </a:ext>
              </a:extLst>
            </p:cNvPr>
            <p:cNvSpPr txBox="1"/>
            <p:nvPr/>
          </p:nvSpPr>
          <p:spPr>
            <a:xfrm>
              <a:off x="24118531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</a:t>
              </a:r>
            </a:p>
          </p:txBody>
        </p:sp>
        <p:sp>
          <p:nvSpPr>
            <p:cNvPr id="981" name="Oval 980">
              <a:extLst>
                <a:ext uri="{FF2B5EF4-FFF2-40B4-BE49-F238E27FC236}">
                  <a16:creationId xmlns:a16="http://schemas.microsoft.com/office/drawing/2014/main" id="{CF915DB1-4B5C-335B-9C9D-7CC38C1E7A08}"/>
                </a:ext>
              </a:extLst>
            </p:cNvPr>
            <p:cNvSpPr/>
            <p:nvPr/>
          </p:nvSpPr>
          <p:spPr>
            <a:xfrm>
              <a:off x="22857267" y="3309741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983" name="Straight Arrow Connector 982">
              <a:extLst>
                <a:ext uri="{FF2B5EF4-FFF2-40B4-BE49-F238E27FC236}">
                  <a16:creationId xmlns:a16="http://schemas.microsoft.com/office/drawing/2014/main" id="{CCC1D957-99EA-80BC-F6FC-68833A7229ED}"/>
                </a:ext>
              </a:extLst>
            </p:cNvPr>
            <p:cNvCxnSpPr>
              <a:cxnSpLocks/>
              <a:stCxn id="981" idx="6"/>
            </p:cNvCxnSpPr>
            <p:nvPr/>
          </p:nvCxnSpPr>
          <p:spPr>
            <a:xfrm>
              <a:off x="23223027" y="33280291"/>
              <a:ext cx="42279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4" name="TextBox 983">
              <a:extLst>
                <a:ext uri="{FF2B5EF4-FFF2-40B4-BE49-F238E27FC236}">
                  <a16:creationId xmlns:a16="http://schemas.microsoft.com/office/drawing/2014/main" id="{4FBA3FE7-65E8-33B5-3397-C44E6D7B6609}"/>
                </a:ext>
              </a:extLst>
            </p:cNvPr>
            <p:cNvSpPr txBox="1"/>
            <p:nvPr/>
          </p:nvSpPr>
          <p:spPr>
            <a:xfrm>
              <a:off x="23316738" y="3329535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D</a:t>
              </a:r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B1A1BA69-D407-D4FD-F7DC-FCE1EFE01397}"/>
              </a:ext>
            </a:extLst>
          </p:cNvPr>
          <p:cNvGrpSpPr/>
          <p:nvPr/>
        </p:nvGrpSpPr>
        <p:grpSpPr>
          <a:xfrm>
            <a:off x="21703236" y="20530837"/>
            <a:ext cx="5635553" cy="14791692"/>
            <a:chOff x="22857267" y="18852819"/>
            <a:chExt cx="5635553" cy="14791692"/>
          </a:xfrm>
        </p:grpSpPr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E3F997CA-1898-20C3-F502-DF8CA4B25D5C}"/>
                </a:ext>
              </a:extLst>
            </p:cNvPr>
            <p:cNvSpPr/>
            <p:nvPr/>
          </p:nvSpPr>
          <p:spPr>
            <a:xfrm>
              <a:off x="24447610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457DD696-0DBF-EA54-0D8C-87D0E050EDE4}"/>
                </a:ext>
              </a:extLst>
            </p:cNvPr>
            <p:cNvSpPr/>
            <p:nvPr/>
          </p:nvSpPr>
          <p:spPr>
            <a:xfrm>
              <a:off x="25244605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F32ADBFE-6D91-68E4-8AA1-B093FAA44DEA}"/>
                </a:ext>
              </a:extLst>
            </p:cNvPr>
            <p:cNvSpPr/>
            <p:nvPr/>
          </p:nvSpPr>
          <p:spPr>
            <a:xfrm>
              <a:off x="26037639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8E3817BF-FAF7-536C-5E7C-A63A82FDA205}"/>
                </a:ext>
              </a:extLst>
            </p:cNvPr>
            <p:cNvSpPr/>
            <p:nvPr/>
          </p:nvSpPr>
          <p:spPr>
            <a:xfrm>
              <a:off x="26864315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42" name="Oval 1041">
              <a:extLst>
                <a:ext uri="{FF2B5EF4-FFF2-40B4-BE49-F238E27FC236}">
                  <a16:creationId xmlns:a16="http://schemas.microsoft.com/office/drawing/2014/main" id="{F36EE88C-B867-5AD2-CA47-BB209AAE9E68}"/>
                </a:ext>
              </a:extLst>
            </p:cNvPr>
            <p:cNvSpPr/>
            <p:nvPr/>
          </p:nvSpPr>
          <p:spPr>
            <a:xfrm>
              <a:off x="27689165" y="3309741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043" name="Straight Arrow Connector 1042">
              <a:extLst>
                <a:ext uri="{FF2B5EF4-FFF2-40B4-BE49-F238E27FC236}">
                  <a16:creationId xmlns:a16="http://schemas.microsoft.com/office/drawing/2014/main" id="{CB544226-94F8-BC2F-3F59-F52E5AA55A2A}"/>
                </a:ext>
              </a:extLst>
            </p:cNvPr>
            <p:cNvCxnSpPr>
              <a:cxnSpLocks/>
              <a:stCxn id="1038" idx="6"/>
              <a:endCxn id="1039" idx="2"/>
            </p:cNvCxnSpPr>
            <p:nvPr/>
          </p:nvCxnSpPr>
          <p:spPr>
            <a:xfrm>
              <a:off x="24813370" y="33278871"/>
              <a:ext cx="43123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1EA83C13-72A2-858D-74E5-0ED8DD324875}"/>
                </a:ext>
              </a:extLst>
            </p:cNvPr>
            <p:cNvSpPr txBox="1"/>
            <p:nvPr/>
          </p:nvSpPr>
          <p:spPr>
            <a:xfrm>
              <a:off x="24907081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r</a:t>
              </a:r>
            </a:p>
          </p:txBody>
        </p:sp>
        <p:cxnSp>
          <p:nvCxnSpPr>
            <p:cNvPr id="1045" name="Straight Arrow Connector 1044">
              <a:extLst>
                <a:ext uri="{FF2B5EF4-FFF2-40B4-BE49-F238E27FC236}">
                  <a16:creationId xmlns:a16="http://schemas.microsoft.com/office/drawing/2014/main" id="{8E8F9DDD-1E01-E60D-D40D-B439A02D1282}"/>
                </a:ext>
              </a:extLst>
            </p:cNvPr>
            <p:cNvCxnSpPr>
              <a:cxnSpLocks/>
              <a:stCxn id="1039" idx="6"/>
              <a:endCxn id="1040" idx="2"/>
            </p:cNvCxnSpPr>
            <p:nvPr/>
          </p:nvCxnSpPr>
          <p:spPr>
            <a:xfrm>
              <a:off x="25610365" y="33278871"/>
              <a:ext cx="427274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6" name="TextBox 1045">
              <a:extLst>
                <a:ext uri="{FF2B5EF4-FFF2-40B4-BE49-F238E27FC236}">
                  <a16:creationId xmlns:a16="http://schemas.microsoft.com/office/drawing/2014/main" id="{1ED0C22B-2F81-FC89-4AAB-E823749C3338}"/>
                </a:ext>
              </a:extLst>
            </p:cNvPr>
            <p:cNvSpPr txBox="1"/>
            <p:nvPr/>
          </p:nvSpPr>
          <p:spPr>
            <a:xfrm>
              <a:off x="25740602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</a:t>
              </a:r>
            </a:p>
          </p:txBody>
        </p:sp>
        <p:cxnSp>
          <p:nvCxnSpPr>
            <p:cNvPr id="1047" name="Straight Arrow Connector 1046">
              <a:extLst>
                <a:ext uri="{FF2B5EF4-FFF2-40B4-BE49-F238E27FC236}">
                  <a16:creationId xmlns:a16="http://schemas.microsoft.com/office/drawing/2014/main" id="{297E4D85-3683-F705-8B56-803B71D1E434}"/>
                </a:ext>
              </a:extLst>
            </p:cNvPr>
            <p:cNvCxnSpPr>
              <a:cxnSpLocks/>
              <a:stCxn id="1040" idx="6"/>
              <a:endCxn id="1041" idx="2"/>
            </p:cNvCxnSpPr>
            <p:nvPr/>
          </p:nvCxnSpPr>
          <p:spPr>
            <a:xfrm>
              <a:off x="26403399" y="33278871"/>
              <a:ext cx="46091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" name="Straight Arrow Connector 1047">
              <a:extLst>
                <a:ext uri="{FF2B5EF4-FFF2-40B4-BE49-F238E27FC236}">
                  <a16:creationId xmlns:a16="http://schemas.microsoft.com/office/drawing/2014/main" id="{3DE578DB-C970-5A94-7F85-743786FF1769}"/>
                </a:ext>
              </a:extLst>
            </p:cNvPr>
            <p:cNvCxnSpPr>
              <a:cxnSpLocks/>
              <a:stCxn id="1041" idx="6"/>
              <a:endCxn id="1042" idx="2"/>
            </p:cNvCxnSpPr>
            <p:nvPr/>
          </p:nvCxnSpPr>
          <p:spPr>
            <a:xfrm>
              <a:off x="27230075" y="33278871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93C14642-5A3C-711F-1D5E-A4591C01E4B5}"/>
                </a:ext>
              </a:extLst>
            </p:cNvPr>
            <p:cNvSpPr txBox="1"/>
            <p:nvPr/>
          </p:nvSpPr>
          <p:spPr>
            <a:xfrm>
              <a:off x="26538144" y="3329585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</a:t>
              </a:r>
            </a:p>
          </p:txBody>
        </p: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671344B5-B914-FE94-0A37-1F2E9DB887CE}"/>
                </a:ext>
              </a:extLst>
            </p:cNvPr>
            <p:cNvSpPr txBox="1"/>
            <p:nvPr/>
          </p:nvSpPr>
          <p:spPr>
            <a:xfrm>
              <a:off x="27369065" y="3334548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s</a:t>
              </a:r>
            </a:p>
          </p:txBody>
        </p:sp>
        <p:sp>
          <p:nvSpPr>
            <p:cNvPr id="1051" name="TextBox 1050">
              <a:extLst>
                <a:ext uri="{FF2B5EF4-FFF2-40B4-BE49-F238E27FC236}">
                  <a16:creationId xmlns:a16="http://schemas.microsoft.com/office/drawing/2014/main" id="{31304BE3-A9DD-345E-33FF-A5E68824879A}"/>
                </a:ext>
              </a:extLst>
            </p:cNvPr>
            <p:cNvSpPr txBox="1"/>
            <p:nvPr/>
          </p:nvSpPr>
          <p:spPr>
            <a:xfrm>
              <a:off x="28043747" y="33275179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1052" name="Group 1051">
              <a:extLst>
                <a:ext uri="{FF2B5EF4-FFF2-40B4-BE49-F238E27FC236}">
                  <a16:creationId xmlns:a16="http://schemas.microsoft.com/office/drawing/2014/main" id="{A44F4360-3107-89D5-50CE-FC00BC1C9466}"/>
                </a:ext>
              </a:extLst>
            </p:cNvPr>
            <p:cNvGrpSpPr/>
            <p:nvPr/>
          </p:nvGrpSpPr>
          <p:grpSpPr>
            <a:xfrm>
              <a:off x="28054925" y="18852819"/>
              <a:ext cx="437895" cy="14427472"/>
              <a:chOff x="2755702" y="-8972396"/>
              <a:chExt cx="1248542" cy="14427472"/>
            </a:xfrm>
          </p:grpSpPr>
          <p:cxnSp>
            <p:nvCxnSpPr>
              <p:cNvPr id="1059" name="Straight Connector 1058">
                <a:extLst>
                  <a:ext uri="{FF2B5EF4-FFF2-40B4-BE49-F238E27FC236}">
                    <a16:creationId xmlns:a16="http://schemas.microsoft.com/office/drawing/2014/main" id="{AAB38DF9-A3F9-5418-4E1B-813EB631FBB6}"/>
                  </a:ext>
                </a:extLst>
              </p:cNvPr>
              <p:cNvCxnSpPr>
                <a:cxnSpLocks/>
                <a:stCxn id="1042" idx="6"/>
              </p:cNvCxnSpPr>
              <p:nvPr/>
            </p:nvCxnSpPr>
            <p:spPr>
              <a:xfrm>
                <a:off x="2755702" y="5455076"/>
                <a:ext cx="553388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0" name="Straight Arrow Connector 1059">
                <a:extLst>
                  <a:ext uri="{FF2B5EF4-FFF2-40B4-BE49-F238E27FC236}">
                    <a16:creationId xmlns:a16="http://schemas.microsoft.com/office/drawing/2014/main" id="{28E8BC4F-D94B-8A61-23E2-84058793FBB7}"/>
                  </a:ext>
                </a:extLst>
              </p:cNvPr>
              <p:cNvCxnSpPr>
                <a:cxnSpLocks/>
                <a:endCxn id="173" idx="3"/>
              </p:cNvCxnSpPr>
              <p:nvPr/>
            </p:nvCxnSpPr>
            <p:spPr>
              <a:xfrm flipV="1">
                <a:off x="3309090" y="-8972396"/>
                <a:ext cx="695154" cy="14426052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93B4CB23-5DF0-D885-5B9B-A19767286246}"/>
                </a:ext>
              </a:extLst>
            </p:cNvPr>
            <p:cNvSpPr/>
            <p:nvPr/>
          </p:nvSpPr>
          <p:spPr>
            <a:xfrm>
              <a:off x="23659060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054" name="Straight Arrow Connector 1053">
              <a:extLst>
                <a:ext uri="{FF2B5EF4-FFF2-40B4-BE49-F238E27FC236}">
                  <a16:creationId xmlns:a16="http://schemas.microsoft.com/office/drawing/2014/main" id="{4ED6917C-5B0C-5C70-94F6-D9D635A93FDE}"/>
                </a:ext>
              </a:extLst>
            </p:cNvPr>
            <p:cNvCxnSpPr>
              <a:cxnSpLocks/>
              <a:stCxn id="1053" idx="6"/>
              <a:endCxn id="1038" idx="2"/>
            </p:cNvCxnSpPr>
            <p:nvPr/>
          </p:nvCxnSpPr>
          <p:spPr>
            <a:xfrm>
              <a:off x="24024820" y="33278871"/>
              <a:ext cx="42279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5A0CE5D4-D2DF-C41B-7F6E-EB4B141EF839}"/>
                </a:ext>
              </a:extLst>
            </p:cNvPr>
            <p:cNvSpPr txBox="1"/>
            <p:nvPr/>
          </p:nvSpPr>
          <p:spPr>
            <a:xfrm>
              <a:off x="24118531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</a:t>
              </a:r>
            </a:p>
          </p:txBody>
        </p:sp>
        <p:sp>
          <p:nvSpPr>
            <p:cNvPr id="1056" name="Oval 1055">
              <a:extLst>
                <a:ext uri="{FF2B5EF4-FFF2-40B4-BE49-F238E27FC236}">
                  <a16:creationId xmlns:a16="http://schemas.microsoft.com/office/drawing/2014/main" id="{62A313F1-1B88-0827-5803-38A966B13C21}"/>
                </a:ext>
              </a:extLst>
            </p:cNvPr>
            <p:cNvSpPr/>
            <p:nvPr/>
          </p:nvSpPr>
          <p:spPr>
            <a:xfrm>
              <a:off x="22857267" y="3309741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057" name="Straight Arrow Connector 1056">
              <a:extLst>
                <a:ext uri="{FF2B5EF4-FFF2-40B4-BE49-F238E27FC236}">
                  <a16:creationId xmlns:a16="http://schemas.microsoft.com/office/drawing/2014/main" id="{3B07BBFE-7AA7-4D73-3484-1DAC24B4B243}"/>
                </a:ext>
              </a:extLst>
            </p:cNvPr>
            <p:cNvCxnSpPr>
              <a:cxnSpLocks/>
              <a:stCxn id="1056" idx="6"/>
            </p:cNvCxnSpPr>
            <p:nvPr/>
          </p:nvCxnSpPr>
          <p:spPr>
            <a:xfrm>
              <a:off x="23223027" y="33280291"/>
              <a:ext cx="42279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8" name="TextBox 1057">
              <a:extLst>
                <a:ext uri="{FF2B5EF4-FFF2-40B4-BE49-F238E27FC236}">
                  <a16:creationId xmlns:a16="http://schemas.microsoft.com/office/drawing/2014/main" id="{0665661A-6E88-CA6A-4F85-FAA92A799E45}"/>
                </a:ext>
              </a:extLst>
            </p:cNvPr>
            <p:cNvSpPr txBox="1"/>
            <p:nvPr/>
          </p:nvSpPr>
          <p:spPr>
            <a:xfrm>
              <a:off x="23316738" y="3329535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S</a:t>
              </a:r>
            </a:p>
          </p:txBody>
        </p:sp>
      </p:grpSp>
      <p:sp>
        <p:nvSpPr>
          <p:cNvPr id="1061" name="TextBox 1060">
            <a:extLst>
              <a:ext uri="{FF2B5EF4-FFF2-40B4-BE49-F238E27FC236}">
                <a16:creationId xmlns:a16="http://schemas.microsoft.com/office/drawing/2014/main" id="{22E3FF6C-C929-C216-DD16-CB01AA8EEC60}"/>
              </a:ext>
            </a:extLst>
          </p:cNvPr>
          <p:cNvSpPr txBox="1"/>
          <p:nvPr/>
        </p:nvSpPr>
        <p:spPr>
          <a:xfrm>
            <a:off x="20218311" y="677707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52E3E7F3-CCA2-2455-FDCB-63A589DBB8AB}"/>
              </a:ext>
            </a:extLst>
          </p:cNvPr>
          <p:cNvSpPr txBox="1"/>
          <p:nvPr/>
        </p:nvSpPr>
        <p:spPr>
          <a:xfrm>
            <a:off x="20187501" y="1362883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43CA037D-F3C5-C3DC-517D-5D463DE8F7E1}"/>
              </a:ext>
            </a:extLst>
          </p:cNvPr>
          <p:cNvSpPr txBox="1"/>
          <p:nvPr/>
        </p:nvSpPr>
        <p:spPr>
          <a:xfrm>
            <a:off x="20200995" y="2067792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1D413B9C-2EA8-40EA-D490-9163508BBD55}"/>
              </a:ext>
            </a:extLst>
          </p:cNvPr>
          <p:cNvSpPr txBox="1"/>
          <p:nvPr/>
        </p:nvSpPr>
        <p:spPr>
          <a:xfrm>
            <a:off x="20201271" y="2820904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F722743A-9D3E-979A-74C0-04B785A99BA5}"/>
              </a:ext>
            </a:extLst>
          </p:cNvPr>
          <p:cNvSpPr txBox="1"/>
          <p:nvPr/>
        </p:nvSpPr>
        <p:spPr>
          <a:xfrm>
            <a:off x="20218311" y="3569549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09C0220F-3706-BB64-6FEE-1525E4117E9B}"/>
              </a:ext>
            </a:extLst>
          </p:cNvPr>
          <p:cNvSpPr txBox="1"/>
          <p:nvPr/>
        </p:nvSpPr>
        <p:spPr>
          <a:xfrm>
            <a:off x="20218311" y="4275404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DB22C098-CE9C-9CAE-DCB7-FE9D123E34DD}"/>
              </a:ext>
            </a:extLst>
          </p:cNvPr>
          <p:cNvSpPr txBox="1"/>
          <p:nvPr/>
        </p:nvSpPr>
        <p:spPr>
          <a:xfrm>
            <a:off x="20213747" y="5002339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6E30E0A8-D46F-75D7-4AC1-F1FED0FDE76E}"/>
              </a:ext>
            </a:extLst>
          </p:cNvPr>
          <p:cNvSpPr txBox="1"/>
          <p:nvPr/>
        </p:nvSpPr>
        <p:spPr>
          <a:xfrm>
            <a:off x="20213747" y="5691777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E2EF8C87-655B-2E17-3BFE-7A4A534638FD}"/>
              </a:ext>
            </a:extLst>
          </p:cNvPr>
          <p:cNvSpPr txBox="1"/>
          <p:nvPr/>
        </p:nvSpPr>
        <p:spPr>
          <a:xfrm>
            <a:off x="19863756" y="6419129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410CF4C0-4783-F8EB-7591-321DE512A50D}"/>
              </a:ext>
            </a:extLst>
          </p:cNvPr>
          <p:cNvSpPr txBox="1"/>
          <p:nvPr/>
        </p:nvSpPr>
        <p:spPr>
          <a:xfrm>
            <a:off x="19838753" y="7110181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09B74DE6-2E69-D8F4-219D-9AECE9A49117}"/>
              </a:ext>
            </a:extLst>
          </p:cNvPr>
          <p:cNvSpPr txBox="1"/>
          <p:nvPr/>
        </p:nvSpPr>
        <p:spPr>
          <a:xfrm>
            <a:off x="19814343" y="7875756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1D9A19A0-071F-8210-8831-70D7BCE3EA27}"/>
              </a:ext>
            </a:extLst>
          </p:cNvPr>
          <p:cNvSpPr txBox="1"/>
          <p:nvPr/>
        </p:nvSpPr>
        <p:spPr>
          <a:xfrm>
            <a:off x="19422841" y="8633060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41E00B68-12C6-8F08-CF2C-92703BEC05DD}"/>
              </a:ext>
            </a:extLst>
          </p:cNvPr>
          <p:cNvSpPr txBox="1"/>
          <p:nvPr/>
        </p:nvSpPr>
        <p:spPr>
          <a:xfrm>
            <a:off x="19422841" y="10320875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D8A898BD-5619-E1EF-DE86-4D317365E6EE}"/>
              </a:ext>
            </a:extLst>
          </p:cNvPr>
          <p:cNvSpPr txBox="1"/>
          <p:nvPr/>
        </p:nvSpPr>
        <p:spPr>
          <a:xfrm>
            <a:off x="18995519" y="12815043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665C95AB-C53A-0F3D-FFF3-E6871A1F52CC}"/>
              </a:ext>
            </a:extLst>
          </p:cNvPr>
          <p:cNvSpPr txBox="1"/>
          <p:nvPr/>
        </p:nvSpPr>
        <p:spPr>
          <a:xfrm>
            <a:off x="18905129" y="15557068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27797684-D34E-9479-B8C0-8D4D23EC8AF0}"/>
              </a:ext>
            </a:extLst>
          </p:cNvPr>
          <p:cNvSpPr txBox="1"/>
          <p:nvPr/>
        </p:nvSpPr>
        <p:spPr>
          <a:xfrm>
            <a:off x="18221415" y="19020332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26A46FEB-DEEC-0623-F774-0A5569F5504E}"/>
              </a:ext>
            </a:extLst>
          </p:cNvPr>
          <p:cNvGrpSpPr/>
          <p:nvPr/>
        </p:nvGrpSpPr>
        <p:grpSpPr>
          <a:xfrm>
            <a:off x="21724024" y="20530837"/>
            <a:ext cx="5614762" cy="15463154"/>
            <a:chOff x="22857267" y="18698244"/>
            <a:chExt cx="5470883" cy="14933619"/>
          </a:xfrm>
        </p:grpSpPr>
        <p:sp>
          <p:nvSpPr>
            <p:cNvPr id="1078" name="Oval 1077">
              <a:extLst>
                <a:ext uri="{FF2B5EF4-FFF2-40B4-BE49-F238E27FC236}">
                  <a16:creationId xmlns:a16="http://schemas.microsoft.com/office/drawing/2014/main" id="{93003FDC-CE16-A1A2-27F7-16FC48826DEA}"/>
                </a:ext>
              </a:extLst>
            </p:cNvPr>
            <p:cNvSpPr/>
            <p:nvPr/>
          </p:nvSpPr>
          <p:spPr>
            <a:xfrm>
              <a:off x="24447610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79" name="Oval 1078">
              <a:extLst>
                <a:ext uri="{FF2B5EF4-FFF2-40B4-BE49-F238E27FC236}">
                  <a16:creationId xmlns:a16="http://schemas.microsoft.com/office/drawing/2014/main" id="{61DAECE0-693D-6236-A83B-A06EC6AC85A0}"/>
                </a:ext>
              </a:extLst>
            </p:cNvPr>
            <p:cNvSpPr/>
            <p:nvPr/>
          </p:nvSpPr>
          <p:spPr>
            <a:xfrm>
              <a:off x="25244605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80" name="Oval 1079">
              <a:extLst>
                <a:ext uri="{FF2B5EF4-FFF2-40B4-BE49-F238E27FC236}">
                  <a16:creationId xmlns:a16="http://schemas.microsoft.com/office/drawing/2014/main" id="{726BF421-C9BB-AC82-5F0C-349CE05AD3E0}"/>
                </a:ext>
              </a:extLst>
            </p:cNvPr>
            <p:cNvSpPr/>
            <p:nvPr/>
          </p:nvSpPr>
          <p:spPr>
            <a:xfrm>
              <a:off x="26037639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81" name="Oval 1080">
              <a:extLst>
                <a:ext uri="{FF2B5EF4-FFF2-40B4-BE49-F238E27FC236}">
                  <a16:creationId xmlns:a16="http://schemas.microsoft.com/office/drawing/2014/main" id="{72CE41A7-3EAF-72DC-18EB-7D77B15DA689}"/>
                </a:ext>
              </a:extLst>
            </p:cNvPr>
            <p:cNvSpPr/>
            <p:nvPr/>
          </p:nvSpPr>
          <p:spPr>
            <a:xfrm>
              <a:off x="26864315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82" name="Oval 1081">
              <a:extLst>
                <a:ext uri="{FF2B5EF4-FFF2-40B4-BE49-F238E27FC236}">
                  <a16:creationId xmlns:a16="http://schemas.microsoft.com/office/drawing/2014/main" id="{869C1F02-EB0C-C66C-D2D8-6B22C1678B7F}"/>
                </a:ext>
              </a:extLst>
            </p:cNvPr>
            <p:cNvSpPr/>
            <p:nvPr/>
          </p:nvSpPr>
          <p:spPr>
            <a:xfrm>
              <a:off x="27689165" y="3309741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083" name="Straight Arrow Connector 1082">
              <a:extLst>
                <a:ext uri="{FF2B5EF4-FFF2-40B4-BE49-F238E27FC236}">
                  <a16:creationId xmlns:a16="http://schemas.microsoft.com/office/drawing/2014/main" id="{F829BBF1-F26E-1249-E7D2-9321ED2CF715}"/>
                </a:ext>
              </a:extLst>
            </p:cNvPr>
            <p:cNvCxnSpPr>
              <a:cxnSpLocks/>
              <a:stCxn id="1078" idx="6"/>
              <a:endCxn id="1079" idx="2"/>
            </p:cNvCxnSpPr>
            <p:nvPr/>
          </p:nvCxnSpPr>
          <p:spPr>
            <a:xfrm>
              <a:off x="24813370" y="33278871"/>
              <a:ext cx="43123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BC1C8E38-66A2-71D4-0BF9-D523BA416192}"/>
                </a:ext>
              </a:extLst>
            </p:cNvPr>
            <p:cNvSpPr txBox="1"/>
            <p:nvPr/>
          </p:nvSpPr>
          <p:spPr>
            <a:xfrm>
              <a:off x="24907081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</a:t>
              </a:r>
            </a:p>
          </p:txBody>
        </p:sp>
        <p:cxnSp>
          <p:nvCxnSpPr>
            <p:cNvPr id="1085" name="Straight Arrow Connector 1084">
              <a:extLst>
                <a:ext uri="{FF2B5EF4-FFF2-40B4-BE49-F238E27FC236}">
                  <a16:creationId xmlns:a16="http://schemas.microsoft.com/office/drawing/2014/main" id="{0D063B94-223D-C44A-19F6-5CFA9D70D002}"/>
                </a:ext>
              </a:extLst>
            </p:cNvPr>
            <p:cNvCxnSpPr>
              <a:cxnSpLocks/>
              <a:stCxn id="1079" idx="6"/>
              <a:endCxn id="1080" idx="2"/>
            </p:cNvCxnSpPr>
            <p:nvPr/>
          </p:nvCxnSpPr>
          <p:spPr>
            <a:xfrm>
              <a:off x="25610365" y="33278871"/>
              <a:ext cx="427274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E54F05E4-2D80-3D45-72AC-94D8ABE22496}"/>
                </a:ext>
              </a:extLst>
            </p:cNvPr>
            <p:cNvSpPr txBox="1"/>
            <p:nvPr/>
          </p:nvSpPr>
          <p:spPr>
            <a:xfrm>
              <a:off x="25740602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o</a:t>
              </a:r>
            </a:p>
          </p:txBody>
        </p:sp>
        <p:cxnSp>
          <p:nvCxnSpPr>
            <p:cNvPr id="1087" name="Straight Arrow Connector 1086">
              <a:extLst>
                <a:ext uri="{FF2B5EF4-FFF2-40B4-BE49-F238E27FC236}">
                  <a16:creationId xmlns:a16="http://schemas.microsoft.com/office/drawing/2014/main" id="{541B9C4E-C8A1-F007-CFDD-BBA36B962EB5}"/>
                </a:ext>
              </a:extLst>
            </p:cNvPr>
            <p:cNvCxnSpPr>
              <a:cxnSpLocks/>
              <a:stCxn id="1080" idx="6"/>
              <a:endCxn id="1081" idx="2"/>
            </p:cNvCxnSpPr>
            <p:nvPr/>
          </p:nvCxnSpPr>
          <p:spPr>
            <a:xfrm>
              <a:off x="26403399" y="33278871"/>
              <a:ext cx="46091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8" name="Straight Arrow Connector 1087">
              <a:extLst>
                <a:ext uri="{FF2B5EF4-FFF2-40B4-BE49-F238E27FC236}">
                  <a16:creationId xmlns:a16="http://schemas.microsoft.com/office/drawing/2014/main" id="{F1608182-D70F-9420-E8C5-C261F15F4015}"/>
                </a:ext>
              </a:extLst>
            </p:cNvPr>
            <p:cNvCxnSpPr>
              <a:cxnSpLocks/>
              <a:stCxn id="1081" idx="6"/>
              <a:endCxn id="1082" idx="2"/>
            </p:cNvCxnSpPr>
            <p:nvPr/>
          </p:nvCxnSpPr>
          <p:spPr>
            <a:xfrm>
              <a:off x="27230075" y="33278871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9" name="TextBox 1088">
              <a:extLst>
                <a:ext uri="{FF2B5EF4-FFF2-40B4-BE49-F238E27FC236}">
                  <a16:creationId xmlns:a16="http://schemas.microsoft.com/office/drawing/2014/main" id="{417A914B-2192-9712-FF98-8E9ACA8A33A5}"/>
                </a:ext>
              </a:extLst>
            </p:cNvPr>
            <p:cNvSpPr txBox="1"/>
            <p:nvPr/>
          </p:nvSpPr>
          <p:spPr>
            <a:xfrm>
              <a:off x="26538144" y="3329585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p</a:t>
              </a:r>
            </a:p>
          </p:txBody>
        </p: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1D8655A8-38DE-1D98-D61C-169D68D00EEF}"/>
                </a:ext>
              </a:extLst>
            </p:cNvPr>
            <p:cNvSpPr txBox="1"/>
            <p:nvPr/>
          </p:nvSpPr>
          <p:spPr>
            <a:xfrm>
              <a:off x="27369065" y="3334548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f</a:t>
              </a:r>
            </a:p>
          </p:txBody>
        </p:sp>
        <p:sp>
          <p:nvSpPr>
            <p:cNvPr id="1091" name="TextBox 1090">
              <a:extLst>
                <a:ext uri="{FF2B5EF4-FFF2-40B4-BE49-F238E27FC236}">
                  <a16:creationId xmlns:a16="http://schemas.microsoft.com/office/drawing/2014/main" id="{19A7D714-6B87-DD16-D65E-65A402A81711}"/>
                </a:ext>
              </a:extLst>
            </p:cNvPr>
            <p:cNvSpPr txBox="1"/>
            <p:nvPr/>
          </p:nvSpPr>
          <p:spPr>
            <a:xfrm>
              <a:off x="28043747" y="33275179"/>
              <a:ext cx="150495" cy="356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1092" name="Group 1091">
              <a:extLst>
                <a:ext uri="{FF2B5EF4-FFF2-40B4-BE49-F238E27FC236}">
                  <a16:creationId xmlns:a16="http://schemas.microsoft.com/office/drawing/2014/main" id="{DFBF60C8-3F87-BF67-96C4-9B62C9627116}"/>
                </a:ext>
              </a:extLst>
            </p:cNvPr>
            <p:cNvGrpSpPr/>
            <p:nvPr/>
          </p:nvGrpSpPr>
          <p:grpSpPr>
            <a:xfrm>
              <a:off x="28054922" y="18698244"/>
              <a:ext cx="273228" cy="14582047"/>
              <a:chOff x="2755702" y="-9126971"/>
              <a:chExt cx="779040" cy="14582047"/>
            </a:xfrm>
          </p:grpSpPr>
          <p:cxnSp>
            <p:nvCxnSpPr>
              <p:cNvPr id="1099" name="Straight Connector 1098">
                <a:extLst>
                  <a:ext uri="{FF2B5EF4-FFF2-40B4-BE49-F238E27FC236}">
                    <a16:creationId xmlns:a16="http://schemas.microsoft.com/office/drawing/2014/main" id="{07DE233B-22F4-A790-582F-B09CBBED38B7}"/>
                  </a:ext>
                </a:extLst>
              </p:cNvPr>
              <p:cNvCxnSpPr>
                <a:cxnSpLocks/>
                <a:stCxn id="1082" idx="6"/>
              </p:cNvCxnSpPr>
              <p:nvPr/>
            </p:nvCxnSpPr>
            <p:spPr>
              <a:xfrm>
                <a:off x="2755702" y="5455076"/>
                <a:ext cx="553388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0" name="Straight Arrow Connector 1099">
                <a:extLst>
                  <a:ext uri="{FF2B5EF4-FFF2-40B4-BE49-F238E27FC236}">
                    <a16:creationId xmlns:a16="http://schemas.microsoft.com/office/drawing/2014/main" id="{E1E594CC-1DC5-E3B2-B944-653F382515F6}"/>
                  </a:ext>
                </a:extLst>
              </p:cNvPr>
              <p:cNvCxnSpPr>
                <a:cxnSpLocks/>
                <a:endCxn id="173" idx="3"/>
              </p:cNvCxnSpPr>
              <p:nvPr/>
            </p:nvCxnSpPr>
            <p:spPr>
              <a:xfrm flipV="1">
                <a:off x="3309087" y="-9126971"/>
                <a:ext cx="225655" cy="14580628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93" name="Oval 1092">
              <a:extLst>
                <a:ext uri="{FF2B5EF4-FFF2-40B4-BE49-F238E27FC236}">
                  <a16:creationId xmlns:a16="http://schemas.microsoft.com/office/drawing/2014/main" id="{6484CA2C-7E22-680B-578A-F7D6E29DEE74}"/>
                </a:ext>
              </a:extLst>
            </p:cNvPr>
            <p:cNvSpPr/>
            <p:nvPr/>
          </p:nvSpPr>
          <p:spPr>
            <a:xfrm>
              <a:off x="23659060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094" name="Straight Arrow Connector 1093">
              <a:extLst>
                <a:ext uri="{FF2B5EF4-FFF2-40B4-BE49-F238E27FC236}">
                  <a16:creationId xmlns:a16="http://schemas.microsoft.com/office/drawing/2014/main" id="{648EDEDA-630B-4A2E-872A-BB182EBC4802}"/>
                </a:ext>
              </a:extLst>
            </p:cNvPr>
            <p:cNvCxnSpPr>
              <a:cxnSpLocks/>
              <a:stCxn id="1093" idx="6"/>
              <a:endCxn id="1078" idx="2"/>
            </p:cNvCxnSpPr>
            <p:nvPr/>
          </p:nvCxnSpPr>
          <p:spPr>
            <a:xfrm>
              <a:off x="24024820" y="33278871"/>
              <a:ext cx="42279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5" name="TextBox 1094">
              <a:extLst>
                <a:ext uri="{FF2B5EF4-FFF2-40B4-BE49-F238E27FC236}">
                  <a16:creationId xmlns:a16="http://schemas.microsoft.com/office/drawing/2014/main" id="{415E20AD-F078-88F2-34A1-04AC7C31811B}"/>
                </a:ext>
              </a:extLst>
            </p:cNvPr>
            <p:cNvSpPr txBox="1"/>
            <p:nvPr/>
          </p:nvSpPr>
          <p:spPr>
            <a:xfrm>
              <a:off x="24118531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</a:t>
              </a:r>
            </a:p>
          </p:txBody>
        </p:sp>
        <p:sp>
          <p:nvSpPr>
            <p:cNvPr id="1096" name="Oval 1095">
              <a:extLst>
                <a:ext uri="{FF2B5EF4-FFF2-40B4-BE49-F238E27FC236}">
                  <a16:creationId xmlns:a16="http://schemas.microsoft.com/office/drawing/2014/main" id="{85B8005E-B858-CC35-0713-FCEE80C5E986}"/>
                </a:ext>
              </a:extLst>
            </p:cNvPr>
            <p:cNvSpPr/>
            <p:nvPr/>
          </p:nvSpPr>
          <p:spPr>
            <a:xfrm>
              <a:off x="22857267" y="3309741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097" name="Straight Arrow Connector 1096">
              <a:extLst>
                <a:ext uri="{FF2B5EF4-FFF2-40B4-BE49-F238E27FC236}">
                  <a16:creationId xmlns:a16="http://schemas.microsoft.com/office/drawing/2014/main" id="{FEDFE1AC-DEE0-A985-1021-8E50DCF3AA16}"/>
                </a:ext>
              </a:extLst>
            </p:cNvPr>
            <p:cNvCxnSpPr>
              <a:cxnSpLocks/>
              <a:stCxn id="1096" idx="6"/>
            </p:cNvCxnSpPr>
            <p:nvPr/>
          </p:nvCxnSpPr>
          <p:spPr>
            <a:xfrm>
              <a:off x="23223027" y="33280291"/>
              <a:ext cx="42279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8" name="TextBox 1097">
              <a:extLst>
                <a:ext uri="{FF2B5EF4-FFF2-40B4-BE49-F238E27FC236}">
                  <a16:creationId xmlns:a16="http://schemas.microsoft.com/office/drawing/2014/main" id="{DF255CD4-1F10-A68D-EF2C-BB7C6DDEC5B5}"/>
                </a:ext>
              </a:extLst>
            </p:cNvPr>
            <p:cNvSpPr txBox="1"/>
            <p:nvPr/>
          </p:nvSpPr>
          <p:spPr>
            <a:xfrm>
              <a:off x="23316738" y="3329535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S</a:t>
              </a:r>
            </a:p>
          </p:txBody>
        </p:sp>
      </p:grpSp>
      <p:sp>
        <p:nvSpPr>
          <p:cNvPr id="1102" name="Oval 1101">
            <a:extLst>
              <a:ext uri="{FF2B5EF4-FFF2-40B4-BE49-F238E27FC236}">
                <a16:creationId xmlns:a16="http://schemas.microsoft.com/office/drawing/2014/main" id="{759EEAD1-69B7-9504-4C22-ACE09987AE5F}"/>
              </a:ext>
            </a:extLst>
          </p:cNvPr>
          <p:cNvSpPr/>
          <p:nvPr/>
        </p:nvSpPr>
        <p:spPr>
          <a:xfrm>
            <a:off x="23380282" y="36143775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03" name="Oval 1102">
            <a:extLst>
              <a:ext uri="{FF2B5EF4-FFF2-40B4-BE49-F238E27FC236}">
                <a16:creationId xmlns:a16="http://schemas.microsoft.com/office/drawing/2014/main" id="{72FB1F8A-6A22-7871-22B2-F93B1DCD541D}"/>
              </a:ext>
            </a:extLst>
          </p:cNvPr>
          <p:cNvSpPr/>
          <p:nvPr/>
        </p:nvSpPr>
        <p:spPr>
          <a:xfrm>
            <a:off x="24198238" y="36143775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04" name="Oval 1103">
            <a:extLst>
              <a:ext uri="{FF2B5EF4-FFF2-40B4-BE49-F238E27FC236}">
                <a16:creationId xmlns:a16="http://schemas.microsoft.com/office/drawing/2014/main" id="{806EEDE6-CD76-3303-676D-3B04DA7CCA01}"/>
              </a:ext>
            </a:extLst>
          </p:cNvPr>
          <p:cNvSpPr/>
          <p:nvPr/>
        </p:nvSpPr>
        <p:spPr>
          <a:xfrm>
            <a:off x="25012128" y="36143775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05" name="Oval 1104">
            <a:extLst>
              <a:ext uri="{FF2B5EF4-FFF2-40B4-BE49-F238E27FC236}">
                <a16:creationId xmlns:a16="http://schemas.microsoft.com/office/drawing/2014/main" id="{B27E4EC2-C21E-15DF-7B80-6CDC8F75B06D}"/>
              </a:ext>
            </a:extLst>
          </p:cNvPr>
          <p:cNvSpPr/>
          <p:nvPr/>
        </p:nvSpPr>
        <p:spPr>
          <a:xfrm>
            <a:off x="25860544" y="36143775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06" name="Oval 1105">
            <a:extLst>
              <a:ext uri="{FF2B5EF4-FFF2-40B4-BE49-F238E27FC236}">
                <a16:creationId xmlns:a16="http://schemas.microsoft.com/office/drawing/2014/main" id="{3681E69F-6DE3-3AF6-B710-E778674268B4}"/>
              </a:ext>
            </a:extLst>
          </p:cNvPr>
          <p:cNvSpPr/>
          <p:nvPr/>
        </p:nvSpPr>
        <p:spPr>
          <a:xfrm>
            <a:off x="26707087" y="36145245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07" name="Straight Arrow Connector 1106">
            <a:extLst>
              <a:ext uri="{FF2B5EF4-FFF2-40B4-BE49-F238E27FC236}">
                <a16:creationId xmlns:a16="http://schemas.microsoft.com/office/drawing/2014/main" id="{857179E2-F1E2-6F53-002A-D30988E3FADE}"/>
              </a:ext>
            </a:extLst>
          </p:cNvPr>
          <p:cNvCxnSpPr>
            <a:cxnSpLocks/>
            <a:stCxn id="1102" idx="6"/>
            <a:endCxn id="1103" idx="2"/>
          </p:cNvCxnSpPr>
          <p:nvPr/>
        </p:nvCxnSpPr>
        <p:spPr>
          <a:xfrm>
            <a:off x="23755662" y="36333140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8" name="TextBox 1107">
            <a:extLst>
              <a:ext uri="{FF2B5EF4-FFF2-40B4-BE49-F238E27FC236}">
                <a16:creationId xmlns:a16="http://schemas.microsoft.com/office/drawing/2014/main" id="{E9BDE1D8-5772-10D0-952A-A4B800C4760A}"/>
              </a:ext>
            </a:extLst>
          </p:cNvPr>
          <p:cNvSpPr txBox="1"/>
          <p:nvPr/>
        </p:nvSpPr>
        <p:spPr>
          <a:xfrm>
            <a:off x="23851837" y="3634873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</a:t>
            </a:r>
          </a:p>
        </p:txBody>
      </p:sp>
      <p:cxnSp>
        <p:nvCxnSpPr>
          <p:cNvPr id="1109" name="Straight Arrow Connector 1108">
            <a:extLst>
              <a:ext uri="{FF2B5EF4-FFF2-40B4-BE49-F238E27FC236}">
                <a16:creationId xmlns:a16="http://schemas.microsoft.com/office/drawing/2014/main" id="{394AC7A5-CCFD-D3CA-6214-5F9DBBEA90CC}"/>
              </a:ext>
            </a:extLst>
          </p:cNvPr>
          <p:cNvCxnSpPr>
            <a:cxnSpLocks/>
            <a:stCxn id="1103" idx="6"/>
            <a:endCxn id="1104" idx="2"/>
          </p:cNvCxnSpPr>
          <p:nvPr/>
        </p:nvCxnSpPr>
        <p:spPr>
          <a:xfrm>
            <a:off x="24573617" y="36333140"/>
            <a:ext cx="43851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0" name="TextBox 1109">
            <a:extLst>
              <a:ext uri="{FF2B5EF4-FFF2-40B4-BE49-F238E27FC236}">
                <a16:creationId xmlns:a16="http://schemas.microsoft.com/office/drawing/2014/main" id="{C058304A-C724-59AC-E5A2-57E13615C3AE}"/>
              </a:ext>
            </a:extLst>
          </p:cNvPr>
          <p:cNvSpPr txBox="1"/>
          <p:nvPr/>
        </p:nvSpPr>
        <p:spPr>
          <a:xfrm>
            <a:off x="24707279" y="3634873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111" name="Straight Arrow Connector 1110">
            <a:extLst>
              <a:ext uri="{FF2B5EF4-FFF2-40B4-BE49-F238E27FC236}">
                <a16:creationId xmlns:a16="http://schemas.microsoft.com/office/drawing/2014/main" id="{54B2461A-4E74-4545-0C18-93006C291C8F}"/>
              </a:ext>
            </a:extLst>
          </p:cNvPr>
          <p:cNvCxnSpPr>
            <a:cxnSpLocks/>
            <a:stCxn id="1104" idx="6"/>
            <a:endCxn id="1105" idx="2"/>
          </p:cNvCxnSpPr>
          <p:nvPr/>
        </p:nvCxnSpPr>
        <p:spPr>
          <a:xfrm>
            <a:off x="25387507" y="36333140"/>
            <a:ext cx="47303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2" name="Straight Arrow Connector 1111">
            <a:extLst>
              <a:ext uri="{FF2B5EF4-FFF2-40B4-BE49-F238E27FC236}">
                <a16:creationId xmlns:a16="http://schemas.microsoft.com/office/drawing/2014/main" id="{5C3441E9-ED69-7DFA-057B-E74E08A89B76}"/>
              </a:ext>
            </a:extLst>
          </p:cNvPr>
          <p:cNvCxnSpPr>
            <a:cxnSpLocks/>
            <a:stCxn id="1105" idx="6"/>
            <a:endCxn id="1106" idx="2"/>
          </p:cNvCxnSpPr>
          <p:nvPr/>
        </p:nvCxnSpPr>
        <p:spPr>
          <a:xfrm>
            <a:off x="26235924" y="36333140"/>
            <a:ext cx="471164" cy="147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3" name="TextBox 1112">
            <a:extLst>
              <a:ext uri="{FF2B5EF4-FFF2-40B4-BE49-F238E27FC236}">
                <a16:creationId xmlns:a16="http://schemas.microsoft.com/office/drawing/2014/main" id="{7171A724-64FE-1623-A948-C2000F51F0F3}"/>
              </a:ext>
            </a:extLst>
          </p:cNvPr>
          <p:cNvSpPr txBox="1"/>
          <p:nvPr/>
        </p:nvSpPr>
        <p:spPr>
          <a:xfrm>
            <a:off x="25525795" y="36350723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a</a:t>
            </a:r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C720BCAA-4973-3FB4-B25A-CC1CC3CBBEF5}"/>
              </a:ext>
            </a:extLst>
          </p:cNvPr>
          <p:cNvSpPr txBox="1"/>
          <p:nvPr/>
        </p:nvSpPr>
        <p:spPr>
          <a:xfrm>
            <a:off x="26378569" y="3640211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</a:t>
            </a: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4AEF1EAB-1CA0-5593-E5B7-6A7FF8611DFF}"/>
              </a:ext>
            </a:extLst>
          </p:cNvPr>
          <p:cNvSpPr txBox="1"/>
          <p:nvPr/>
        </p:nvSpPr>
        <p:spPr>
          <a:xfrm>
            <a:off x="27070994" y="36329317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990ACEB7-E2A8-65E7-3F0A-F825C473F990}"/>
              </a:ext>
            </a:extLst>
          </p:cNvPr>
          <p:cNvGrpSpPr/>
          <p:nvPr/>
        </p:nvGrpSpPr>
        <p:grpSpPr>
          <a:xfrm>
            <a:off x="27082466" y="20530837"/>
            <a:ext cx="256324" cy="15803773"/>
            <a:chOff x="2755702" y="-9807497"/>
            <a:chExt cx="712112" cy="15262573"/>
          </a:xfrm>
        </p:grpSpPr>
        <p:cxnSp>
          <p:nvCxnSpPr>
            <p:cNvPr id="1123" name="Straight Connector 1122">
              <a:extLst>
                <a:ext uri="{FF2B5EF4-FFF2-40B4-BE49-F238E27FC236}">
                  <a16:creationId xmlns:a16="http://schemas.microsoft.com/office/drawing/2014/main" id="{16E0EF21-67C4-DAD1-1397-76F64702D1E2}"/>
                </a:ext>
              </a:extLst>
            </p:cNvPr>
            <p:cNvCxnSpPr>
              <a:cxnSpLocks/>
              <a:stCxn id="1106" idx="6"/>
            </p:cNvCxnSpPr>
            <p:nvPr/>
          </p:nvCxnSpPr>
          <p:spPr>
            <a:xfrm>
              <a:off x="2755702" y="5455076"/>
              <a:ext cx="553388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4" name="Straight Arrow Connector 1123">
              <a:extLst>
                <a:ext uri="{FF2B5EF4-FFF2-40B4-BE49-F238E27FC236}">
                  <a16:creationId xmlns:a16="http://schemas.microsoft.com/office/drawing/2014/main" id="{2614F4F0-668D-67FE-3B4C-C7A053872507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V="1">
              <a:off x="3309089" y="-9807497"/>
              <a:ext cx="158725" cy="1526115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17" name="Oval 1116">
            <a:extLst>
              <a:ext uri="{FF2B5EF4-FFF2-40B4-BE49-F238E27FC236}">
                <a16:creationId xmlns:a16="http://schemas.microsoft.com/office/drawing/2014/main" id="{18423021-379B-9A82-17E4-DA8439E7ACBE}"/>
              </a:ext>
            </a:extLst>
          </p:cNvPr>
          <p:cNvSpPr/>
          <p:nvPr/>
        </p:nvSpPr>
        <p:spPr>
          <a:xfrm>
            <a:off x="22570994" y="36143775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18" name="Straight Arrow Connector 1117">
            <a:extLst>
              <a:ext uri="{FF2B5EF4-FFF2-40B4-BE49-F238E27FC236}">
                <a16:creationId xmlns:a16="http://schemas.microsoft.com/office/drawing/2014/main" id="{2A233EA7-5611-B3C1-0DED-3AEC89D23895}"/>
              </a:ext>
            </a:extLst>
          </p:cNvPr>
          <p:cNvCxnSpPr>
            <a:cxnSpLocks/>
            <a:stCxn id="1117" idx="6"/>
            <a:endCxn id="1102" idx="2"/>
          </p:cNvCxnSpPr>
          <p:nvPr/>
        </p:nvCxnSpPr>
        <p:spPr>
          <a:xfrm>
            <a:off x="22946374" y="36333140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9" name="TextBox 1118">
            <a:extLst>
              <a:ext uri="{FF2B5EF4-FFF2-40B4-BE49-F238E27FC236}">
                <a16:creationId xmlns:a16="http://schemas.microsoft.com/office/drawing/2014/main" id="{CA6AD8FD-300B-66C8-6250-E6AEE6BA0721}"/>
              </a:ext>
            </a:extLst>
          </p:cNvPr>
          <p:cNvSpPr txBox="1"/>
          <p:nvPr/>
        </p:nvSpPr>
        <p:spPr>
          <a:xfrm>
            <a:off x="23042549" y="3634873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g</a:t>
            </a:r>
          </a:p>
        </p:txBody>
      </p:sp>
      <p:sp>
        <p:nvSpPr>
          <p:cNvPr id="1120" name="Oval 1119">
            <a:extLst>
              <a:ext uri="{FF2B5EF4-FFF2-40B4-BE49-F238E27FC236}">
                <a16:creationId xmlns:a16="http://schemas.microsoft.com/office/drawing/2014/main" id="{E3FDDF99-3277-A6E9-8B88-9AF9ABE7766C}"/>
              </a:ext>
            </a:extLst>
          </p:cNvPr>
          <p:cNvSpPr/>
          <p:nvPr/>
        </p:nvSpPr>
        <p:spPr>
          <a:xfrm>
            <a:off x="21748115" y="36145245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21" name="Straight Arrow Connector 1120">
            <a:extLst>
              <a:ext uri="{FF2B5EF4-FFF2-40B4-BE49-F238E27FC236}">
                <a16:creationId xmlns:a16="http://schemas.microsoft.com/office/drawing/2014/main" id="{E0EF5E76-7E08-233E-0932-D93FEEF34FF2}"/>
              </a:ext>
            </a:extLst>
          </p:cNvPr>
          <p:cNvCxnSpPr>
            <a:cxnSpLocks/>
            <a:stCxn id="1120" idx="6"/>
          </p:cNvCxnSpPr>
          <p:nvPr/>
        </p:nvCxnSpPr>
        <p:spPr>
          <a:xfrm>
            <a:off x="22123494" y="36334610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2" name="TextBox 1121">
            <a:extLst>
              <a:ext uri="{FF2B5EF4-FFF2-40B4-BE49-F238E27FC236}">
                <a16:creationId xmlns:a16="http://schemas.microsoft.com/office/drawing/2014/main" id="{2307292F-39E7-7F88-8920-B6F47A427BE6}"/>
              </a:ext>
            </a:extLst>
          </p:cNvPr>
          <p:cNvSpPr txBox="1"/>
          <p:nvPr/>
        </p:nvSpPr>
        <p:spPr>
          <a:xfrm>
            <a:off x="22219670" y="3635020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o</a:t>
            </a:r>
          </a:p>
        </p:txBody>
      </p:sp>
      <p:sp>
        <p:nvSpPr>
          <p:cNvPr id="1125" name="Oval 1124">
            <a:extLst>
              <a:ext uri="{FF2B5EF4-FFF2-40B4-BE49-F238E27FC236}">
                <a16:creationId xmlns:a16="http://schemas.microsoft.com/office/drawing/2014/main" id="{549C1E32-D3A3-605C-ACC2-CE69D66CD902}"/>
              </a:ext>
            </a:extLst>
          </p:cNvPr>
          <p:cNvSpPr/>
          <p:nvPr/>
        </p:nvSpPr>
        <p:spPr>
          <a:xfrm>
            <a:off x="20930289" y="36139430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26" name="Straight Arrow Connector 1125">
            <a:extLst>
              <a:ext uri="{FF2B5EF4-FFF2-40B4-BE49-F238E27FC236}">
                <a16:creationId xmlns:a16="http://schemas.microsoft.com/office/drawing/2014/main" id="{8167D6BC-3D90-F99A-60CD-6A2ED1939922}"/>
              </a:ext>
            </a:extLst>
          </p:cNvPr>
          <p:cNvCxnSpPr>
            <a:cxnSpLocks/>
            <a:stCxn id="1125" idx="6"/>
            <a:endCxn id="1120" idx="2"/>
          </p:cNvCxnSpPr>
          <p:nvPr/>
        </p:nvCxnSpPr>
        <p:spPr>
          <a:xfrm>
            <a:off x="21305668" y="36328795"/>
            <a:ext cx="442447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7" name="TextBox 1126">
            <a:extLst>
              <a:ext uri="{FF2B5EF4-FFF2-40B4-BE49-F238E27FC236}">
                <a16:creationId xmlns:a16="http://schemas.microsoft.com/office/drawing/2014/main" id="{B87D291D-C810-8D45-0C11-C45BEBD8D425}"/>
              </a:ext>
            </a:extLst>
          </p:cNvPr>
          <p:cNvSpPr txBox="1"/>
          <p:nvPr/>
        </p:nvSpPr>
        <p:spPr>
          <a:xfrm>
            <a:off x="21401844" y="36344390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</a:t>
            </a:r>
          </a:p>
        </p:txBody>
      </p:sp>
      <p:sp>
        <p:nvSpPr>
          <p:cNvPr id="1129" name="TextBox 1128">
            <a:extLst>
              <a:ext uri="{FF2B5EF4-FFF2-40B4-BE49-F238E27FC236}">
                <a16:creationId xmlns:a16="http://schemas.microsoft.com/office/drawing/2014/main" id="{3DA4AF5E-2D4F-6242-6DE5-6E476D93BC0D}"/>
              </a:ext>
            </a:extLst>
          </p:cNvPr>
          <p:cNvSpPr txBox="1"/>
          <p:nvPr/>
        </p:nvSpPr>
        <p:spPr>
          <a:xfrm>
            <a:off x="19023669" y="20097378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30" name="TextBox 1129">
            <a:extLst>
              <a:ext uri="{FF2B5EF4-FFF2-40B4-BE49-F238E27FC236}">
                <a16:creationId xmlns:a16="http://schemas.microsoft.com/office/drawing/2014/main" id="{5B486B71-E18F-4E19-DC95-2F1E8862C23A}"/>
              </a:ext>
            </a:extLst>
          </p:cNvPr>
          <p:cNvSpPr txBox="1"/>
          <p:nvPr/>
        </p:nvSpPr>
        <p:spPr>
          <a:xfrm>
            <a:off x="19087253" y="20889393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DDD22E0B-7631-EC38-AB16-E5D99BDC88F9}"/>
              </a:ext>
            </a:extLst>
          </p:cNvPr>
          <p:cNvSpPr txBox="1"/>
          <p:nvPr/>
        </p:nvSpPr>
        <p:spPr>
          <a:xfrm>
            <a:off x="19032572" y="21559739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32" name="TextBox 1131">
            <a:extLst>
              <a:ext uri="{FF2B5EF4-FFF2-40B4-BE49-F238E27FC236}">
                <a16:creationId xmlns:a16="http://schemas.microsoft.com/office/drawing/2014/main" id="{9CBB3E64-A07F-F0CE-B4FA-4FEF79329622}"/>
              </a:ext>
            </a:extLst>
          </p:cNvPr>
          <p:cNvSpPr txBox="1"/>
          <p:nvPr/>
        </p:nvSpPr>
        <p:spPr>
          <a:xfrm>
            <a:off x="19032572" y="22271615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33" name="TextBox 1132">
            <a:extLst>
              <a:ext uri="{FF2B5EF4-FFF2-40B4-BE49-F238E27FC236}">
                <a16:creationId xmlns:a16="http://schemas.microsoft.com/office/drawing/2014/main" id="{9E87638E-D74D-0921-621F-D45A11326EC5}"/>
              </a:ext>
            </a:extLst>
          </p:cNvPr>
          <p:cNvSpPr txBox="1"/>
          <p:nvPr/>
        </p:nvSpPr>
        <p:spPr>
          <a:xfrm>
            <a:off x="17607726" y="27019660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34" name="TextBox 1133">
            <a:extLst>
              <a:ext uri="{FF2B5EF4-FFF2-40B4-BE49-F238E27FC236}">
                <a16:creationId xmlns:a16="http://schemas.microsoft.com/office/drawing/2014/main" id="{9E0FC6EF-C19A-3083-8A64-0BFDB9A3240A}"/>
              </a:ext>
            </a:extLst>
          </p:cNvPr>
          <p:cNvSpPr txBox="1"/>
          <p:nvPr/>
        </p:nvSpPr>
        <p:spPr>
          <a:xfrm>
            <a:off x="18584973" y="32140361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35" name="TextBox 1134">
            <a:extLst>
              <a:ext uri="{FF2B5EF4-FFF2-40B4-BE49-F238E27FC236}">
                <a16:creationId xmlns:a16="http://schemas.microsoft.com/office/drawing/2014/main" id="{2BBE1677-5ACF-9891-CD2C-32F26D0B2B07}"/>
              </a:ext>
            </a:extLst>
          </p:cNvPr>
          <p:cNvSpPr txBox="1"/>
          <p:nvPr/>
        </p:nvSpPr>
        <p:spPr>
          <a:xfrm>
            <a:off x="18595696" y="32830081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36" name="TextBox 1135">
            <a:extLst>
              <a:ext uri="{FF2B5EF4-FFF2-40B4-BE49-F238E27FC236}">
                <a16:creationId xmlns:a16="http://schemas.microsoft.com/office/drawing/2014/main" id="{785199B0-4337-5C33-A7A9-B1CF0AC38294}"/>
              </a:ext>
            </a:extLst>
          </p:cNvPr>
          <p:cNvSpPr txBox="1"/>
          <p:nvPr/>
        </p:nvSpPr>
        <p:spPr>
          <a:xfrm>
            <a:off x="18628398" y="33488136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37" name="TextBox 1136">
            <a:extLst>
              <a:ext uri="{FF2B5EF4-FFF2-40B4-BE49-F238E27FC236}">
                <a16:creationId xmlns:a16="http://schemas.microsoft.com/office/drawing/2014/main" id="{F026EECE-7F77-E363-B875-B0313EA96596}"/>
              </a:ext>
            </a:extLst>
          </p:cNvPr>
          <p:cNvSpPr txBox="1"/>
          <p:nvPr/>
        </p:nvSpPr>
        <p:spPr>
          <a:xfrm>
            <a:off x="18209891" y="34228332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38" name="TextBox 1137">
            <a:extLst>
              <a:ext uri="{FF2B5EF4-FFF2-40B4-BE49-F238E27FC236}">
                <a16:creationId xmlns:a16="http://schemas.microsoft.com/office/drawing/2014/main" id="{264C83F5-F77E-533D-BF21-8874E9DE61A2}"/>
              </a:ext>
            </a:extLst>
          </p:cNvPr>
          <p:cNvSpPr txBox="1"/>
          <p:nvPr/>
        </p:nvSpPr>
        <p:spPr>
          <a:xfrm>
            <a:off x="18249106" y="34990166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39" name="TextBox 1138">
            <a:extLst>
              <a:ext uri="{FF2B5EF4-FFF2-40B4-BE49-F238E27FC236}">
                <a16:creationId xmlns:a16="http://schemas.microsoft.com/office/drawing/2014/main" id="{6DD6BBC7-6214-6CA1-FF03-D862BAE0AD4A}"/>
              </a:ext>
            </a:extLst>
          </p:cNvPr>
          <p:cNvSpPr txBox="1"/>
          <p:nvPr/>
        </p:nvSpPr>
        <p:spPr>
          <a:xfrm>
            <a:off x="18240191" y="35661812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40" name="TextBox 1139">
            <a:extLst>
              <a:ext uri="{FF2B5EF4-FFF2-40B4-BE49-F238E27FC236}">
                <a16:creationId xmlns:a16="http://schemas.microsoft.com/office/drawing/2014/main" id="{1BA8DAA1-2CA1-844F-66AB-21FAB20F5D5C}"/>
              </a:ext>
            </a:extLst>
          </p:cNvPr>
          <p:cNvSpPr txBox="1"/>
          <p:nvPr/>
        </p:nvSpPr>
        <p:spPr>
          <a:xfrm>
            <a:off x="17829751" y="36385877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41" name="TextBox 1140">
            <a:extLst>
              <a:ext uri="{FF2B5EF4-FFF2-40B4-BE49-F238E27FC236}">
                <a16:creationId xmlns:a16="http://schemas.microsoft.com/office/drawing/2014/main" id="{1218C6D4-41B4-731A-CD4B-CDDDF447355D}"/>
              </a:ext>
            </a:extLst>
          </p:cNvPr>
          <p:cNvSpPr txBox="1"/>
          <p:nvPr/>
        </p:nvSpPr>
        <p:spPr>
          <a:xfrm>
            <a:off x="15449615" y="37802014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42" name="TextBox 1141">
            <a:extLst>
              <a:ext uri="{FF2B5EF4-FFF2-40B4-BE49-F238E27FC236}">
                <a16:creationId xmlns:a16="http://schemas.microsoft.com/office/drawing/2014/main" id="{8A2D69DF-4A7A-2FB6-B0A2-C760DD1DC4AE}"/>
              </a:ext>
            </a:extLst>
          </p:cNvPr>
          <p:cNvSpPr txBox="1"/>
          <p:nvPr/>
        </p:nvSpPr>
        <p:spPr>
          <a:xfrm>
            <a:off x="17829750" y="38542246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43" name="TextBox 1142">
            <a:extLst>
              <a:ext uri="{FF2B5EF4-FFF2-40B4-BE49-F238E27FC236}">
                <a16:creationId xmlns:a16="http://schemas.microsoft.com/office/drawing/2014/main" id="{0247924E-62B6-647A-31AA-030F2B399DCE}"/>
              </a:ext>
            </a:extLst>
          </p:cNvPr>
          <p:cNvSpPr txBox="1"/>
          <p:nvPr/>
        </p:nvSpPr>
        <p:spPr>
          <a:xfrm>
            <a:off x="17434036" y="39266020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AC130DBE-4437-5A12-C966-CF7EE165D0FE}"/>
              </a:ext>
            </a:extLst>
          </p:cNvPr>
          <p:cNvSpPr txBox="1"/>
          <p:nvPr/>
        </p:nvSpPr>
        <p:spPr>
          <a:xfrm>
            <a:off x="16993110" y="39945337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45" name="TextBox 1144">
            <a:extLst>
              <a:ext uri="{FF2B5EF4-FFF2-40B4-BE49-F238E27FC236}">
                <a16:creationId xmlns:a16="http://schemas.microsoft.com/office/drawing/2014/main" id="{7D73790A-4B23-EA30-4225-2249469BFDF4}"/>
              </a:ext>
            </a:extLst>
          </p:cNvPr>
          <p:cNvSpPr txBox="1"/>
          <p:nvPr/>
        </p:nvSpPr>
        <p:spPr>
          <a:xfrm>
            <a:off x="14952218" y="41395288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47" name="TextBox 1146">
            <a:extLst>
              <a:ext uri="{FF2B5EF4-FFF2-40B4-BE49-F238E27FC236}">
                <a16:creationId xmlns:a16="http://schemas.microsoft.com/office/drawing/2014/main" id="{F6E0F48F-0AE7-AD92-B9BE-6D3585B640A5}"/>
              </a:ext>
            </a:extLst>
          </p:cNvPr>
          <p:cNvSpPr txBox="1"/>
          <p:nvPr/>
        </p:nvSpPr>
        <p:spPr>
          <a:xfrm>
            <a:off x="15224576" y="42129828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ε</a:t>
            </a:r>
            <a:endParaRPr lang="en-US" sz="900" b="1" dirty="0"/>
          </a:p>
        </p:txBody>
      </p:sp>
      <p:sp>
        <p:nvSpPr>
          <p:cNvPr id="1148" name="Oval 1147">
            <a:extLst>
              <a:ext uri="{FF2B5EF4-FFF2-40B4-BE49-F238E27FC236}">
                <a16:creationId xmlns:a16="http://schemas.microsoft.com/office/drawing/2014/main" id="{0F7363B7-D1F0-8B8F-1BDC-0848720BA2D8}"/>
              </a:ext>
            </a:extLst>
          </p:cNvPr>
          <p:cNvSpPr/>
          <p:nvPr/>
        </p:nvSpPr>
        <p:spPr>
          <a:xfrm>
            <a:off x="23198018" y="37655214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9" name="Oval 1148">
            <a:extLst>
              <a:ext uri="{FF2B5EF4-FFF2-40B4-BE49-F238E27FC236}">
                <a16:creationId xmlns:a16="http://schemas.microsoft.com/office/drawing/2014/main" id="{BF1B4AAF-9D93-03D0-BF30-2AD63E2CDDD7}"/>
              </a:ext>
            </a:extLst>
          </p:cNvPr>
          <p:cNvSpPr/>
          <p:nvPr/>
        </p:nvSpPr>
        <p:spPr>
          <a:xfrm>
            <a:off x="24015974" y="37655214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50" name="Oval 1149">
            <a:extLst>
              <a:ext uri="{FF2B5EF4-FFF2-40B4-BE49-F238E27FC236}">
                <a16:creationId xmlns:a16="http://schemas.microsoft.com/office/drawing/2014/main" id="{F119200C-6FD7-3201-8142-A497F27F373A}"/>
              </a:ext>
            </a:extLst>
          </p:cNvPr>
          <p:cNvSpPr/>
          <p:nvPr/>
        </p:nvSpPr>
        <p:spPr>
          <a:xfrm>
            <a:off x="24829864" y="37655214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51" name="Oval 1150">
            <a:extLst>
              <a:ext uri="{FF2B5EF4-FFF2-40B4-BE49-F238E27FC236}">
                <a16:creationId xmlns:a16="http://schemas.microsoft.com/office/drawing/2014/main" id="{10DEEB1A-B75E-5EBA-2A8C-B79ECFD742C7}"/>
              </a:ext>
            </a:extLst>
          </p:cNvPr>
          <p:cNvSpPr/>
          <p:nvPr/>
        </p:nvSpPr>
        <p:spPr>
          <a:xfrm>
            <a:off x="25678280" y="37655214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52" name="Oval 1151">
            <a:extLst>
              <a:ext uri="{FF2B5EF4-FFF2-40B4-BE49-F238E27FC236}">
                <a16:creationId xmlns:a16="http://schemas.microsoft.com/office/drawing/2014/main" id="{67CFED36-DCE5-9A47-13F8-CC3532212BBB}"/>
              </a:ext>
            </a:extLst>
          </p:cNvPr>
          <p:cNvSpPr/>
          <p:nvPr/>
        </p:nvSpPr>
        <p:spPr>
          <a:xfrm>
            <a:off x="26524823" y="37656684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53" name="Straight Arrow Connector 1152">
            <a:extLst>
              <a:ext uri="{FF2B5EF4-FFF2-40B4-BE49-F238E27FC236}">
                <a16:creationId xmlns:a16="http://schemas.microsoft.com/office/drawing/2014/main" id="{82EF30B9-3971-C046-56E1-C0B7453A3CF8}"/>
              </a:ext>
            </a:extLst>
          </p:cNvPr>
          <p:cNvCxnSpPr>
            <a:cxnSpLocks/>
            <a:stCxn id="1148" idx="6"/>
            <a:endCxn id="1149" idx="2"/>
          </p:cNvCxnSpPr>
          <p:nvPr/>
        </p:nvCxnSpPr>
        <p:spPr>
          <a:xfrm>
            <a:off x="23573398" y="37844579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4" name="TextBox 1153">
            <a:extLst>
              <a:ext uri="{FF2B5EF4-FFF2-40B4-BE49-F238E27FC236}">
                <a16:creationId xmlns:a16="http://schemas.microsoft.com/office/drawing/2014/main" id="{4BDB432F-2864-D60D-9979-0F0B6155F2DF}"/>
              </a:ext>
            </a:extLst>
          </p:cNvPr>
          <p:cNvSpPr txBox="1"/>
          <p:nvPr/>
        </p:nvSpPr>
        <p:spPr>
          <a:xfrm>
            <a:off x="23669573" y="3786017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</a:t>
            </a:r>
          </a:p>
        </p:txBody>
      </p:sp>
      <p:cxnSp>
        <p:nvCxnSpPr>
          <p:cNvPr id="1155" name="Straight Arrow Connector 1154">
            <a:extLst>
              <a:ext uri="{FF2B5EF4-FFF2-40B4-BE49-F238E27FC236}">
                <a16:creationId xmlns:a16="http://schemas.microsoft.com/office/drawing/2014/main" id="{4025F669-1678-E9E1-035C-4871D01228A9}"/>
              </a:ext>
            </a:extLst>
          </p:cNvPr>
          <p:cNvCxnSpPr>
            <a:cxnSpLocks/>
            <a:stCxn id="1149" idx="6"/>
            <a:endCxn id="1150" idx="2"/>
          </p:cNvCxnSpPr>
          <p:nvPr/>
        </p:nvCxnSpPr>
        <p:spPr>
          <a:xfrm>
            <a:off x="24391353" y="37844579"/>
            <a:ext cx="43851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6" name="TextBox 1155">
            <a:extLst>
              <a:ext uri="{FF2B5EF4-FFF2-40B4-BE49-F238E27FC236}">
                <a16:creationId xmlns:a16="http://schemas.microsoft.com/office/drawing/2014/main" id="{031F7FAB-C4A5-A8F8-B268-8C4321A85102}"/>
              </a:ext>
            </a:extLst>
          </p:cNvPr>
          <p:cNvSpPr txBox="1"/>
          <p:nvPr/>
        </p:nvSpPr>
        <p:spPr>
          <a:xfrm>
            <a:off x="24525015" y="3786017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o</a:t>
            </a:r>
          </a:p>
        </p:txBody>
      </p:sp>
      <p:cxnSp>
        <p:nvCxnSpPr>
          <p:cNvPr id="1157" name="Straight Arrow Connector 1156">
            <a:extLst>
              <a:ext uri="{FF2B5EF4-FFF2-40B4-BE49-F238E27FC236}">
                <a16:creationId xmlns:a16="http://schemas.microsoft.com/office/drawing/2014/main" id="{1D7245F6-6CF7-621D-42AD-A95D3C80635C}"/>
              </a:ext>
            </a:extLst>
          </p:cNvPr>
          <p:cNvCxnSpPr>
            <a:cxnSpLocks/>
            <a:stCxn id="1150" idx="6"/>
            <a:endCxn id="1151" idx="2"/>
          </p:cNvCxnSpPr>
          <p:nvPr/>
        </p:nvCxnSpPr>
        <p:spPr>
          <a:xfrm>
            <a:off x="25205243" y="37844579"/>
            <a:ext cx="47303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8" name="Straight Arrow Connector 1157">
            <a:extLst>
              <a:ext uri="{FF2B5EF4-FFF2-40B4-BE49-F238E27FC236}">
                <a16:creationId xmlns:a16="http://schemas.microsoft.com/office/drawing/2014/main" id="{1AA1682F-D5D4-90F1-5D16-1044A8F5DC1A}"/>
              </a:ext>
            </a:extLst>
          </p:cNvPr>
          <p:cNvCxnSpPr>
            <a:cxnSpLocks/>
            <a:stCxn id="1151" idx="6"/>
            <a:endCxn id="1152" idx="2"/>
          </p:cNvCxnSpPr>
          <p:nvPr/>
        </p:nvCxnSpPr>
        <p:spPr>
          <a:xfrm>
            <a:off x="26053660" y="37844579"/>
            <a:ext cx="471164" cy="147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9" name="TextBox 1158">
            <a:extLst>
              <a:ext uri="{FF2B5EF4-FFF2-40B4-BE49-F238E27FC236}">
                <a16:creationId xmlns:a16="http://schemas.microsoft.com/office/drawing/2014/main" id="{51CE7136-541B-DB17-431E-C9694DF904B4}"/>
              </a:ext>
            </a:extLst>
          </p:cNvPr>
          <p:cNvSpPr txBox="1"/>
          <p:nvPr/>
        </p:nvSpPr>
        <p:spPr>
          <a:xfrm>
            <a:off x="25343531" y="3786216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f</a:t>
            </a:r>
          </a:p>
        </p:txBody>
      </p:sp>
      <p:sp>
        <p:nvSpPr>
          <p:cNvPr id="1160" name="TextBox 1159">
            <a:extLst>
              <a:ext uri="{FF2B5EF4-FFF2-40B4-BE49-F238E27FC236}">
                <a16:creationId xmlns:a16="http://schemas.microsoft.com/office/drawing/2014/main" id="{AB96C2C1-B39D-9AD7-972E-DBC87A3F6E14}"/>
              </a:ext>
            </a:extLst>
          </p:cNvPr>
          <p:cNvSpPr txBox="1"/>
          <p:nvPr/>
        </p:nvSpPr>
        <p:spPr>
          <a:xfrm>
            <a:off x="26196305" y="37913553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1600" b="1" dirty="0"/>
          </a:p>
        </p:txBody>
      </p:sp>
      <p:sp>
        <p:nvSpPr>
          <p:cNvPr id="1161" name="TextBox 1160">
            <a:extLst>
              <a:ext uri="{FF2B5EF4-FFF2-40B4-BE49-F238E27FC236}">
                <a16:creationId xmlns:a16="http://schemas.microsoft.com/office/drawing/2014/main" id="{A6AF8290-3F59-AC34-7B75-F5C2400C626C}"/>
              </a:ext>
            </a:extLst>
          </p:cNvPr>
          <p:cNvSpPr txBox="1"/>
          <p:nvPr/>
        </p:nvSpPr>
        <p:spPr>
          <a:xfrm>
            <a:off x="26888730" y="37840756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1162" name="Group 1161">
            <a:extLst>
              <a:ext uri="{FF2B5EF4-FFF2-40B4-BE49-F238E27FC236}">
                <a16:creationId xmlns:a16="http://schemas.microsoft.com/office/drawing/2014/main" id="{21EFBE68-53E5-2916-0AE7-58826F4B8214}"/>
              </a:ext>
            </a:extLst>
          </p:cNvPr>
          <p:cNvGrpSpPr/>
          <p:nvPr/>
        </p:nvGrpSpPr>
        <p:grpSpPr>
          <a:xfrm>
            <a:off x="26900202" y="20530837"/>
            <a:ext cx="438587" cy="17324992"/>
            <a:chOff x="2755702" y="-11267177"/>
            <a:chExt cx="1218470" cy="16731699"/>
          </a:xfrm>
        </p:grpSpPr>
        <p:cxnSp>
          <p:nvCxnSpPr>
            <p:cNvPr id="1163" name="Straight Connector 1162">
              <a:extLst>
                <a:ext uri="{FF2B5EF4-FFF2-40B4-BE49-F238E27FC236}">
                  <a16:creationId xmlns:a16="http://schemas.microsoft.com/office/drawing/2014/main" id="{B8E6C509-CDCD-5980-2020-171001CD2717}"/>
                </a:ext>
              </a:extLst>
            </p:cNvPr>
            <p:cNvCxnSpPr>
              <a:cxnSpLocks/>
              <a:stCxn id="1152" idx="6"/>
            </p:cNvCxnSpPr>
            <p:nvPr/>
          </p:nvCxnSpPr>
          <p:spPr>
            <a:xfrm>
              <a:off x="2755702" y="5455076"/>
              <a:ext cx="1105646" cy="723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4" name="Straight Arrow Connector 1163">
              <a:extLst>
                <a:ext uri="{FF2B5EF4-FFF2-40B4-BE49-F238E27FC236}">
                  <a16:creationId xmlns:a16="http://schemas.microsoft.com/office/drawing/2014/main" id="{A5D5A21F-9BEB-8DB0-0FB8-28BBC567C7FE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V="1">
              <a:off x="3846012" y="-11267177"/>
              <a:ext cx="128160" cy="1673169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65" name="Oval 1164">
            <a:extLst>
              <a:ext uri="{FF2B5EF4-FFF2-40B4-BE49-F238E27FC236}">
                <a16:creationId xmlns:a16="http://schemas.microsoft.com/office/drawing/2014/main" id="{A0C1ED1F-F3F9-E1EC-420C-0C51619179E6}"/>
              </a:ext>
            </a:extLst>
          </p:cNvPr>
          <p:cNvSpPr/>
          <p:nvPr/>
        </p:nvSpPr>
        <p:spPr>
          <a:xfrm>
            <a:off x="22388730" y="37655214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66" name="Straight Arrow Connector 1165">
            <a:extLst>
              <a:ext uri="{FF2B5EF4-FFF2-40B4-BE49-F238E27FC236}">
                <a16:creationId xmlns:a16="http://schemas.microsoft.com/office/drawing/2014/main" id="{527BFAB4-7ACA-8367-6846-0DABF1CFC77F}"/>
              </a:ext>
            </a:extLst>
          </p:cNvPr>
          <p:cNvCxnSpPr>
            <a:cxnSpLocks/>
            <a:stCxn id="1165" idx="6"/>
            <a:endCxn id="1148" idx="2"/>
          </p:cNvCxnSpPr>
          <p:nvPr/>
        </p:nvCxnSpPr>
        <p:spPr>
          <a:xfrm>
            <a:off x="22764110" y="37844579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7" name="TextBox 1166">
            <a:extLst>
              <a:ext uri="{FF2B5EF4-FFF2-40B4-BE49-F238E27FC236}">
                <a16:creationId xmlns:a16="http://schemas.microsoft.com/office/drawing/2014/main" id="{3C63408D-0B24-90AE-5154-BD93EAE4FC23}"/>
              </a:ext>
            </a:extLst>
          </p:cNvPr>
          <p:cNvSpPr txBox="1"/>
          <p:nvPr/>
        </p:nvSpPr>
        <p:spPr>
          <a:xfrm>
            <a:off x="22860285" y="3786017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o</a:t>
            </a:r>
          </a:p>
        </p:txBody>
      </p:sp>
      <p:sp>
        <p:nvSpPr>
          <p:cNvPr id="1168" name="Oval 1167">
            <a:extLst>
              <a:ext uri="{FF2B5EF4-FFF2-40B4-BE49-F238E27FC236}">
                <a16:creationId xmlns:a16="http://schemas.microsoft.com/office/drawing/2014/main" id="{0BAE3BFD-8D80-692F-0D3F-4B55B6926740}"/>
              </a:ext>
            </a:extLst>
          </p:cNvPr>
          <p:cNvSpPr/>
          <p:nvPr/>
        </p:nvSpPr>
        <p:spPr>
          <a:xfrm>
            <a:off x="21565851" y="37656684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69" name="Straight Arrow Connector 1168">
            <a:extLst>
              <a:ext uri="{FF2B5EF4-FFF2-40B4-BE49-F238E27FC236}">
                <a16:creationId xmlns:a16="http://schemas.microsoft.com/office/drawing/2014/main" id="{499AD869-72C5-0450-5A83-E0644C7573F5}"/>
              </a:ext>
            </a:extLst>
          </p:cNvPr>
          <p:cNvCxnSpPr>
            <a:cxnSpLocks/>
            <a:stCxn id="1168" idx="6"/>
          </p:cNvCxnSpPr>
          <p:nvPr/>
        </p:nvCxnSpPr>
        <p:spPr>
          <a:xfrm>
            <a:off x="21941230" y="37846049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0" name="TextBox 1169">
            <a:extLst>
              <a:ext uri="{FF2B5EF4-FFF2-40B4-BE49-F238E27FC236}">
                <a16:creationId xmlns:a16="http://schemas.microsoft.com/office/drawing/2014/main" id="{5CDC1D7E-ABCF-56D6-916E-B8EC2C8EA7F9}"/>
              </a:ext>
            </a:extLst>
          </p:cNvPr>
          <p:cNvSpPr txBox="1"/>
          <p:nvPr/>
        </p:nvSpPr>
        <p:spPr>
          <a:xfrm>
            <a:off x="22037406" y="3786164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</a:t>
            </a:r>
          </a:p>
        </p:txBody>
      </p:sp>
      <p:sp>
        <p:nvSpPr>
          <p:cNvPr id="1171" name="Oval 1170">
            <a:extLst>
              <a:ext uri="{FF2B5EF4-FFF2-40B4-BE49-F238E27FC236}">
                <a16:creationId xmlns:a16="http://schemas.microsoft.com/office/drawing/2014/main" id="{DD2E88F6-7D9F-C1B7-8986-F4A7B23F2DCD}"/>
              </a:ext>
            </a:extLst>
          </p:cNvPr>
          <p:cNvSpPr/>
          <p:nvPr/>
        </p:nvSpPr>
        <p:spPr>
          <a:xfrm>
            <a:off x="20748025" y="3765086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72" name="Straight Arrow Connector 1171">
            <a:extLst>
              <a:ext uri="{FF2B5EF4-FFF2-40B4-BE49-F238E27FC236}">
                <a16:creationId xmlns:a16="http://schemas.microsoft.com/office/drawing/2014/main" id="{6120DF63-2CBC-2E1D-38BF-796481D0F12E}"/>
              </a:ext>
            </a:extLst>
          </p:cNvPr>
          <p:cNvCxnSpPr>
            <a:cxnSpLocks/>
            <a:stCxn id="1171" idx="6"/>
            <a:endCxn id="1168" idx="2"/>
          </p:cNvCxnSpPr>
          <p:nvPr/>
        </p:nvCxnSpPr>
        <p:spPr>
          <a:xfrm>
            <a:off x="21123404" y="37840234"/>
            <a:ext cx="442447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3" name="TextBox 1172">
            <a:extLst>
              <a:ext uri="{FF2B5EF4-FFF2-40B4-BE49-F238E27FC236}">
                <a16:creationId xmlns:a16="http://schemas.microsoft.com/office/drawing/2014/main" id="{CBBEB948-3AED-B762-0FB7-A1F6B675B13B}"/>
              </a:ext>
            </a:extLst>
          </p:cNvPr>
          <p:cNvSpPr txBox="1"/>
          <p:nvPr/>
        </p:nvSpPr>
        <p:spPr>
          <a:xfrm>
            <a:off x="21219580" y="3785582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</a:t>
            </a:r>
          </a:p>
        </p:txBody>
      </p:sp>
      <p:sp>
        <p:nvSpPr>
          <p:cNvPr id="1174" name="Oval 1173">
            <a:extLst>
              <a:ext uri="{FF2B5EF4-FFF2-40B4-BE49-F238E27FC236}">
                <a16:creationId xmlns:a16="http://schemas.microsoft.com/office/drawing/2014/main" id="{DA09026F-5B12-BEED-D7C1-C08279D65F7C}"/>
              </a:ext>
            </a:extLst>
          </p:cNvPr>
          <p:cNvSpPr/>
          <p:nvPr/>
        </p:nvSpPr>
        <p:spPr>
          <a:xfrm>
            <a:off x="18289364" y="37647151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75" name="Oval 1174">
            <a:extLst>
              <a:ext uri="{FF2B5EF4-FFF2-40B4-BE49-F238E27FC236}">
                <a16:creationId xmlns:a16="http://schemas.microsoft.com/office/drawing/2014/main" id="{8859BA76-559D-C1B3-8B98-2E6AFD9DBF66}"/>
              </a:ext>
            </a:extLst>
          </p:cNvPr>
          <p:cNvSpPr/>
          <p:nvPr/>
        </p:nvSpPr>
        <p:spPr>
          <a:xfrm>
            <a:off x="19107320" y="37647151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76" name="Oval 1175">
            <a:extLst>
              <a:ext uri="{FF2B5EF4-FFF2-40B4-BE49-F238E27FC236}">
                <a16:creationId xmlns:a16="http://schemas.microsoft.com/office/drawing/2014/main" id="{8C953B4A-B9F4-2716-6A0A-1776782B03FF}"/>
              </a:ext>
            </a:extLst>
          </p:cNvPr>
          <p:cNvSpPr/>
          <p:nvPr/>
        </p:nvSpPr>
        <p:spPr>
          <a:xfrm>
            <a:off x="19921210" y="37647151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77" name="Straight Arrow Connector 1176">
            <a:extLst>
              <a:ext uri="{FF2B5EF4-FFF2-40B4-BE49-F238E27FC236}">
                <a16:creationId xmlns:a16="http://schemas.microsoft.com/office/drawing/2014/main" id="{5EC39350-6824-0737-AC46-8C07E7C61C8B}"/>
              </a:ext>
            </a:extLst>
          </p:cNvPr>
          <p:cNvCxnSpPr>
            <a:cxnSpLocks/>
            <a:stCxn id="1174" idx="6"/>
            <a:endCxn id="1175" idx="2"/>
          </p:cNvCxnSpPr>
          <p:nvPr/>
        </p:nvCxnSpPr>
        <p:spPr>
          <a:xfrm>
            <a:off x="18664744" y="37836516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8" name="TextBox 1177">
            <a:extLst>
              <a:ext uri="{FF2B5EF4-FFF2-40B4-BE49-F238E27FC236}">
                <a16:creationId xmlns:a16="http://schemas.microsoft.com/office/drawing/2014/main" id="{59A70EF0-F55F-EFB5-97A4-06A7B432F108}"/>
              </a:ext>
            </a:extLst>
          </p:cNvPr>
          <p:cNvSpPr txBox="1"/>
          <p:nvPr/>
        </p:nvSpPr>
        <p:spPr>
          <a:xfrm>
            <a:off x="18760919" y="37852111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</a:t>
            </a:r>
          </a:p>
        </p:txBody>
      </p:sp>
      <p:cxnSp>
        <p:nvCxnSpPr>
          <p:cNvPr id="1179" name="Straight Arrow Connector 1178">
            <a:extLst>
              <a:ext uri="{FF2B5EF4-FFF2-40B4-BE49-F238E27FC236}">
                <a16:creationId xmlns:a16="http://schemas.microsoft.com/office/drawing/2014/main" id="{69DFCBE4-724D-AC79-446E-B0D53EED9717}"/>
              </a:ext>
            </a:extLst>
          </p:cNvPr>
          <p:cNvCxnSpPr>
            <a:cxnSpLocks/>
            <a:stCxn id="1175" idx="6"/>
            <a:endCxn id="1176" idx="2"/>
          </p:cNvCxnSpPr>
          <p:nvPr/>
        </p:nvCxnSpPr>
        <p:spPr>
          <a:xfrm>
            <a:off x="19482699" y="37836516"/>
            <a:ext cx="43851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0" name="TextBox 1179">
            <a:extLst>
              <a:ext uri="{FF2B5EF4-FFF2-40B4-BE49-F238E27FC236}">
                <a16:creationId xmlns:a16="http://schemas.microsoft.com/office/drawing/2014/main" id="{62C43F25-1E7A-4FE7-70FF-037D9588651E}"/>
              </a:ext>
            </a:extLst>
          </p:cNvPr>
          <p:cNvSpPr txBox="1"/>
          <p:nvPr/>
        </p:nvSpPr>
        <p:spPr>
          <a:xfrm>
            <a:off x="19616361" y="37852111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u</a:t>
            </a:r>
          </a:p>
        </p:txBody>
      </p:sp>
      <p:cxnSp>
        <p:nvCxnSpPr>
          <p:cNvPr id="1181" name="Straight Arrow Connector 1180">
            <a:extLst>
              <a:ext uri="{FF2B5EF4-FFF2-40B4-BE49-F238E27FC236}">
                <a16:creationId xmlns:a16="http://schemas.microsoft.com/office/drawing/2014/main" id="{C92CCA0A-8067-725B-07CA-E814867F1DDF}"/>
              </a:ext>
            </a:extLst>
          </p:cNvPr>
          <p:cNvCxnSpPr>
            <a:cxnSpLocks/>
            <a:stCxn id="1176" idx="6"/>
            <a:endCxn id="1171" idx="2"/>
          </p:cNvCxnSpPr>
          <p:nvPr/>
        </p:nvCxnSpPr>
        <p:spPr>
          <a:xfrm>
            <a:off x="20296589" y="37836516"/>
            <a:ext cx="451436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2" name="TextBox 1181">
            <a:extLst>
              <a:ext uri="{FF2B5EF4-FFF2-40B4-BE49-F238E27FC236}">
                <a16:creationId xmlns:a16="http://schemas.microsoft.com/office/drawing/2014/main" id="{1F296F89-9B3B-677A-D39B-6017E1409CBD}"/>
              </a:ext>
            </a:extLst>
          </p:cNvPr>
          <p:cNvSpPr txBox="1"/>
          <p:nvPr/>
        </p:nvSpPr>
        <p:spPr>
          <a:xfrm>
            <a:off x="20434877" y="3785409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a</a:t>
            </a:r>
          </a:p>
        </p:txBody>
      </p:sp>
      <p:sp>
        <p:nvSpPr>
          <p:cNvPr id="1183" name="Oval 1182">
            <a:extLst>
              <a:ext uri="{FF2B5EF4-FFF2-40B4-BE49-F238E27FC236}">
                <a16:creationId xmlns:a16="http://schemas.microsoft.com/office/drawing/2014/main" id="{9740F8BA-3279-D874-89F2-3C1371F67244}"/>
              </a:ext>
            </a:extLst>
          </p:cNvPr>
          <p:cNvSpPr/>
          <p:nvPr/>
        </p:nvSpPr>
        <p:spPr>
          <a:xfrm>
            <a:off x="17480076" y="37647151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84" name="Straight Arrow Connector 1183">
            <a:extLst>
              <a:ext uri="{FF2B5EF4-FFF2-40B4-BE49-F238E27FC236}">
                <a16:creationId xmlns:a16="http://schemas.microsoft.com/office/drawing/2014/main" id="{E9D50ED6-FAC1-CBBC-408B-87D8E585F904}"/>
              </a:ext>
            </a:extLst>
          </p:cNvPr>
          <p:cNvCxnSpPr>
            <a:cxnSpLocks/>
            <a:stCxn id="1183" idx="6"/>
            <a:endCxn id="1174" idx="2"/>
          </p:cNvCxnSpPr>
          <p:nvPr/>
        </p:nvCxnSpPr>
        <p:spPr>
          <a:xfrm>
            <a:off x="17855456" y="37836516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5" name="TextBox 1184">
            <a:extLst>
              <a:ext uri="{FF2B5EF4-FFF2-40B4-BE49-F238E27FC236}">
                <a16:creationId xmlns:a16="http://schemas.microsoft.com/office/drawing/2014/main" id="{7EA41CD6-1E5C-DC20-3C2B-93888D83ADC7}"/>
              </a:ext>
            </a:extLst>
          </p:cNvPr>
          <p:cNvSpPr txBox="1"/>
          <p:nvPr/>
        </p:nvSpPr>
        <p:spPr>
          <a:xfrm>
            <a:off x="17951631" y="37852111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</a:t>
            </a:r>
          </a:p>
        </p:txBody>
      </p:sp>
      <p:sp>
        <p:nvSpPr>
          <p:cNvPr id="1186" name="Oval 1185">
            <a:extLst>
              <a:ext uri="{FF2B5EF4-FFF2-40B4-BE49-F238E27FC236}">
                <a16:creationId xmlns:a16="http://schemas.microsoft.com/office/drawing/2014/main" id="{F900C48E-DED2-6EE6-A619-B30591A5C119}"/>
              </a:ext>
            </a:extLst>
          </p:cNvPr>
          <p:cNvSpPr/>
          <p:nvPr/>
        </p:nvSpPr>
        <p:spPr>
          <a:xfrm>
            <a:off x="16657197" y="37648621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87" name="Straight Arrow Connector 1186">
            <a:extLst>
              <a:ext uri="{FF2B5EF4-FFF2-40B4-BE49-F238E27FC236}">
                <a16:creationId xmlns:a16="http://schemas.microsoft.com/office/drawing/2014/main" id="{8507E323-2845-A21A-1D04-124DABC38FD2}"/>
              </a:ext>
            </a:extLst>
          </p:cNvPr>
          <p:cNvCxnSpPr>
            <a:cxnSpLocks/>
            <a:stCxn id="1186" idx="6"/>
          </p:cNvCxnSpPr>
          <p:nvPr/>
        </p:nvCxnSpPr>
        <p:spPr>
          <a:xfrm>
            <a:off x="17032576" y="37837986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8" name="TextBox 1187">
            <a:extLst>
              <a:ext uri="{FF2B5EF4-FFF2-40B4-BE49-F238E27FC236}">
                <a16:creationId xmlns:a16="http://schemas.microsoft.com/office/drawing/2014/main" id="{E69F4BA0-D4B3-2566-32C9-67C9B0F8701C}"/>
              </a:ext>
            </a:extLst>
          </p:cNvPr>
          <p:cNvSpPr txBox="1"/>
          <p:nvPr/>
        </p:nvSpPr>
        <p:spPr>
          <a:xfrm>
            <a:off x="17128752" y="37853581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s</a:t>
            </a:r>
          </a:p>
        </p:txBody>
      </p:sp>
      <p:sp>
        <p:nvSpPr>
          <p:cNvPr id="1189" name="Oval 1188">
            <a:extLst>
              <a:ext uri="{FF2B5EF4-FFF2-40B4-BE49-F238E27FC236}">
                <a16:creationId xmlns:a16="http://schemas.microsoft.com/office/drawing/2014/main" id="{FCAC0425-94FF-4F08-97B4-446ADDFAB1EF}"/>
              </a:ext>
            </a:extLst>
          </p:cNvPr>
          <p:cNvSpPr/>
          <p:nvPr/>
        </p:nvSpPr>
        <p:spPr>
          <a:xfrm>
            <a:off x="15839371" y="37642806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90" name="Straight Arrow Connector 1189">
            <a:extLst>
              <a:ext uri="{FF2B5EF4-FFF2-40B4-BE49-F238E27FC236}">
                <a16:creationId xmlns:a16="http://schemas.microsoft.com/office/drawing/2014/main" id="{727C7147-8379-2495-4A69-37E9EEACDF51}"/>
              </a:ext>
            </a:extLst>
          </p:cNvPr>
          <p:cNvCxnSpPr>
            <a:cxnSpLocks/>
            <a:stCxn id="1189" idx="6"/>
            <a:endCxn id="1186" idx="2"/>
          </p:cNvCxnSpPr>
          <p:nvPr/>
        </p:nvCxnSpPr>
        <p:spPr>
          <a:xfrm>
            <a:off x="16214750" y="37832171"/>
            <a:ext cx="442447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1" name="TextBox 1190">
            <a:extLst>
              <a:ext uri="{FF2B5EF4-FFF2-40B4-BE49-F238E27FC236}">
                <a16:creationId xmlns:a16="http://schemas.microsoft.com/office/drawing/2014/main" id="{6904944B-3C92-F772-7489-7EF010B3C06F}"/>
              </a:ext>
            </a:extLst>
          </p:cNvPr>
          <p:cNvSpPr txBox="1"/>
          <p:nvPr/>
        </p:nvSpPr>
        <p:spPr>
          <a:xfrm>
            <a:off x="16310926" y="37847766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1600" b="1" dirty="0"/>
          </a:p>
        </p:txBody>
      </p:sp>
      <p:cxnSp>
        <p:nvCxnSpPr>
          <p:cNvPr id="1192" name="Straight Arrow Connector 1191">
            <a:extLst>
              <a:ext uri="{FF2B5EF4-FFF2-40B4-BE49-F238E27FC236}">
                <a16:creationId xmlns:a16="http://schemas.microsoft.com/office/drawing/2014/main" id="{A9FF3DDB-5EC8-D63C-E261-C77FF34C036A}"/>
              </a:ext>
            </a:extLst>
          </p:cNvPr>
          <p:cNvCxnSpPr>
            <a:cxnSpLocks/>
            <a:endCxn id="1208" idx="2"/>
          </p:cNvCxnSpPr>
          <p:nvPr/>
        </p:nvCxnSpPr>
        <p:spPr>
          <a:xfrm>
            <a:off x="16748760" y="37058600"/>
            <a:ext cx="4951808" cy="223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3" name="TextBox 1192">
            <a:extLst>
              <a:ext uri="{FF2B5EF4-FFF2-40B4-BE49-F238E27FC236}">
                <a16:creationId xmlns:a16="http://schemas.microsoft.com/office/drawing/2014/main" id="{ECF0BF4B-0493-C10E-DFC9-7175D9DF49C4}"/>
              </a:ext>
            </a:extLst>
          </p:cNvPr>
          <p:cNvSpPr txBox="1"/>
          <p:nvPr/>
        </p:nvSpPr>
        <p:spPr>
          <a:xfrm>
            <a:off x="19000450" y="37076661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cxnSp>
        <p:nvCxnSpPr>
          <p:cNvPr id="1194" name="Straight Connector 1193">
            <a:extLst>
              <a:ext uri="{FF2B5EF4-FFF2-40B4-BE49-F238E27FC236}">
                <a16:creationId xmlns:a16="http://schemas.microsoft.com/office/drawing/2014/main" id="{12DE54D7-B111-63E2-8DB3-63FEF0757367}"/>
              </a:ext>
            </a:extLst>
          </p:cNvPr>
          <p:cNvCxnSpPr>
            <a:cxnSpLocks/>
            <a:stCxn id="1189" idx="7"/>
          </p:cNvCxnSpPr>
          <p:nvPr/>
        </p:nvCxnSpPr>
        <p:spPr>
          <a:xfrm flipV="1">
            <a:off x="16159777" y="37062395"/>
            <a:ext cx="587459" cy="63587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8137C506-11E7-90CF-3441-1C6FE5666505}"/>
              </a:ext>
            </a:extLst>
          </p:cNvPr>
          <p:cNvGrpSpPr/>
          <p:nvPr/>
        </p:nvGrpSpPr>
        <p:grpSpPr>
          <a:xfrm>
            <a:off x="21700568" y="36891547"/>
            <a:ext cx="4457218" cy="449792"/>
            <a:chOff x="20900425" y="37803269"/>
            <a:chExt cx="4457218" cy="449792"/>
          </a:xfrm>
        </p:grpSpPr>
        <p:sp>
          <p:nvSpPr>
            <p:cNvPr id="1195" name="Oval 1194">
              <a:extLst>
                <a:ext uri="{FF2B5EF4-FFF2-40B4-BE49-F238E27FC236}">
                  <a16:creationId xmlns:a16="http://schemas.microsoft.com/office/drawing/2014/main" id="{C9F055FE-112C-5CC7-9C5D-0074A9853CBB}"/>
                </a:ext>
              </a:extLst>
            </p:cNvPr>
            <p:cNvSpPr/>
            <p:nvPr/>
          </p:nvSpPr>
          <p:spPr>
            <a:xfrm>
              <a:off x="23350418" y="37807614"/>
              <a:ext cx="375379" cy="37873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96" name="Oval 1195">
              <a:extLst>
                <a:ext uri="{FF2B5EF4-FFF2-40B4-BE49-F238E27FC236}">
                  <a16:creationId xmlns:a16="http://schemas.microsoft.com/office/drawing/2014/main" id="{92FD775F-8435-110E-A9AD-96E3524B514C}"/>
                </a:ext>
              </a:extLst>
            </p:cNvPr>
            <p:cNvSpPr/>
            <p:nvPr/>
          </p:nvSpPr>
          <p:spPr>
            <a:xfrm>
              <a:off x="24168374" y="37807614"/>
              <a:ext cx="375379" cy="37873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97" name="Oval 1196">
              <a:extLst>
                <a:ext uri="{FF2B5EF4-FFF2-40B4-BE49-F238E27FC236}">
                  <a16:creationId xmlns:a16="http://schemas.microsoft.com/office/drawing/2014/main" id="{ECF9C992-C6A1-391B-FAB2-FF9C37F3F57A}"/>
                </a:ext>
              </a:extLst>
            </p:cNvPr>
            <p:cNvSpPr/>
            <p:nvPr/>
          </p:nvSpPr>
          <p:spPr>
            <a:xfrm>
              <a:off x="24982264" y="37807614"/>
              <a:ext cx="375379" cy="37873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198" name="Straight Arrow Connector 1197">
              <a:extLst>
                <a:ext uri="{FF2B5EF4-FFF2-40B4-BE49-F238E27FC236}">
                  <a16:creationId xmlns:a16="http://schemas.microsoft.com/office/drawing/2014/main" id="{190BFF36-5982-1339-06E0-2D065574492B}"/>
                </a:ext>
              </a:extLst>
            </p:cNvPr>
            <p:cNvCxnSpPr>
              <a:cxnSpLocks/>
              <a:stCxn id="1195" idx="6"/>
              <a:endCxn id="1196" idx="2"/>
            </p:cNvCxnSpPr>
            <p:nvPr/>
          </p:nvCxnSpPr>
          <p:spPr>
            <a:xfrm>
              <a:off x="23725798" y="37996979"/>
              <a:ext cx="44257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9" name="TextBox 1198">
              <a:extLst>
                <a:ext uri="{FF2B5EF4-FFF2-40B4-BE49-F238E27FC236}">
                  <a16:creationId xmlns:a16="http://schemas.microsoft.com/office/drawing/2014/main" id="{956919E5-AE46-40D4-36D2-5E6FE5F78264}"/>
                </a:ext>
              </a:extLst>
            </p:cNvPr>
            <p:cNvSpPr txBox="1"/>
            <p:nvPr/>
          </p:nvSpPr>
          <p:spPr>
            <a:xfrm>
              <a:off x="23821973" y="38012574"/>
              <a:ext cx="154453" cy="239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1200" name="Straight Arrow Connector 1199">
              <a:extLst>
                <a:ext uri="{FF2B5EF4-FFF2-40B4-BE49-F238E27FC236}">
                  <a16:creationId xmlns:a16="http://schemas.microsoft.com/office/drawing/2014/main" id="{808FCFFA-64CE-626E-DD3B-772152A77BD4}"/>
                </a:ext>
              </a:extLst>
            </p:cNvPr>
            <p:cNvCxnSpPr>
              <a:cxnSpLocks/>
              <a:stCxn id="1196" idx="6"/>
              <a:endCxn id="1197" idx="2"/>
            </p:cNvCxnSpPr>
            <p:nvPr/>
          </p:nvCxnSpPr>
          <p:spPr>
            <a:xfrm>
              <a:off x="24543753" y="37996979"/>
              <a:ext cx="438511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1" name="TextBox 1200">
              <a:extLst>
                <a:ext uri="{FF2B5EF4-FFF2-40B4-BE49-F238E27FC236}">
                  <a16:creationId xmlns:a16="http://schemas.microsoft.com/office/drawing/2014/main" id="{46FB1B77-1AE5-B435-3E80-FD2DC87ABC1C}"/>
                </a:ext>
              </a:extLst>
            </p:cNvPr>
            <p:cNvSpPr txBox="1"/>
            <p:nvPr/>
          </p:nvSpPr>
          <p:spPr>
            <a:xfrm>
              <a:off x="24677415" y="38012574"/>
              <a:ext cx="154453" cy="239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k</a:t>
              </a:r>
            </a:p>
          </p:txBody>
        </p:sp>
        <p:sp>
          <p:nvSpPr>
            <p:cNvPr id="1202" name="Oval 1201">
              <a:extLst>
                <a:ext uri="{FF2B5EF4-FFF2-40B4-BE49-F238E27FC236}">
                  <a16:creationId xmlns:a16="http://schemas.microsoft.com/office/drawing/2014/main" id="{48B344D0-4FDE-4A0B-5E16-D2F67AF2CCDE}"/>
                </a:ext>
              </a:extLst>
            </p:cNvPr>
            <p:cNvSpPr/>
            <p:nvPr/>
          </p:nvSpPr>
          <p:spPr>
            <a:xfrm>
              <a:off x="22541130" y="37807614"/>
              <a:ext cx="375379" cy="37873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203" name="Straight Arrow Connector 1202">
              <a:extLst>
                <a:ext uri="{FF2B5EF4-FFF2-40B4-BE49-F238E27FC236}">
                  <a16:creationId xmlns:a16="http://schemas.microsoft.com/office/drawing/2014/main" id="{1CC44BB0-81DC-8D69-0CF1-785039F1223A}"/>
                </a:ext>
              </a:extLst>
            </p:cNvPr>
            <p:cNvCxnSpPr>
              <a:cxnSpLocks/>
              <a:stCxn id="1202" idx="6"/>
              <a:endCxn id="1195" idx="2"/>
            </p:cNvCxnSpPr>
            <p:nvPr/>
          </p:nvCxnSpPr>
          <p:spPr>
            <a:xfrm>
              <a:off x="22916510" y="37996979"/>
              <a:ext cx="433909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4" name="TextBox 1203">
              <a:extLst>
                <a:ext uri="{FF2B5EF4-FFF2-40B4-BE49-F238E27FC236}">
                  <a16:creationId xmlns:a16="http://schemas.microsoft.com/office/drawing/2014/main" id="{C686242A-C7D3-C529-9F5A-DCAD07E1762B}"/>
                </a:ext>
              </a:extLst>
            </p:cNvPr>
            <p:cNvSpPr txBox="1"/>
            <p:nvPr/>
          </p:nvSpPr>
          <p:spPr>
            <a:xfrm>
              <a:off x="23012685" y="38012574"/>
              <a:ext cx="154453" cy="239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</a:t>
              </a:r>
            </a:p>
          </p:txBody>
        </p:sp>
        <p:sp>
          <p:nvSpPr>
            <p:cNvPr id="1205" name="Oval 1204">
              <a:extLst>
                <a:ext uri="{FF2B5EF4-FFF2-40B4-BE49-F238E27FC236}">
                  <a16:creationId xmlns:a16="http://schemas.microsoft.com/office/drawing/2014/main" id="{A20587F4-DEFB-71A0-DB77-22D36576A272}"/>
                </a:ext>
              </a:extLst>
            </p:cNvPr>
            <p:cNvSpPr/>
            <p:nvPr/>
          </p:nvSpPr>
          <p:spPr>
            <a:xfrm>
              <a:off x="21718251" y="37809084"/>
              <a:ext cx="375379" cy="37873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206" name="Straight Arrow Connector 1205">
              <a:extLst>
                <a:ext uri="{FF2B5EF4-FFF2-40B4-BE49-F238E27FC236}">
                  <a16:creationId xmlns:a16="http://schemas.microsoft.com/office/drawing/2014/main" id="{A8563AD4-82A0-15BD-FECC-3FD8D78DBB5F}"/>
                </a:ext>
              </a:extLst>
            </p:cNvPr>
            <p:cNvCxnSpPr>
              <a:cxnSpLocks/>
              <a:stCxn id="1205" idx="6"/>
            </p:cNvCxnSpPr>
            <p:nvPr/>
          </p:nvCxnSpPr>
          <p:spPr>
            <a:xfrm>
              <a:off x="22093630" y="37998449"/>
              <a:ext cx="433909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7" name="TextBox 1206">
              <a:extLst>
                <a:ext uri="{FF2B5EF4-FFF2-40B4-BE49-F238E27FC236}">
                  <a16:creationId xmlns:a16="http://schemas.microsoft.com/office/drawing/2014/main" id="{0495CD6B-47C3-4776-FB75-529AC6CF6D61}"/>
                </a:ext>
              </a:extLst>
            </p:cNvPr>
            <p:cNvSpPr txBox="1"/>
            <p:nvPr/>
          </p:nvSpPr>
          <p:spPr>
            <a:xfrm>
              <a:off x="22189806" y="38014044"/>
              <a:ext cx="154453" cy="239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h</a:t>
              </a:r>
            </a:p>
          </p:txBody>
        </p:sp>
        <p:sp>
          <p:nvSpPr>
            <p:cNvPr id="1208" name="Oval 1207">
              <a:extLst>
                <a:ext uri="{FF2B5EF4-FFF2-40B4-BE49-F238E27FC236}">
                  <a16:creationId xmlns:a16="http://schemas.microsoft.com/office/drawing/2014/main" id="{2BAA4EC7-7472-2B1E-DB7F-6309307C6011}"/>
                </a:ext>
              </a:extLst>
            </p:cNvPr>
            <p:cNvSpPr/>
            <p:nvPr/>
          </p:nvSpPr>
          <p:spPr>
            <a:xfrm>
              <a:off x="20900425" y="37803269"/>
              <a:ext cx="375379" cy="37873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209" name="Straight Arrow Connector 1208">
              <a:extLst>
                <a:ext uri="{FF2B5EF4-FFF2-40B4-BE49-F238E27FC236}">
                  <a16:creationId xmlns:a16="http://schemas.microsoft.com/office/drawing/2014/main" id="{03A390ED-4545-A17D-EBAF-22A1D71E9608}"/>
                </a:ext>
              </a:extLst>
            </p:cNvPr>
            <p:cNvCxnSpPr>
              <a:cxnSpLocks/>
              <a:stCxn id="1208" idx="6"/>
              <a:endCxn id="1205" idx="2"/>
            </p:cNvCxnSpPr>
            <p:nvPr/>
          </p:nvCxnSpPr>
          <p:spPr>
            <a:xfrm>
              <a:off x="21275804" y="37992634"/>
              <a:ext cx="442447" cy="581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0" name="TextBox 1209">
              <a:extLst>
                <a:ext uri="{FF2B5EF4-FFF2-40B4-BE49-F238E27FC236}">
                  <a16:creationId xmlns:a16="http://schemas.microsoft.com/office/drawing/2014/main" id="{32279B61-34A4-F4B7-F179-EDF644F50E45}"/>
                </a:ext>
              </a:extLst>
            </p:cNvPr>
            <p:cNvSpPr txBox="1"/>
            <p:nvPr/>
          </p:nvSpPr>
          <p:spPr>
            <a:xfrm>
              <a:off x="21371980" y="38008229"/>
              <a:ext cx="154453" cy="239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cxnSp>
        <p:nvCxnSpPr>
          <p:cNvPr id="1211" name="Straight Connector 1210">
            <a:extLst>
              <a:ext uri="{FF2B5EF4-FFF2-40B4-BE49-F238E27FC236}">
                <a16:creationId xmlns:a16="http://schemas.microsoft.com/office/drawing/2014/main" id="{2EDC0A4E-D806-5519-8F92-3CCB911E2DDC}"/>
              </a:ext>
            </a:extLst>
          </p:cNvPr>
          <p:cNvCxnSpPr>
            <a:cxnSpLocks/>
            <a:stCxn id="1197" idx="6"/>
          </p:cNvCxnSpPr>
          <p:nvPr/>
        </p:nvCxnSpPr>
        <p:spPr>
          <a:xfrm>
            <a:off x="26157786" y="37085257"/>
            <a:ext cx="243433" cy="539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2" name="Straight Arrow Connector 1211">
            <a:extLst>
              <a:ext uri="{FF2B5EF4-FFF2-40B4-BE49-F238E27FC236}">
                <a16:creationId xmlns:a16="http://schemas.microsoft.com/office/drawing/2014/main" id="{6863BC87-0E83-E602-D158-830921B9A4C0}"/>
              </a:ext>
            </a:extLst>
          </p:cNvPr>
          <p:cNvCxnSpPr>
            <a:cxnSpLocks/>
            <a:endCxn id="1152" idx="0"/>
          </p:cNvCxnSpPr>
          <p:nvPr/>
        </p:nvCxnSpPr>
        <p:spPr>
          <a:xfrm>
            <a:off x="26401219" y="37092462"/>
            <a:ext cx="311294" cy="56422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3" name="TextBox 1212">
            <a:extLst>
              <a:ext uri="{FF2B5EF4-FFF2-40B4-BE49-F238E27FC236}">
                <a16:creationId xmlns:a16="http://schemas.microsoft.com/office/drawing/2014/main" id="{9C9C71BD-9E4C-D2EF-666B-F303D18398C3}"/>
              </a:ext>
            </a:extLst>
          </p:cNvPr>
          <p:cNvSpPr txBox="1"/>
          <p:nvPr/>
        </p:nvSpPr>
        <p:spPr>
          <a:xfrm>
            <a:off x="26352017" y="37295757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214" name="Oval 1213">
            <a:extLst>
              <a:ext uri="{FF2B5EF4-FFF2-40B4-BE49-F238E27FC236}">
                <a16:creationId xmlns:a16="http://schemas.microsoft.com/office/drawing/2014/main" id="{BEF864A8-C578-3E9C-0EB9-BD55C4C9674C}"/>
              </a:ext>
            </a:extLst>
          </p:cNvPr>
          <p:cNvSpPr/>
          <p:nvPr/>
        </p:nvSpPr>
        <p:spPr>
          <a:xfrm>
            <a:off x="25736157" y="3834831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15" name="Oval 1214">
            <a:extLst>
              <a:ext uri="{FF2B5EF4-FFF2-40B4-BE49-F238E27FC236}">
                <a16:creationId xmlns:a16="http://schemas.microsoft.com/office/drawing/2014/main" id="{127AA148-53B0-534F-6A2C-54C5DAB0F749}"/>
              </a:ext>
            </a:extLst>
          </p:cNvPr>
          <p:cNvSpPr/>
          <p:nvPr/>
        </p:nvSpPr>
        <p:spPr>
          <a:xfrm>
            <a:off x="26554113" y="3834831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16" name="Straight Arrow Connector 1215">
            <a:extLst>
              <a:ext uri="{FF2B5EF4-FFF2-40B4-BE49-F238E27FC236}">
                <a16:creationId xmlns:a16="http://schemas.microsoft.com/office/drawing/2014/main" id="{B52047E7-E2C7-7437-AD8D-DB7477403471}"/>
              </a:ext>
            </a:extLst>
          </p:cNvPr>
          <p:cNvCxnSpPr>
            <a:cxnSpLocks/>
            <a:stCxn id="1214" idx="6"/>
            <a:endCxn id="1215" idx="2"/>
          </p:cNvCxnSpPr>
          <p:nvPr/>
        </p:nvCxnSpPr>
        <p:spPr>
          <a:xfrm>
            <a:off x="26111537" y="38537684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6153DDC3-9575-E1B6-CC71-4D2BC0E2379B}"/>
              </a:ext>
            </a:extLst>
          </p:cNvPr>
          <p:cNvSpPr txBox="1"/>
          <p:nvPr/>
        </p:nvSpPr>
        <p:spPr>
          <a:xfrm>
            <a:off x="26207712" y="3855327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m</a:t>
            </a:r>
          </a:p>
        </p:txBody>
      </p:sp>
      <p:sp>
        <p:nvSpPr>
          <p:cNvPr id="1218" name="Oval 1217">
            <a:extLst>
              <a:ext uri="{FF2B5EF4-FFF2-40B4-BE49-F238E27FC236}">
                <a16:creationId xmlns:a16="http://schemas.microsoft.com/office/drawing/2014/main" id="{52E2CA28-2DB3-8538-F82F-DEB87C8E9C0B}"/>
              </a:ext>
            </a:extLst>
          </p:cNvPr>
          <p:cNvSpPr/>
          <p:nvPr/>
        </p:nvSpPr>
        <p:spPr>
          <a:xfrm>
            <a:off x="24926869" y="3834831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19" name="Straight Arrow Connector 1218">
            <a:extLst>
              <a:ext uri="{FF2B5EF4-FFF2-40B4-BE49-F238E27FC236}">
                <a16:creationId xmlns:a16="http://schemas.microsoft.com/office/drawing/2014/main" id="{450861EB-426A-4E3D-CFF9-120927A41C99}"/>
              </a:ext>
            </a:extLst>
          </p:cNvPr>
          <p:cNvCxnSpPr>
            <a:cxnSpLocks/>
            <a:stCxn id="1218" idx="6"/>
            <a:endCxn id="1214" idx="2"/>
          </p:cNvCxnSpPr>
          <p:nvPr/>
        </p:nvCxnSpPr>
        <p:spPr>
          <a:xfrm>
            <a:off x="25302249" y="38537684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0" name="TextBox 1219">
            <a:extLst>
              <a:ext uri="{FF2B5EF4-FFF2-40B4-BE49-F238E27FC236}">
                <a16:creationId xmlns:a16="http://schemas.microsoft.com/office/drawing/2014/main" id="{4181CCD2-B65B-AE08-91DF-A8C76A046B07}"/>
              </a:ext>
            </a:extLst>
          </p:cNvPr>
          <p:cNvSpPr txBox="1"/>
          <p:nvPr/>
        </p:nvSpPr>
        <p:spPr>
          <a:xfrm>
            <a:off x="25398424" y="3855327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a</a:t>
            </a:r>
          </a:p>
        </p:txBody>
      </p:sp>
      <p:sp>
        <p:nvSpPr>
          <p:cNvPr id="1221" name="Oval 1220">
            <a:extLst>
              <a:ext uri="{FF2B5EF4-FFF2-40B4-BE49-F238E27FC236}">
                <a16:creationId xmlns:a16="http://schemas.microsoft.com/office/drawing/2014/main" id="{4A58ADEF-04D2-54C6-9E6C-D3057553F3DE}"/>
              </a:ext>
            </a:extLst>
          </p:cNvPr>
          <p:cNvSpPr/>
          <p:nvPr/>
        </p:nvSpPr>
        <p:spPr>
          <a:xfrm>
            <a:off x="24103990" y="3834978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22" name="Straight Arrow Connector 1221">
            <a:extLst>
              <a:ext uri="{FF2B5EF4-FFF2-40B4-BE49-F238E27FC236}">
                <a16:creationId xmlns:a16="http://schemas.microsoft.com/office/drawing/2014/main" id="{8BC188A1-AB0B-DC53-BCC2-A02671C853BA}"/>
              </a:ext>
            </a:extLst>
          </p:cNvPr>
          <p:cNvCxnSpPr>
            <a:cxnSpLocks/>
            <a:stCxn id="1221" idx="6"/>
          </p:cNvCxnSpPr>
          <p:nvPr/>
        </p:nvCxnSpPr>
        <p:spPr>
          <a:xfrm>
            <a:off x="24479369" y="38539154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3" name="TextBox 1222">
            <a:extLst>
              <a:ext uri="{FF2B5EF4-FFF2-40B4-BE49-F238E27FC236}">
                <a16:creationId xmlns:a16="http://schemas.microsoft.com/office/drawing/2014/main" id="{BB10D586-08C5-9DEE-8951-15E5B019B42C}"/>
              </a:ext>
            </a:extLst>
          </p:cNvPr>
          <p:cNvSpPr txBox="1"/>
          <p:nvPr/>
        </p:nvSpPr>
        <p:spPr>
          <a:xfrm>
            <a:off x="24575545" y="3855474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</a:t>
            </a:r>
          </a:p>
        </p:txBody>
      </p:sp>
      <p:sp>
        <p:nvSpPr>
          <p:cNvPr id="1224" name="Oval 1223">
            <a:extLst>
              <a:ext uri="{FF2B5EF4-FFF2-40B4-BE49-F238E27FC236}">
                <a16:creationId xmlns:a16="http://schemas.microsoft.com/office/drawing/2014/main" id="{B5E42441-C73F-8A9E-9D46-2F882832E6E8}"/>
              </a:ext>
            </a:extLst>
          </p:cNvPr>
          <p:cNvSpPr/>
          <p:nvPr/>
        </p:nvSpPr>
        <p:spPr>
          <a:xfrm>
            <a:off x="23286164" y="38343974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25" name="Straight Arrow Connector 1224">
            <a:extLst>
              <a:ext uri="{FF2B5EF4-FFF2-40B4-BE49-F238E27FC236}">
                <a16:creationId xmlns:a16="http://schemas.microsoft.com/office/drawing/2014/main" id="{F9823102-1EB1-412A-D4D0-49DD781E5B94}"/>
              </a:ext>
            </a:extLst>
          </p:cNvPr>
          <p:cNvCxnSpPr>
            <a:cxnSpLocks/>
            <a:stCxn id="1224" idx="6"/>
            <a:endCxn id="1221" idx="2"/>
          </p:cNvCxnSpPr>
          <p:nvPr/>
        </p:nvCxnSpPr>
        <p:spPr>
          <a:xfrm>
            <a:off x="23661543" y="38533339"/>
            <a:ext cx="442447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6" name="TextBox 1225">
            <a:extLst>
              <a:ext uri="{FF2B5EF4-FFF2-40B4-BE49-F238E27FC236}">
                <a16:creationId xmlns:a16="http://schemas.microsoft.com/office/drawing/2014/main" id="{546E480B-B4A7-D3C3-54D7-D5C8CC0FC013}"/>
              </a:ext>
            </a:extLst>
          </p:cNvPr>
          <p:cNvSpPr txBox="1"/>
          <p:nvPr/>
        </p:nvSpPr>
        <p:spPr>
          <a:xfrm>
            <a:off x="23757719" y="3854893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g</a:t>
            </a:r>
          </a:p>
        </p:txBody>
      </p:sp>
      <p:sp>
        <p:nvSpPr>
          <p:cNvPr id="1227" name="Oval 1226">
            <a:extLst>
              <a:ext uri="{FF2B5EF4-FFF2-40B4-BE49-F238E27FC236}">
                <a16:creationId xmlns:a16="http://schemas.microsoft.com/office/drawing/2014/main" id="{D6742E77-3EF1-7331-A303-78D24165F4F5}"/>
              </a:ext>
            </a:extLst>
          </p:cNvPr>
          <p:cNvSpPr/>
          <p:nvPr/>
        </p:nvSpPr>
        <p:spPr>
          <a:xfrm>
            <a:off x="20827503" y="38340256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28" name="Oval 1227">
            <a:extLst>
              <a:ext uri="{FF2B5EF4-FFF2-40B4-BE49-F238E27FC236}">
                <a16:creationId xmlns:a16="http://schemas.microsoft.com/office/drawing/2014/main" id="{5CC194B7-7A83-7188-E090-A97DE22F301B}"/>
              </a:ext>
            </a:extLst>
          </p:cNvPr>
          <p:cNvSpPr/>
          <p:nvPr/>
        </p:nvSpPr>
        <p:spPr>
          <a:xfrm>
            <a:off x="21645459" y="38340256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29" name="Oval 1228">
            <a:extLst>
              <a:ext uri="{FF2B5EF4-FFF2-40B4-BE49-F238E27FC236}">
                <a16:creationId xmlns:a16="http://schemas.microsoft.com/office/drawing/2014/main" id="{8420909E-65EC-751D-F6EA-9F41A6044D8D}"/>
              </a:ext>
            </a:extLst>
          </p:cNvPr>
          <p:cNvSpPr/>
          <p:nvPr/>
        </p:nvSpPr>
        <p:spPr>
          <a:xfrm>
            <a:off x="22459349" y="38340256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30" name="Straight Arrow Connector 1229">
            <a:extLst>
              <a:ext uri="{FF2B5EF4-FFF2-40B4-BE49-F238E27FC236}">
                <a16:creationId xmlns:a16="http://schemas.microsoft.com/office/drawing/2014/main" id="{ED55A0E4-1559-BF1B-6876-982772C7788C}"/>
              </a:ext>
            </a:extLst>
          </p:cNvPr>
          <p:cNvCxnSpPr>
            <a:cxnSpLocks/>
            <a:stCxn id="1227" idx="6"/>
            <a:endCxn id="1228" idx="2"/>
          </p:cNvCxnSpPr>
          <p:nvPr/>
        </p:nvCxnSpPr>
        <p:spPr>
          <a:xfrm>
            <a:off x="21202883" y="38529621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1" name="TextBox 1230">
            <a:extLst>
              <a:ext uri="{FF2B5EF4-FFF2-40B4-BE49-F238E27FC236}">
                <a16:creationId xmlns:a16="http://schemas.microsoft.com/office/drawing/2014/main" id="{6D3E4FE0-D7E4-3B92-B1E9-4352586025FF}"/>
              </a:ext>
            </a:extLst>
          </p:cNvPr>
          <p:cNvSpPr txBox="1"/>
          <p:nvPr/>
        </p:nvSpPr>
        <p:spPr>
          <a:xfrm>
            <a:off x="21299058" y="38545216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</a:t>
            </a:r>
          </a:p>
        </p:txBody>
      </p:sp>
      <p:cxnSp>
        <p:nvCxnSpPr>
          <p:cNvPr id="1232" name="Straight Arrow Connector 1231">
            <a:extLst>
              <a:ext uri="{FF2B5EF4-FFF2-40B4-BE49-F238E27FC236}">
                <a16:creationId xmlns:a16="http://schemas.microsoft.com/office/drawing/2014/main" id="{9F425CD2-A90F-7E8E-C749-2715871732E8}"/>
              </a:ext>
            </a:extLst>
          </p:cNvPr>
          <p:cNvCxnSpPr>
            <a:cxnSpLocks/>
            <a:stCxn id="1228" idx="6"/>
            <a:endCxn id="1229" idx="2"/>
          </p:cNvCxnSpPr>
          <p:nvPr/>
        </p:nvCxnSpPr>
        <p:spPr>
          <a:xfrm>
            <a:off x="22020838" y="38529621"/>
            <a:ext cx="43851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3" name="TextBox 1232">
            <a:extLst>
              <a:ext uri="{FF2B5EF4-FFF2-40B4-BE49-F238E27FC236}">
                <a16:creationId xmlns:a16="http://schemas.microsoft.com/office/drawing/2014/main" id="{AC8530C1-0957-F20B-C9BF-D595BB238DB2}"/>
              </a:ext>
            </a:extLst>
          </p:cNvPr>
          <p:cNvSpPr txBox="1"/>
          <p:nvPr/>
        </p:nvSpPr>
        <p:spPr>
          <a:xfrm>
            <a:off x="22154500" y="38545216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</a:t>
            </a:r>
          </a:p>
        </p:txBody>
      </p:sp>
      <p:cxnSp>
        <p:nvCxnSpPr>
          <p:cNvPr id="1234" name="Straight Arrow Connector 1233">
            <a:extLst>
              <a:ext uri="{FF2B5EF4-FFF2-40B4-BE49-F238E27FC236}">
                <a16:creationId xmlns:a16="http://schemas.microsoft.com/office/drawing/2014/main" id="{6B75B48F-33A3-E2A1-94E8-461708624C89}"/>
              </a:ext>
            </a:extLst>
          </p:cNvPr>
          <p:cNvCxnSpPr>
            <a:cxnSpLocks/>
            <a:stCxn id="1229" idx="6"/>
            <a:endCxn id="1224" idx="2"/>
          </p:cNvCxnSpPr>
          <p:nvPr/>
        </p:nvCxnSpPr>
        <p:spPr>
          <a:xfrm>
            <a:off x="22834728" y="38529621"/>
            <a:ext cx="451436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5" name="TextBox 1234">
            <a:extLst>
              <a:ext uri="{FF2B5EF4-FFF2-40B4-BE49-F238E27FC236}">
                <a16:creationId xmlns:a16="http://schemas.microsoft.com/office/drawing/2014/main" id="{BEEFA14F-0760-5B21-CB18-341ACCC79F37}"/>
              </a:ext>
            </a:extLst>
          </p:cNvPr>
          <p:cNvSpPr txBox="1"/>
          <p:nvPr/>
        </p:nvSpPr>
        <p:spPr>
          <a:xfrm>
            <a:off x="22973016" y="3854720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o</a:t>
            </a:r>
          </a:p>
        </p:txBody>
      </p:sp>
      <p:sp>
        <p:nvSpPr>
          <p:cNvPr id="1236" name="TextBox 1235">
            <a:extLst>
              <a:ext uri="{FF2B5EF4-FFF2-40B4-BE49-F238E27FC236}">
                <a16:creationId xmlns:a16="http://schemas.microsoft.com/office/drawing/2014/main" id="{6742B63A-1922-07B6-3262-D7D496505CAD}"/>
              </a:ext>
            </a:extLst>
          </p:cNvPr>
          <p:cNvSpPr txBox="1"/>
          <p:nvPr/>
        </p:nvSpPr>
        <p:spPr>
          <a:xfrm>
            <a:off x="26924978" y="38538206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1237" name="Group 1236">
            <a:extLst>
              <a:ext uri="{FF2B5EF4-FFF2-40B4-BE49-F238E27FC236}">
                <a16:creationId xmlns:a16="http://schemas.microsoft.com/office/drawing/2014/main" id="{023DB6BA-A910-8085-74A6-244A5803D972}"/>
              </a:ext>
            </a:extLst>
          </p:cNvPr>
          <p:cNvGrpSpPr/>
          <p:nvPr/>
        </p:nvGrpSpPr>
        <p:grpSpPr>
          <a:xfrm>
            <a:off x="26929492" y="20530838"/>
            <a:ext cx="409296" cy="18022442"/>
            <a:chOff x="2736374" y="-11940742"/>
            <a:chExt cx="1137095" cy="17405265"/>
          </a:xfrm>
        </p:grpSpPr>
        <p:cxnSp>
          <p:nvCxnSpPr>
            <p:cNvPr id="1238" name="Straight Connector 1237">
              <a:extLst>
                <a:ext uri="{FF2B5EF4-FFF2-40B4-BE49-F238E27FC236}">
                  <a16:creationId xmlns:a16="http://schemas.microsoft.com/office/drawing/2014/main" id="{24F852CD-3502-6B66-C190-96E6581A6222}"/>
                </a:ext>
              </a:extLst>
            </p:cNvPr>
            <p:cNvCxnSpPr>
              <a:cxnSpLocks/>
              <a:stCxn id="1215" idx="6"/>
            </p:cNvCxnSpPr>
            <p:nvPr/>
          </p:nvCxnSpPr>
          <p:spPr>
            <a:xfrm>
              <a:off x="2736374" y="5449461"/>
              <a:ext cx="1124974" cy="128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9" name="Straight Arrow Connector 1238">
              <a:extLst>
                <a:ext uri="{FF2B5EF4-FFF2-40B4-BE49-F238E27FC236}">
                  <a16:creationId xmlns:a16="http://schemas.microsoft.com/office/drawing/2014/main" id="{C2CE800A-068D-EEC5-89B7-CAD983B22717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V="1">
              <a:off x="3846012" y="-11940742"/>
              <a:ext cx="27457" cy="1740526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40" name="Oval 1239">
            <a:extLst>
              <a:ext uri="{FF2B5EF4-FFF2-40B4-BE49-F238E27FC236}">
                <a16:creationId xmlns:a16="http://schemas.microsoft.com/office/drawing/2014/main" id="{A56C915F-9105-2515-F615-98CB07FFB385}"/>
              </a:ext>
            </a:extLst>
          </p:cNvPr>
          <p:cNvSpPr/>
          <p:nvPr/>
        </p:nvSpPr>
        <p:spPr>
          <a:xfrm>
            <a:off x="25024923" y="39079550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41" name="Oval 1240">
            <a:extLst>
              <a:ext uri="{FF2B5EF4-FFF2-40B4-BE49-F238E27FC236}">
                <a16:creationId xmlns:a16="http://schemas.microsoft.com/office/drawing/2014/main" id="{3BD6500D-69F5-5A35-30B4-E5782A63B7A8}"/>
              </a:ext>
            </a:extLst>
          </p:cNvPr>
          <p:cNvSpPr/>
          <p:nvPr/>
        </p:nvSpPr>
        <p:spPr>
          <a:xfrm>
            <a:off x="25842879" y="39079550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42" name="Straight Arrow Connector 1241">
            <a:extLst>
              <a:ext uri="{FF2B5EF4-FFF2-40B4-BE49-F238E27FC236}">
                <a16:creationId xmlns:a16="http://schemas.microsoft.com/office/drawing/2014/main" id="{1B8BE6A7-01B1-901F-23FD-CEA8675E7F1F}"/>
              </a:ext>
            </a:extLst>
          </p:cNvPr>
          <p:cNvCxnSpPr>
            <a:cxnSpLocks/>
            <a:stCxn id="1240" idx="6"/>
            <a:endCxn id="1241" idx="2"/>
          </p:cNvCxnSpPr>
          <p:nvPr/>
        </p:nvCxnSpPr>
        <p:spPr>
          <a:xfrm>
            <a:off x="25400303" y="39268915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3" name="TextBox 1242">
            <a:extLst>
              <a:ext uri="{FF2B5EF4-FFF2-40B4-BE49-F238E27FC236}">
                <a16:creationId xmlns:a16="http://schemas.microsoft.com/office/drawing/2014/main" id="{A7967DE7-E390-D640-9D3D-40CFBE9A978B}"/>
              </a:ext>
            </a:extLst>
          </p:cNvPr>
          <p:cNvSpPr txBox="1"/>
          <p:nvPr/>
        </p:nvSpPr>
        <p:spPr>
          <a:xfrm>
            <a:off x="25496478" y="39284510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</a:t>
            </a:r>
          </a:p>
        </p:txBody>
      </p:sp>
      <p:sp>
        <p:nvSpPr>
          <p:cNvPr id="1244" name="Oval 1243">
            <a:extLst>
              <a:ext uri="{FF2B5EF4-FFF2-40B4-BE49-F238E27FC236}">
                <a16:creationId xmlns:a16="http://schemas.microsoft.com/office/drawing/2014/main" id="{512469D4-D4A8-D83F-529D-D2E707A57D27}"/>
              </a:ext>
            </a:extLst>
          </p:cNvPr>
          <p:cNvSpPr/>
          <p:nvPr/>
        </p:nvSpPr>
        <p:spPr>
          <a:xfrm>
            <a:off x="24215635" y="39079550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45" name="Straight Arrow Connector 1244">
            <a:extLst>
              <a:ext uri="{FF2B5EF4-FFF2-40B4-BE49-F238E27FC236}">
                <a16:creationId xmlns:a16="http://schemas.microsoft.com/office/drawing/2014/main" id="{5EEA4F4E-63CE-6B88-DBED-DF6317EA1616}"/>
              </a:ext>
            </a:extLst>
          </p:cNvPr>
          <p:cNvCxnSpPr>
            <a:cxnSpLocks/>
            <a:stCxn id="1244" idx="6"/>
            <a:endCxn id="1240" idx="2"/>
          </p:cNvCxnSpPr>
          <p:nvPr/>
        </p:nvCxnSpPr>
        <p:spPr>
          <a:xfrm>
            <a:off x="24591015" y="39268915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6" name="TextBox 1245">
            <a:extLst>
              <a:ext uri="{FF2B5EF4-FFF2-40B4-BE49-F238E27FC236}">
                <a16:creationId xmlns:a16="http://schemas.microsoft.com/office/drawing/2014/main" id="{9D052033-F0CF-1783-83DD-58D70D73A861}"/>
              </a:ext>
            </a:extLst>
          </p:cNvPr>
          <p:cNvSpPr txBox="1"/>
          <p:nvPr/>
        </p:nvSpPr>
        <p:spPr>
          <a:xfrm>
            <a:off x="24687190" y="39284510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o</a:t>
            </a:r>
          </a:p>
        </p:txBody>
      </p:sp>
      <p:sp>
        <p:nvSpPr>
          <p:cNvPr id="1247" name="Oval 1246">
            <a:extLst>
              <a:ext uri="{FF2B5EF4-FFF2-40B4-BE49-F238E27FC236}">
                <a16:creationId xmlns:a16="http://schemas.microsoft.com/office/drawing/2014/main" id="{314FB88F-8934-57FC-47E8-D85E760F5DB8}"/>
              </a:ext>
            </a:extLst>
          </p:cNvPr>
          <p:cNvSpPr/>
          <p:nvPr/>
        </p:nvSpPr>
        <p:spPr>
          <a:xfrm>
            <a:off x="23392756" y="39081020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48" name="Straight Arrow Connector 1247">
            <a:extLst>
              <a:ext uri="{FF2B5EF4-FFF2-40B4-BE49-F238E27FC236}">
                <a16:creationId xmlns:a16="http://schemas.microsoft.com/office/drawing/2014/main" id="{47E55443-8573-253A-3085-B643981B557C}"/>
              </a:ext>
            </a:extLst>
          </p:cNvPr>
          <p:cNvCxnSpPr>
            <a:cxnSpLocks/>
            <a:stCxn id="1247" idx="6"/>
          </p:cNvCxnSpPr>
          <p:nvPr/>
        </p:nvCxnSpPr>
        <p:spPr>
          <a:xfrm>
            <a:off x="23768135" y="39270385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9" name="TextBox 1248">
            <a:extLst>
              <a:ext uri="{FF2B5EF4-FFF2-40B4-BE49-F238E27FC236}">
                <a16:creationId xmlns:a16="http://schemas.microsoft.com/office/drawing/2014/main" id="{03CF9F70-8B4B-6085-D1CD-8EF5C4DEEF39}"/>
              </a:ext>
            </a:extLst>
          </p:cNvPr>
          <p:cNvSpPr txBox="1"/>
          <p:nvPr/>
        </p:nvSpPr>
        <p:spPr>
          <a:xfrm>
            <a:off x="23864311" y="39285980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g</a:t>
            </a:r>
          </a:p>
        </p:txBody>
      </p:sp>
      <p:sp>
        <p:nvSpPr>
          <p:cNvPr id="1250" name="Oval 1249">
            <a:extLst>
              <a:ext uri="{FF2B5EF4-FFF2-40B4-BE49-F238E27FC236}">
                <a16:creationId xmlns:a16="http://schemas.microsoft.com/office/drawing/2014/main" id="{92948EC0-C06D-FB8F-9CEA-901FF8D6A01E}"/>
              </a:ext>
            </a:extLst>
          </p:cNvPr>
          <p:cNvSpPr/>
          <p:nvPr/>
        </p:nvSpPr>
        <p:spPr>
          <a:xfrm>
            <a:off x="22574930" y="39075205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51" name="Straight Arrow Connector 1250">
            <a:extLst>
              <a:ext uri="{FF2B5EF4-FFF2-40B4-BE49-F238E27FC236}">
                <a16:creationId xmlns:a16="http://schemas.microsoft.com/office/drawing/2014/main" id="{69F59F11-5E89-A65A-8A59-26676FF94842}"/>
              </a:ext>
            </a:extLst>
          </p:cNvPr>
          <p:cNvCxnSpPr>
            <a:cxnSpLocks/>
            <a:stCxn id="1250" idx="6"/>
            <a:endCxn id="1247" idx="2"/>
          </p:cNvCxnSpPr>
          <p:nvPr/>
        </p:nvCxnSpPr>
        <p:spPr>
          <a:xfrm>
            <a:off x="22950309" y="39264570"/>
            <a:ext cx="442447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2" name="TextBox 1251">
            <a:extLst>
              <a:ext uri="{FF2B5EF4-FFF2-40B4-BE49-F238E27FC236}">
                <a16:creationId xmlns:a16="http://schemas.microsoft.com/office/drawing/2014/main" id="{C0D2A38B-696D-F09F-2808-75970E1D3FF8}"/>
              </a:ext>
            </a:extLst>
          </p:cNvPr>
          <p:cNvSpPr txBox="1"/>
          <p:nvPr/>
        </p:nvSpPr>
        <p:spPr>
          <a:xfrm>
            <a:off x="23046485" y="3928016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sp>
        <p:nvSpPr>
          <p:cNvPr id="1253" name="Oval 1252">
            <a:extLst>
              <a:ext uri="{FF2B5EF4-FFF2-40B4-BE49-F238E27FC236}">
                <a16:creationId xmlns:a16="http://schemas.microsoft.com/office/drawing/2014/main" id="{C72A3AF2-46D4-CF47-A257-72F7300FCC88}"/>
              </a:ext>
            </a:extLst>
          </p:cNvPr>
          <p:cNvSpPr/>
          <p:nvPr/>
        </p:nvSpPr>
        <p:spPr>
          <a:xfrm>
            <a:off x="20116269" y="39071487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54" name="Oval 1253">
            <a:extLst>
              <a:ext uri="{FF2B5EF4-FFF2-40B4-BE49-F238E27FC236}">
                <a16:creationId xmlns:a16="http://schemas.microsoft.com/office/drawing/2014/main" id="{E117687C-8835-5FC3-C95B-81A3063E8E3D}"/>
              </a:ext>
            </a:extLst>
          </p:cNvPr>
          <p:cNvSpPr/>
          <p:nvPr/>
        </p:nvSpPr>
        <p:spPr>
          <a:xfrm>
            <a:off x="20934225" y="39071487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55" name="Oval 1254">
            <a:extLst>
              <a:ext uri="{FF2B5EF4-FFF2-40B4-BE49-F238E27FC236}">
                <a16:creationId xmlns:a16="http://schemas.microsoft.com/office/drawing/2014/main" id="{903B53E7-F267-6B24-725E-F19B396A8AA5}"/>
              </a:ext>
            </a:extLst>
          </p:cNvPr>
          <p:cNvSpPr/>
          <p:nvPr/>
        </p:nvSpPr>
        <p:spPr>
          <a:xfrm>
            <a:off x="21748115" y="39071487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56" name="Straight Arrow Connector 1255">
            <a:extLst>
              <a:ext uri="{FF2B5EF4-FFF2-40B4-BE49-F238E27FC236}">
                <a16:creationId xmlns:a16="http://schemas.microsoft.com/office/drawing/2014/main" id="{2904A756-5BC9-C94B-9A5D-9F1C605E55C3}"/>
              </a:ext>
            </a:extLst>
          </p:cNvPr>
          <p:cNvCxnSpPr>
            <a:cxnSpLocks/>
            <a:stCxn id="1253" idx="6"/>
            <a:endCxn id="1254" idx="2"/>
          </p:cNvCxnSpPr>
          <p:nvPr/>
        </p:nvCxnSpPr>
        <p:spPr>
          <a:xfrm>
            <a:off x="20491649" y="39260852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7" name="TextBox 1256">
            <a:extLst>
              <a:ext uri="{FF2B5EF4-FFF2-40B4-BE49-F238E27FC236}">
                <a16:creationId xmlns:a16="http://schemas.microsoft.com/office/drawing/2014/main" id="{E0051BE5-3B52-4C30-5BA3-9064E071ACFD}"/>
              </a:ext>
            </a:extLst>
          </p:cNvPr>
          <p:cNvSpPr txBox="1"/>
          <p:nvPr/>
        </p:nvSpPr>
        <p:spPr>
          <a:xfrm>
            <a:off x="20587824" y="39276447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258" name="Straight Arrow Connector 1257">
            <a:extLst>
              <a:ext uri="{FF2B5EF4-FFF2-40B4-BE49-F238E27FC236}">
                <a16:creationId xmlns:a16="http://schemas.microsoft.com/office/drawing/2014/main" id="{DD88BC55-DE17-D9C1-1216-90501C3EDFD2}"/>
              </a:ext>
            </a:extLst>
          </p:cNvPr>
          <p:cNvCxnSpPr>
            <a:cxnSpLocks/>
            <a:stCxn id="1254" idx="6"/>
            <a:endCxn id="1255" idx="2"/>
          </p:cNvCxnSpPr>
          <p:nvPr/>
        </p:nvCxnSpPr>
        <p:spPr>
          <a:xfrm>
            <a:off x="21309604" y="39260852"/>
            <a:ext cx="43851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9" name="TextBox 1258">
            <a:extLst>
              <a:ext uri="{FF2B5EF4-FFF2-40B4-BE49-F238E27FC236}">
                <a16:creationId xmlns:a16="http://schemas.microsoft.com/office/drawing/2014/main" id="{48BD9BDC-8206-F03E-7D44-63C1E57E1D9D}"/>
              </a:ext>
            </a:extLst>
          </p:cNvPr>
          <p:cNvSpPr txBox="1"/>
          <p:nvPr/>
        </p:nvSpPr>
        <p:spPr>
          <a:xfrm>
            <a:off x="21443266" y="39276447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a</a:t>
            </a:r>
          </a:p>
        </p:txBody>
      </p:sp>
      <p:cxnSp>
        <p:nvCxnSpPr>
          <p:cNvPr id="1260" name="Straight Arrow Connector 1259">
            <a:extLst>
              <a:ext uri="{FF2B5EF4-FFF2-40B4-BE49-F238E27FC236}">
                <a16:creationId xmlns:a16="http://schemas.microsoft.com/office/drawing/2014/main" id="{120AF91C-FFAC-74E0-8DD8-71FE726C66B1}"/>
              </a:ext>
            </a:extLst>
          </p:cNvPr>
          <p:cNvCxnSpPr>
            <a:cxnSpLocks/>
            <a:stCxn id="1255" idx="6"/>
            <a:endCxn id="1250" idx="2"/>
          </p:cNvCxnSpPr>
          <p:nvPr/>
        </p:nvCxnSpPr>
        <p:spPr>
          <a:xfrm>
            <a:off x="22123494" y="39260852"/>
            <a:ext cx="451436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1" name="TextBox 1260">
            <a:extLst>
              <a:ext uri="{FF2B5EF4-FFF2-40B4-BE49-F238E27FC236}">
                <a16:creationId xmlns:a16="http://schemas.microsoft.com/office/drawing/2014/main" id="{25AE775B-A27D-6390-FE3E-F4014033E7E1}"/>
              </a:ext>
            </a:extLst>
          </p:cNvPr>
          <p:cNvSpPr txBox="1"/>
          <p:nvPr/>
        </p:nvSpPr>
        <p:spPr>
          <a:xfrm>
            <a:off x="22261782" y="3927843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</a:t>
            </a:r>
          </a:p>
        </p:txBody>
      </p:sp>
      <p:sp>
        <p:nvSpPr>
          <p:cNvPr id="1263" name="Oval 1262">
            <a:extLst>
              <a:ext uri="{FF2B5EF4-FFF2-40B4-BE49-F238E27FC236}">
                <a16:creationId xmlns:a16="http://schemas.microsoft.com/office/drawing/2014/main" id="{E48088BD-42F2-D8F0-A310-002939FF4D63}"/>
              </a:ext>
            </a:extLst>
          </p:cNvPr>
          <p:cNvSpPr/>
          <p:nvPr/>
        </p:nvSpPr>
        <p:spPr>
          <a:xfrm>
            <a:off x="26661539" y="39065787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64" name="Straight Arrow Connector 1263">
            <a:extLst>
              <a:ext uri="{FF2B5EF4-FFF2-40B4-BE49-F238E27FC236}">
                <a16:creationId xmlns:a16="http://schemas.microsoft.com/office/drawing/2014/main" id="{DE80BBA7-2B2C-3120-1A2B-F113335980B7}"/>
              </a:ext>
            </a:extLst>
          </p:cNvPr>
          <p:cNvCxnSpPr>
            <a:cxnSpLocks/>
            <a:stCxn id="1241" idx="6"/>
            <a:endCxn id="1263" idx="2"/>
          </p:cNvCxnSpPr>
          <p:nvPr/>
        </p:nvCxnSpPr>
        <p:spPr>
          <a:xfrm flipV="1">
            <a:off x="26218258" y="39255152"/>
            <a:ext cx="443281" cy="1376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5" name="TextBox 1264">
            <a:extLst>
              <a:ext uri="{FF2B5EF4-FFF2-40B4-BE49-F238E27FC236}">
                <a16:creationId xmlns:a16="http://schemas.microsoft.com/office/drawing/2014/main" id="{3FD46DE1-8E12-EBCB-8F9E-B8FA213EF086}"/>
              </a:ext>
            </a:extLst>
          </p:cNvPr>
          <p:cNvSpPr txBox="1"/>
          <p:nvPr/>
        </p:nvSpPr>
        <p:spPr>
          <a:xfrm>
            <a:off x="26315138" y="39270747"/>
            <a:ext cx="154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y</a:t>
            </a:r>
          </a:p>
        </p:txBody>
      </p:sp>
      <p:sp>
        <p:nvSpPr>
          <p:cNvPr id="1266" name="TextBox 1265">
            <a:extLst>
              <a:ext uri="{FF2B5EF4-FFF2-40B4-BE49-F238E27FC236}">
                <a16:creationId xmlns:a16="http://schemas.microsoft.com/office/drawing/2014/main" id="{D682D62F-119A-446A-D855-C51B52AF8C9C}"/>
              </a:ext>
            </a:extLst>
          </p:cNvPr>
          <p:cNvSpPr txBox="1"/>
          <p:nvPr/>
        </p:nvSpPr>
        <p:spPr>
          <a:xfrm>
            <a:off x="27032404" y="39255674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1267" name="Group 1266">
            <a:extLst>
              <a:ext uri="{FF2B5EF4-FFF2-40B4-BE49-F238E27FC236}">
                <a16:creationId xmlns:a16="http://schemas.microsoft.com/office/drawing/2014/main" id="{64DD3243-4EFB-A2C4-E9A9-920947867B43}"/>
              </a:ext>
            </a:extLst>
          </p:cNvPr>
          <p:cNvGrpSpPr/>
          <p:nvPr/>
        </p:nvGrpSpPr>
        <p:grpSpPr>
          <a:xfrm>
            <a:off x="27036918" y="20498775"/>
            <a:ext cx="404933" cy="18771973"/>
            <a:chOff x="2736374" y="-12664605"/>
            <a:chExt cx="1124974" cy="18129128"/>
          </a:xfrm>
        </p:grpSpPr>
        <p:cxnSp>
          <p:nvCxnSpPr>
            <p:cNvPr id="1268" name="Straight Connector 1267">
              <a:extLst>
                <a:ext uri="{FF2B5EF4-FFF2-40B4-BE49-F238E27FC236}">
                  <a16:creationId xmlns:a16="http://schemas.microsoft.com/office/drawing/2014/main" id="{88786120-2170-F236-8C80-77801B733B5C}"/>
                </a:ext>
              </a:extLst>
            </p:cNvPr>
            <p:cNvCxnSpPr>
              <a:cxnSpLocks/>
              <a:stCxn id="1263" idx="6"/>
            </p:cNvCxnSpPr>
            <p:nvPr/>
          </p:nvCxnSpPr>
          <p:spPr>
            <a:xfrm>
              <a:off x="2736374" y="5449461"/>
              <a:ext cx="1124974" cy="128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9" name="Straight Arrow Connector 1268">
              <a:extLst>
                <a:ext uri="{FF2B5EF4-FFF2-40B4-BE49-F238E27FC236}">
                  <a16:creationId xmlns:a16="http://schemas.microsoft.com/office/drawing/2014/main" id="{67E7135A-E1A3-5ADD-C2AE-0FC15FE0978E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H="1" flipV="1">
              <a:off x="3575546" y="-12664605"/>
              <a:ext cx="270466" cy="1812912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70" name="Oval 1269">
            <a:extLst>
              <a:ext uri="{FF2B5EF4-FFF2-40B4-BE49-F238E27FC236}">
                <a16:creationId xmlns:a16="http://schemas.microsoft.com/office/drawing/2014/main" id="{46322417-CF32-68A7-5852-0B7C95646CC7}"/>
              </a:ext>
            </a:extLst>
          </p:cNvPr>
          <p:cNvSpPr/>
          <p:nvPr/>
        </p:nvSpPr>
        <p:spPr>
          <a:xfrm>
            <a:off x="24955690" y="3976249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71" name="Oval 1270">
            <a:extLst>
              <a:ext uri="{FF2B5EF4-FFF2-40B4-BE49-F238E27FC236}">
                <a16:creationId xmlns:a16="http://schemas.microsoft.com/office/drawing/2014/main" id="{C9FA8AD0-2066-62A5-E628-B39D82C5DDA1}"/>
              </a:ext>
            </a:extLst>
          </p:cNvPr>
          <p:cNvSpPr/>
          <p:nvPr/>
        </p:nvSpPr>
        <p:spPr>
          <a:xfrm>
            <a:off x="25773646" y="3976249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72" name="Straight Arrow Connector 1271">
            <a:extLst>
              <a:ext uri="{FF2B5EF4-FFF2-40B4-BE49-F238E27FC236}">
                <a16:creationId xmlns:a16="http://schemas.microsoft.com/office/drawing/2014/main" id="{68769636-1D63-20DF-FB6D-8C8CAC9E3EF1}"/>
              </a:ext>
            </a:extLst>
          </p:cNvPr>
          <p:cNvCxnSpPr>
            <a:cxnSpLocks/>
            <a:stCxn id="1270" idx="6"/>
            <a:endCxn id="1271" idx="2"/>
          </p:cNvCxnSpPr>
          <p:nvPr/>
        </p:nvCxnSpPr>
        <p:spPr>
          <a:xfrm>
            <a:off x="25331070" y="39951864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3" name="TextBox 1272">
            <a:extLst>
              <a:ext uri="{FF2B5EF4-FFF2-40B4-BE49-F238E27FC236}">
                <a16:creationId xmlns:a16="http://schemas.microsoft.com/office/drawing/2014/main" id="{18AB49A4-2AE2-6CD8-1ACE-B713C5B730C6}"/>
              </a:ext>
            </a:extLst>
          </p:cNvPr>
          <p:cNvSpPr txBox="1"/>
          <p:nvPr/>
        </p:nvSpPr>
        <p:spPr>
          <a:xfrm>
            <a:off x="25427245" y="3996745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</a:t>
            </a:r>
          </a:p>
        </p:txBody>
      </p:sp>
      <p:sp>
        <p:nvSpPr>
          <p:cNvPr id="1274" name="Oval 1273">
            <a:extLst>
              <a:ext uri="{FF2B5EF4-FFF2-40B4-BE49-F238E27FC236}">
                <a16:creationId xmlns:a16="http://schemas.microsoft.com/office/drawing/2014/main" id="{44CE61CD-AD75-CF21-83F0-2EF2CF47E385}"/>
              </a:ext>
            </a:extLst>
          </p:cNvPr>
          <p:cNvSpPr/>
          <p:nvPr/>
        </p:nvSpPr>
        <p:spPr>
          <a:xfrm>
            <a:off x="24146402" y="3976249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75" name="Straight Arrow Connector 1274">
            <a:extLst>
              <a:ext uri="{FF2B5EF4-FFF2-40B4-BE49-F238E27FC236}">
                <a16:creationId xmlns:a16="http://schemas.microsoft.com/office/drawing/2014/main" id="{60D07D55-4D86-31A7-FA88-43CC866F743C}"/>
              </a:ext>
            </a:extLst>
          </p:cNvPr>
          <p:cNvCxnSpPr>
            <a:cxnSpLocks/>
            <a:stCxn id="1274" idx="6"/>
            <a:endCxn id="1270" idx="2"/>
          </p:cNvCxnSpPr>
          <p:nvPr/>
        </p:nvCxnSpPr>
        <p:spPr>
          <a:xfrm>
            <a:off x="24521782" y="39951864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6" name="TextBox 1275">
            <a:extLst>
              <a:ext uri="{FF2B5EF4-FFF2-40B4-BE49-F238E27FC236}">
                <a16:creationId xmlns:a16="http://schemas.microsoft.com/office/drawing/2014/main" id="{05F418A2-9995-E10F-51DE-6CFA80B2E6C4}"/>
              </a:ext>
            </a:extLst>
          </p:cNvPr>
          <p:cNvSpPr txBox="1"/>
          <p:nvPr/>
        </p:nvSpPr>
        <p:spPr>
          <a:xfrm>
            <a:off x="24617957" y="3996745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</a:t>
            </a:r>
          </a:p>
        </p:txBody>
      </p:sp>
      <p:sp>
        <p:nvSpPr>
          <p:cNvPr id="1277" name="Oval 1276">
            <a:extLst>
              <a:ext uri="{FF2B5EF4-FFF2-40B4-BE49-F238E27FC236}">
                <a16:creationId xmlns:a16="http://schemas.microsoft.com/office/drawing/2014/main" id="{B40B1F13-A303-26BA-E164-DFCDBC555F23}"/>
              </a:ext>
            </a:extLst>
          </p:cNvPr>
          <p:cNvSpPr/>
          <p:nvPr/>
        </p:nvSpPr>
        <p:spPr>
          <a:xfrm>
            <a:off x="23323523" y="3976396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78" name="Straight Arrow Connector 1277">
            <a:extLst>
              <a:ext uri="{FF2B5EF4-FFF2-40B4-BE49-F238E27FC236}">
                <a16:creationId xmlns:a16="http://schemas.microsoft.com/office/drawing/2014/main" id="{FC94D770-41EA-D745-06E1-FC99D8BC5D68}"/>
              </a:ext>
            </a:extLst>
          </p:cNvPr>
          <p:cNvCxnSpPr>
            <a:cxnSpLocks/>
            <a:stCxn id="1277" idx="6"/>
          </p:cNvCxnSpPr>
          <p:nvPr/>
        </p:nvCxnSpPr>
        <p:spPr>
          <a:xfrm>
            <a:off x="23698902" y="39953334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9" name="TextBox 1278">
            <a:extLst>
              <a:ext uri="{FF2B5EF4-FFF2-40B4-BE49-F238E27FC236}">
                <a16:creationId xmlns:a16="http://schemas.microsoft.com/office/drawing/2014/main" id="{38D6B8A3-D1A2-758E-8251-B173600854C2}"/>
              </a:ext>
            </a:extLst>
          </p:cNvPr>
          <p:cNvSpPr txBox="1"/>
          <p:nvPr/>
        </p:nvSpPr>
        <p:spPr>
          <a:xfrm>
            <a:off x="23795078" y="3996892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w</a:t>
            </a:r>
          </a:p>
        </p:txBody>
      </p:sp>
      <p:sp>
        <p:nvSpPr>
          <p:cNvPr id="1280" name="Oval 1279">
            <a:extLst>
              <a:ext uri="{FF2B5EF4-FFF2-40B4-BE49-F238E27FC236}">
                <a16:creationId xmlns:a16="http://schemas.microsoft.com/office/drawing/2014/main" id="{5098D672-F76D-1890-02BB-9ABC2903BD1D}"/>
              </a:ext>
            </a:extLst>
          </p:cNvPr>
          <p:cNvSpPr/>
          <p:nvPr/>
        </p:nvSpPr>
        <p:spPr>
          <a:xfrm>
            <a:off x="22505697" y="39758154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81" name="Straight Arrow Connector 1280">
            <a:extLst>
              <a:ext uri="{FF2B5EF4-FFF2-40B4-BE49-F238E27FC236}">
                <a16:creationId xmlns:a16="http://schemas.microsoft.com/office/drawing/2014/main" id="{7C0B7CE6-FD27-B636-311B-C2EE4144611E}"/>
              </a:ext>
            </a:extLst>
          </p:cNvPr>
          <p:cNvCxnSpPr>
            <a:cxnSpLocks/>
            <a:stCxn id="1280" idx="6"/>
            <a:endCxn id="1277" idx="2"/>
          </p:cNvCxnSpPr>
          <p:nvPr/>
        </p:nvCxnSpPr>
        <p:spPr>
          <a:xfrm>
            <a:off x="22881076" y="39947519"/>
            <a:ext cx="442447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2" name="TextBox 1281">
            <a:extLst>
              <a:ext uri="{FF2B5EF4-FFF2-40B4-BE49-F238E27FC236}">
                <a16:creationId xmlns:a16="http://schemas.microsoft.com/office/drawing/2014/main" id="{4C41AB50-895E-C00E-E62E-5B87546A454A}"/>
              </a:ext>
            </a:extLst>
          </p:cNvPr>
          <p:cNvSpPr txBox="1"/>
          <p:nvPr/>
        </p:nvSpPr>
        <p:spPr>
          <a:xfrm>
            <a:off x="22977252" y="3996311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y</a:t>
            </a:r>
          </a:p>
        </p:txBody>
      </p:sp>
      <p:sp>
        <p:nvSpPr>
          <p:cNvPr id="1283" name="Oval 1282">
            <a:extLst>
              <a:ext uri="{FF2B5EF4-FFF2-40B4-BE49-F238E27FC236}">
                <a16:creationId xmlns:a16="http://schemas.microsoft.com/office/drawing/2014/main" id="{EF7C9760-C8F0-53DC-C26C-A760A0378DC9}"/>
              </a:ext>
            </a:extLst>
          </p:cNvPr>
          <p:cNvSpPr/>
          <p:nvPr/>
        </p:nvSpPr>
        <p:spPr>
          <a:xfrm>
            <a:off x="20047036" y="39754436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84" name="Oval 1283">
            <a:extLst>
              <a:ext uri="{FF2B5EF4-FFF2-40B4-BE49-F238E27FC236}">
                <a16:creationId xmlns:a16="http://schemas.microsoft.com/office/drawing/2014/main" id="{267926C1-4645-4621-D549-B9E2ADA88946}"/>
              </a:ext>
            </a:extLst>
          </p:cNvPr>
          <p:cNvSpPr/>
          <p:nvPr/>
        </p:nvSpPr>
        <p:spPr>
          <a:xfrm>
            <a:off x="20864992" y="39754436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85" name="Oval 1284">
            <a:extLst>
              <a:ext uri="{FF2B5EF4-FFF2-40B4-BE49-F238E27FC236}">
                <a16:creationId xmlns:a16="http://schemas.microsoft.com/office/drawing/2014/main" id="{9983B703-ADE0-519D-AE05-5FE56851B846}"/>
              </a:ext>
            </a:extLst>
          </p:cNvPr>
          <p:cNvSpPr/>
          <p:nvPr/>
        </p:nvSpPr>
        <p:spPr>
          <a:xfrm>
            <a:off x="21678882" y="39754436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86" name="Straight Arrow Connector 1285">
            <a:extLst>
              <a:ext uri="{FF2B5EF4-FFF2-40B4-BE49-F238E27FC236}">
                <a16:creationId xmlns:a16="http://schemas.microsoft.com/office/drawing/2014/main" id="{3CDA2304-02B7-FDD1-B259-3376C008083E}"/>
              </a:ext>
            </a:extLst>
          </p:cNvPr>
          <p:cNvCxnSpPr>
            <a:cxnSpLocks/>
            <a:stCxn id="1283" idx="6"/>
            <a:endCxn id="1284" idx="2"/>
          </p:cNvCxnSpPr>
          <p:nvPr/>
        </p:nvCxnSpPr>
        <p:spPr>
          <a:xfrm>
            <a:off x="20422416" y="39943801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7" name="TextBox 1286">
            <a:extLst>
              <a:ext uri="{FF2B5EF4-FFF2-40B4-BE49-F238E27FC236}">
                <a16:creationId xmlns:a16="http://schemas.microsoft.com/office/drawing/2014/main" id="{62257FE9-5C50-525E-2F59-9DE637CA24CA}"/>
              </a:ext>
            </a:extLst>
          </p:cNvPr>
          <p:cNvSpPr txBox="1"/>
          <p:nvPr/>
        </p:nvSpPr>
        <p:spPr>
          <a:xfrm>
            <a:off x="20518591" y="39959396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cxnSp>
        <p:nvCxnSpPr>
          <p:cNvPr id="1288" name="Straight Arrow Connector 1287">
            <a:extLst>
              <a:ext uri="{FF2B5EF4-FFF2-40B4-BE49-F238E27FC236}">
                <a16:creationId xmlns:a16="http://schemas.microsoft.com/office/drawing/2014/main" id="{34D8C7A4-CFBE-9FEA-6A10-C43BB630C46E}"/>
              </a:ext>
            </a:extLst>
          </p:cNvPr>
          <p:cNvCxnSpPr>
            <a:cxnSpLocks/>
            <a:stCxn id="1284" idx="6"/>
            <a:endCxn id="1285" idx="2"/>
          </p:cNvCxnSpPr>
          <p:nvPr/>
        </p:nvCxnSpPr>
        <p:spPr>
          <a:xfrm>
            <a:off x="21240371" y="39943801"/>
            <a:ext cx="43851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9" name="TextBox 1288">
            <a:extLst>
              <a:ext uri="{FF2B5EF4-FFF2-40B4-BE49-F238E27FC236}">
                <a16:creationId xmlns:a16="http://schemas.microsoft.com/office/drawing/2014/main" id="{DAD774FB-60CB-46AB-11C8-FB5F6FE75365}"/>
              </a:ext>
            </a:extLst>
          </p:cNvPr>
          <p:cNvSpPr txBox="1"/>
          <p:nvPr/>
        </p:nvSpPr>
        <p:spPr>
          <a:xfrm>
            <a:off x="21374033" y="39959396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</a:t>
            </a:r>
          </a:p>
        </p:txBody>
      </p:sp>
      <p:cxnSp>
        <p:nvCxnSpPr>
          <p:cNvPr id="1290" name="Straight Arrow Connector 1289">
            <a:extLst>
              <a:ext uri="{FF2B5EF4-FFF2-40B4-BE49-F238E27FC236}">
                <a16:creationId xmlns:a16="http://schemas.microsoft.com/office/drawing/2014/main" id="{0F74A65F-CF8F-DAC2-04F6-36911526CBC8}"/>
              </a:ext>
            </a:extLst>
          </p:cNvPr>
          <p:cNvCxnSpPr>
            <a:cxnSpLocks/>
            <a:stCxn id="1285" idx="6"/>
            <a:endCxn id="1280" idx="2"/>
          </p:cNvCxnSpPr>
          <p:nvPr/>
        </p:nvCxnSpPr>
        <p:spPr>
          <a:xfrm>
            <a:off x="22054261" y="39943801"/>
            <a:ext cx="451436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1" name="TextBox 1290">
            <a:extLst>
              <a:ext uri="{FF2B5EF4-FFF2-40B4-BE49-F238E27FC236}">
                <a16:creationId xmlns:a16="http://schemas.microsoft.com/office/drawing/2014/main" id="{79733B67-8D72-1817-26AD-B54C5601C9B5}"/>
              </a:ext>
            </a:extLst>
          </p:cNvPr>
          <p:cNvSpPr txBox="1"/>
          <p:nvPr/>
        </p:nvSpPr>
        <p:spPr>
          <a:xfrm>
            <a:off x="22192549" y="3996138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</a:t>
            </a:r>
          </a:p>
        </p:txBody>
      </p:sp>
      <p:sp>
        <p:nvSpPr>
          <p:cNvPr id="1292" name="Oval 1291">
            <a:extLst>
              <a:ext uri="{FF2B5EF4-FFF2-40B4-BE49-F238E27FC236}">
                <a16:creationId xmlns:a16="http://schemas.microsoft.com/office/drawing/2014/main" id="{E5C6B583-DBE1-245B-0821-7B864829B1D7}"/>
              </a:ext>
            </a:extLst>
          </p:cNvPr>
          <p:cNvSpPr/>
          <p:nvPr/>
        </p:nvSpPr>
        <p:spPr>
          <a:xfrm>
            <a:off x="26606962" y="39760062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93" name="Straight Arrow Connector 1292">
            <a:extLst>
              <a:ext uri="{FF2B5EF4-FFF2-40B4-BE49-F238E27FC236}">
                <a16:creationId xmlns:a16="http://schemas.microsoft.com/office/drawing/2014/main" id="{E523A09A-ABEF-EBAF-66C9-14D9ECACB0BE}"/>
              </a:ext>
            </a:extLst>
          </p:cNvPr>
          <p:cNvCxnSpPr>
            <a:cxnSpLocks/>
            <a:stCxn id="1271" idx="6"/>
            <a:endCxn id="1292" idx="2"/>
          </p:cNvCxnSpPr>
          <p:nvPr/>
        </p:nvCxnSpPr>
        <p:spPr>
          <a:xfrm flipV="1">
            <a:off x="26149025" y="39949427"/>
            <a:ext cx="457937" cy="243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4" name="TextBox 1293">
            <a:extLst>
              <a:ext uri="{FF2B5EF4-FFF2-40B4-BE49-F238E27FC236}">
                <a16:creationId xmlns:a16="http://schemas.microsoft.com/office/drawing/2014/main" id="{AA4DCD0B-D1DF-8E11-2887-F61611F9A32F}"/>
              </a:ext>
            </a:extLst>
          </p:cNvPr>
          <p:cNvSpPr txBox="1"/>
          <p:nvPr/>
        </p:nvSpPr>
        <p:spPr>
          <a:xfrm>
            <a:off x="26245905" y="39953696"/>
            <a:ext cx="154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h</a:t>
            </a:r>
          </a:p>
        </p:txBody>
      </p:sp>
      <p:sp>
        <p:nvSpPr>
          <p:cNvPr id="1295" name="TextBox 1294">
            <a:extLst>
              <a:ext uri="{FF2B5EF4-FFF2-40B4-BE49-F238E27FC236}">
                <a16:creationId xmlns:a16="http://schemas.microsoft.com/office/drawing/2014/main" id="{16E8FFA6-EF8C-D37F-9A7F-C3DAF7928031}"/>
              </a:ext>
            </a:extLst>
          </p:cNvPr>
          <p:cNvSpPr txBox="1"/>
          <p:nvPr/>
        </p:nvSpPr>
        <p:spPr>
          <a:xfrm>
            <a:off x="26963171" y="39938623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1296" name="Group 1295">
            <a:extLst>
              <a:ext uri="{FF2B5EF4-FFF2-40B4-BE49-F238E27FC236}">
                <a16:creationId xmlns:a16="http://schemas.microsoft.com/office/drawing/2014/main" id="{F336A4DC-3E10-20DD-FE6F-BA48CAA306B5}"/>
              </a:ext>
            </a:extLst>
          </p:cNvPr>
          <p:cNvGrpSpPr/>
          <p:nvPr/>
        </p:nvGrpSpPr>
        <p:grpSpPr>
          <a:xfrm>
            <a:off x="26982341" y="20530837"/>
            <a:ext cx="491492" cy="19421027"/>
            <a:chOff x="2161358" y="-13293202"/>
            <a:chExt cx="1365450" cy="18755955"/>
          </a:xfrm>
        </p:grpSpPr>
        <p:cxnSp>
          <p:nvCxnSpPr>
            <p:cNvPr id="1297" name="Straight Connector 1296">
              <a:extLst>
                <a:ext uri="{FF2B5EF4-FFF2-40B4-BE49-F238E27FC236}">
                  <a16:creationId xmlns:a16="http://schemas.microsoft.com/office/drawing/2014/main" id="{6D22DB4E-6581-CC42-77BC-86FB94442172}"/>
                </a:ext>
              </a:extLst>
            </p:cNvPr>
            <p:cNvCxnSpPr>
              <a:cxnSpLocks/>
              <a:stCxn id="1292" idx="6"/>
            </p:cNvCxnSpPr>
            <p:nvPr/>
          </p:nvCxnSpPr>
          <p:spPr>
            <a:xfrm>
              <a:off x="2161358" y="5460399"/>
              <a:ext cx="1365450" cy="235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8" name="Straight Arrow Connector 1297">
              <a:extLst>
                <a:ext uri="{FF2B5EF4-FFF2-40B4-BE49-F238E27FC236}">
                  <a16:creationId xmlns:a16="http://schemas.microsoft.com/office/drawing/2014/main" id="{7D1EDE12-F8E0-677C-C9B6-F409FF7FB1FA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H="1" flipV="1">
              <a:off x="3151632" y="-13293202"/>
              <a:ext cx="355523" cy="1875595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99" name="Oval 1298">
            <a:extLst>
              <a:ext uri="{FF2B5EF4-FFF2-40B4-BE49-F238E27FC236}">
                <a16:creationId xmlns:a16="http://schemas.microsoft.com/office/drawing/2014/main" id="{240F2042-FE62-C251-CEA2-7624B9A58DDE}"/>
              </a:ext>
            </a:extLst>
          </p:cNvPr>
          <p:cNvSpPr/>
          <p:nvPr/>
        </p:nvSpPr>
        <p:spPr>
          <a:xfrm>
            <a:off x="19237748" y="3976249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00" name="Straight Arrow Connector 1299">
            <a:extLst>
              <a:ext uri="{FF2B5EF4-FFF2-40B4-BE49-F238E27FC236}">
                <a16:creationId xmlns:a16="http://schemas.microsoft.com/office/drawing/2014/main" id="{B7D111D9-0B62-B635-1002-3961B2671C0E}"/>
              </a:ext>
            </a:extLst>
          </p:cNvPr>
          <p:cNvCxnSpPr>
            <a:cxnSpLocks/>
            <a:stCxn id="1299" idx="6"/>
            <a:endCxn id="1283" idx="2"/>
          </p:cNvCxnSpPr>
          <p:nvPr/>
        </p:nvCxnSpPr>
        <p:spPr>
          <a:xfrm flipV="1">
            <a:off x="19613127" y="39943801"/>
            <a:ext cx="433909" cy="806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1" name="TextBox 1300">
            <a:extLst>
              <a:ext uri="{FF2B5EF4-FFF2-40B4-BE49-F238E27FC236}">
                <a16:creationId xmlns:a16="http://schemas.microsoft.com/office/drawing/2014/main" id="{A29A0268-FAE6-F9E9-A2A1-51301C920C50}"/>
              </a:ext>
            </a:extLst>
          </p:cNvPr>
          <p:cNvSpPr txBox="1"/>
          <p:nvPr/>
        </p:nvSpPr>
        <p:spPr>
          <a:xfrm>
            <a:off x="19709303" y="3996745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</a:t>
            </a:r>
          </a:p>
        </p:txBody>
      </p:sp>
      <p:sp>
        <p:nvSpPr>
          <p:cNvPr id="1302" name="Oval 1301">
            <a:extLst>
              <a:ext uri="{FF2B5EF4-FFF2-40B4-BE49-F238E27FC236}">
                <a16:creationId xmlns:a16="http://schemas.microsoft.com/office/drawing/2014/main" id="{5BE2ABD4-9028-F6CC-5481-3465B4DBD657}"/>
              </a:ext>
            </a:extLst>
          </p:cNvPr>
          <p:cNvSpPr/>
          <p:nvPr/>
        </p:nvSpPr>
        <p:spPr>
          <a:xfrm>
            <a:off x="25077896" y="41132188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3" name="Oval 1302">
            <a:extLst>
              <a:ext uri="{FF2B5EF4-FFF2-40B4-BE49-F238E27FC236}">
                <a16:creationId xmlns:a16="http://schemas.microsoft.com/office/drawing/2014/main" id="{EB1B81C3-E56D-3746-2415-735BDDA89F42}"/>
              </a:ext>
            </a:extLst>
          </p:cNvPr>
          <p:cNvSpPr/>
          <p:nvPr/>
        </p:nvSpPr>
        <p:spPr>
          <a:xfrm>
            <a:off x="25895852" y="41132188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04" name="Straight Arrow Connector 1303">
            <a:extLst>
              <a:ext uri="{FF2B5EF4-FFF2-40B4-BE49-F238E27FC236}">
                <a16:creationId xmlns:a16="http://schemas.microsoft.com/office/drawing/2014/main" id="{03D61651-2FCD-0101-57A1-B528A7956872}"/>
              </a:ext>
            </a:extLst>
          </p:cNvPr>
          <p:cNvCxnSpPr>
            <a:cxnSpLocks/>
            <a:stCxn id="1302" idx="6"/>
            <a:endCxn id="1303" idx="2"/>
          </p:cNvCxnSpPr>
          <p:nvPr/>
        </p:nvCxnSpPr>
        <p:spPr>
          <a:xfrm>
            <a:off x="25453276" y="41321553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5" name="TextBox 1304">
            <a:extLst>
              <a:ext uri="{FF2B5EF4-FFF2-40B4-BE49-F238E27FC236}">
                <a16:creationId xmlns:a16="http://schemas.microsoft.com/office/drawing/2014/main" id="{3FDD09E0-75EC-6AB4-36DE-28F451882715}"/>
              </a:ext>
            </a:extLst>
          </p:cNvPr>
          <p:cNvSpPr txBox="1"/>
          <p:nvPr/>
        </p:nvSpPr>
        <p:spPr>
          <a:xfrm>
            <a:off x="25549451" y="41337148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</a:t>
            </a:r>
          </a:p>
        </p:txBody>
      </p:sp>
      <p:sp>
        <p:nvSpPr>
          <p:cNvPr id="1306" name="Oval 1305">
            <a:extLst>
              <a:ext uri="{FF2B5EF4-FFF2-40B4-BE49-F238E27FC236}">
                <a16:creationId xmlns:a16="http://schemas.microsoft.com/office/drawing/2014/main" id="{0D69DADB-C06F-6A86-B980-8CDE89D66DAE}"/>
              </a:ext>
            </a:extLst>
          </p:cNvPr>
          <p:cNvSpPr/>
          <p:nvPr/>
        </p:nvSpPr>
        <p:spPr>
          <a:xfrm>
            <a:off x="24268608" y="41132188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07" name="Straight Arrow Connector 1306">
            <a:extLst>
              <a:ext uri="{FF2B5EF4-FFF2-40B4-BE49-F238E27FC236}">
                <a16:creationId xmlns:a16="http://schemas.microsoft.com/office/drawing/2014/main" id="{6D0C847A-1EC3-F8F5-B099-0E296EC05AB8}"/>
              </a:ext>
            </a:extLst>
          </p:cNvPr>
          <p:cNvCxnSpPr>
            <a:cxnSpLocks/>
            <a:stCxn id="1306" idx="6"/>
            <a:endCxn id="1302" idx="2"/>
          </p:cNvCxnSpPr>
          <p:nvPr/>
        </p:nvCxnSpPr>
        <p:spPr>
          <a:xfrm>
            <a:off x="24643988" y="41321553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8" name="TextBox 1307">
            <a:extLst>
              <a:ext uri="{FF2B5EF4-FFF2-40B4-BE49-F238E27FC236}">
                <a16:creationId xmlns:a16="http://schemas.microsoft.com/office/drawing/2014/main" id="{3DAEDCB3-7B30-5ED6-32FA-A7CD813004FB}"/>
              </a:ext>
            </a:extLst>
          </p:cNvPr>
          <p:cNvSpPr txBox="1"/>
          <p:nvPr/>
        </p:nvSpPr>
        <p:spPr>
          <a:xfrm>
            <a:off x="24740163" y="41337148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sp>
        <p:nvSpPr>
          <p:cNvPr id="1309" name="Oval 1308">
            <a:extLst>
              <a:ext uri="{FF2B5EF4-FFF2-40B4-BE49-F238E27FC236}">
                <a16:creationId xmlns:a16="http://schemas.microsoft.com/office/drawing/2014/main" id="{14889868-EE01-D6F7-76CC-7EE28235ABC4}"/>
              </a:ext>
            </a:extLst>
          </p:cNvPr>
          <p:cNvSpPr/>
          <p:nvPr/>
        </p:nvSpPr>
        <p:spPr>
          <a:xfrm>
            <a:off x="23445729" y="41133658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10" name="Straight Arrow Connector 1309">
            <a:extLst>
              <a:ext uri="{FF2B5EF4-FFF2-40B4-BE49-F238E27FC236}">
                <a16:creationId xmlns:a16="http://schemas.microsoft.com/office/drawing/2014/main" id="{D04DFB74-9C3C-4E4A-79D7-DF4132BE911C}"/>
              </a:ext>
            </a:extLst>
          </p:cNvPr>
          <p:cNvCxnSpPr>
            <a:cxnSpLocks/>
            <a:stCxn id="1309" idx="6"/>
          </p:cNvCxnSpPr>
          <p:nvPr/>
        </p:nvCxnSpPr>
        <p:spPr>
          <a:xfrm>
            <a:off x="23821108" y="41323023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1" name="TextBox 1310">
            <a:extLst>
              <a:ext uri="{FF2B5EF4-FFF2-40B4-BE49-F238E27FC236}">
                <a16:creationId xmlns:a16="http://schemas.microsoft.com/office/drawing/2014/main" id="{EA395BFF-BAD0-7EA0-6DED-862901EBBD27}"/>
              </a:ext>
            </a:extLst>
          </p:cNvPr>
          <p:cNvSpPr txBox="1"/>
          <p:nvPr/>
        </p:nvSpPr>
        <p:spPr>
          <a:xfrm>
            <a:off x="23917284" y="41338618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h</a:t>
            </a:r>
          </a:p>
        </p:txBody>
      </p:sp>
      <p:sp>
        <p:nvSpPr>
          <p:cNvPr id="1312" name="Oval 1311">
            <a:extLst>
              <a:ext uri="{FF2B5EF4-FFF2-40B4-BE49-F238E27FC236}">
                <a16:creationId xmlns:a16="http://schemas.microsoft.com/office/drawing/2014/main" id="{6A74F349-FEC2-CDF9-A11F-86166E0B3C85}"/>
              </a:ext>
            </a:extLst>
          </p:cNvPr>
          <p:cNvSpPr/>
          <p:nvPr/>
        </p:nvSpPr>
        <p:spPr>
          <a:xfrm>
            <a:off x="22627903" y="41127843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13" name="Straight Arrow Connector 1312">
            <a:extLst>
              <a:ext uri="{FF2B5EF4-FFF2-40B4-BE49-F238E27FC236}">
                <a16:creationId xmlns:a16="http://schemas.microsoft.com/office/drawing/2014/main" id="{02B48FF4-503B-C58A-70BA-84CEBB5B0A44}"/>
              </a:ext>
            </a:extLst>
          </p:cNvPr>
          <p:cNvCxnSpPr>
            <a:cxnSpLocks/>
            <a:stCxn id="1312" idx="6"/>
            <a:endCxn id="1309" idx="2"/>
          </p:cNvCxnSpPr>
          <p:nvPr/>
        </p:nvCxnSpPr>
        <p:spPr>
          <a:xfrm>
            <a:off x="23003282" y="41317208"/>
            <a:ext cx="442447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4" name="TextBox 1313">
            <a:extLst>
              <a:ext uri="{FF2B5EF4-FFF2-40B4-BE49-F238E27FC236}">
                <a16:creationId xmlns:a16="http://schemas.microsoft.com/office/drawing/2014/main" id="{B6072760-0902-53E5-BC2D-AF91616F61E2}"/>
              </a:ext>
            </a:extLst>
          </p:cNvPr>
          <p:cNvSpPr txBox="1"/>
          <p:nvPr/>
        </p:nvSpPr>
        <p:spPr>
          <a:xfrm>
            <a:off x="23099458" y="41332803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w</a:t>
            </a:r>
          </a:p>
        </p:txBody>
      </p:sp>
      <p:sp>
        <p:nvSpPr>
          <p:cNvPr id="1315" name="Oval 1314">
            <a:extLst>
              <a:ext uri="{FF2B5EF4-FFF2-40B4-BE49-F238E27FC236}">
                <a16:creationId xmlns:a16="http://schemas.microsoft.com/office/drawing/2014/main" id="{460A6606-7BD0-56EE-1000-FBF436BE833E}"/>
              </a:ext>
            </a:extLst>
          </p:cNvPr>
          <p:cNvSpPr/>
          <p:nvPr/>
        </p:nvSpPr>
        <p:spPr>
          <a:xfrm>
            <a:off x="20169242" y="41124125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6" name="Oval 1315">
            <a:extLst>
              <a:ext uri="{FF2B5EF4-FFF2-40B4-BE49-F238E27FC236}">
                <a16:creationId xmlns:a16="http://schemas.microsoft.com/office/drawing/2014/main" id="{F53CEAB7-CC9A-419C-BFDA-E5D3FA147048}"/>
              </a:ext>
            </a:extLst>
          </p:cNvPr>
          <p:cNvSpPr/>
          <p:nvPr/>
        </p:nvSpPr>
        <p:spPr>
          <a:xfrm>
            <a:off x="20987198" y="41124125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7" name="Oval 1316">
            <a:extLst>
              <a:ext uri="{FF2B5EF4-FFF2-40B4-BE49-F238E27FC236}">
                <a16:creationId xmlns:a16="http://schemas.microsoft.com/office/drawing/2014/main" id="{3A05B228-7824-B832-437E-1303A867D832}"/>
              </a:ext>
            </a:extLst>
          </p:cNvPr>
          <p:cNvSpPr/>
          <p:nvPr/>
        </p:nvSpPr>
        <p:spPr>
          <a:xfrm>
            <a:off x="21801088" y="41124125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18" name="Straight Arrow Connector 1317">
            <a:extLst>
              <a:ext uri="{FF2B5EF4-FFF2-40B4-BE49-F238E27FC236}">
                <a16:creationId xmlns:a16="http://schemas.microsoft.com/office/drawing/2014/main" id="{9D085013-6268-AA91-EA98-24F7CA91B118}"/>
              </a:ext>
            </a:extLst>
          </p:cNvPr>
          <p:cNvCxnSpPr>
            <a:cxnSpLocks/>
            <a:stCxn id="1315" idx="6"/>
            <a:endCxn id="1316" idx="2"/>
          </p:cNvCxnSpPr>
          <p:nvPr/>
        </p:nvCxnSpPr>
        <p:spPr>
          <a:xfrm>
            <a:off x="20544622" y="41313490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9" name="TextBox 1318">
            <a:extLst>
              <a:ext uri="{FF2B5EF4-FFF2-40B4-BE49-F238E27FC236}">
                <a16:creationId xmlns:a16="http://schemas.microsoft.com/office/drawing/2014/main" id="{FA047ACD-9389-7BE9-352A-808C130DBE56}"/>
              </a:ext>
            </a:extLst>
          </p:cNvPr>
          <p:cNvSpPr txBox="1"/>
          <p:nvPr/>
        </p:nvSpPr>
        <p:spPr>
          <a:xfrm>
            <a:off x="20640797" y="4132908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</a:t>
            </a:r>
          </a:p>
        </p:txBody>
      </p:sp>
      <p:cxnSp>
        <p:nvCxnSpPr>
          <p:cNvPr id="1320" name="Straight Arrow Connector 1319">
            <a:extLst>
              <a:ext uri="{FF2B5EF4-FFF2-40B4-BE49-F238E27FC236}">
                <a16:creationId xmlns:a16="http://schemas.microsoft.com/office/drawing/2014/main" id="{3FDA33FB-0AE2-C408-9216-074CA79FCBFE}"/>
              </a:ext>
            </a:extLst>
          </p:cNvPr>
          <p:cNvCxnSpPr>
            <a:cxnSpLocks/>
            <a:stCxn id="1316" idx="6"/>
            <a:endCxn id="1317" idx="2"/>
          </p:cNvCxnSpPr>
          <p:nvPr/>
        </p:nvCxnSpPr>
        <p:spPr>
          <a:xfrm>
            <a:off x="21362577" y="41313490"/>
            <a:ext cx="43851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1" name="TextBox 1320">
            <a:extLst>
              <a:ext uri="{FF2B5EF4-FFF2-40B4-BE49-F238E27FC236}">
                <a16:creationId xmlns:a16="http://schemas.microsoft.com/office/drawing/2014/main" id="{FC9FE571-2993-6FEE-9E83-1068B242EE92}"/>
              </a:ext>
            </a:extLst>
          </p:cNvPr>
          <p:cNvSpPr txBox="1"/>
          <p:nvPr/>
        </p:nvSpPr>
        <p:spPr>
          <a:xfrm>
            <a:off x="21496239" y="4132908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u</a:t>
            </a:r>
          </a:p>
        </p:txBody>
      </p:sp>
      <p:cxnSp>
        <p:nvCxnSpPr>
          <p:cNvPr id="1322" name="Straight Arrow Connector 1321">
            <a:extLst>
              <a:ext uri="{FF2B5EF4-FFF2-40B4-BE49-F238E27FC236}">
                <a16:creationId xmlns:a16="http://schemas.microsoft.com/office/drawing/2014/main" id="{1030DC02-0B2B-A32C-C956-CE65AE11E187}"/>
              </a:ext>
            </a:extLst>
          </p:cNvPr>
          <p:cNvCxnSpPr>
            <a:cxnSpLocks/>
            <a:stCxn id="1317" idx="6"/>
            <a:endCxn id="1312" idx="2"/>
          </p:cNvCxnSpPr>
          <p:nvPr/>
        </p:nvCxnSpPr>
        <p:spPr>
          <a:xfrm>
            <a:off x="22176467" y="41313490"/>
            <a:ext cx="451436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3" name="TextBox 1322">
            <a:extLst>
              <a:ext uri="{FF2B5EF4-FFF2-40B4-BE49-F238E27FC236}">
                <a16:creationId xmlns:a16="http://schemas.microsoft.com/office/drawing/2014/main" id="{6F98F5A1-60B3-3AD0-9C2B-027D26061A4D}"/>
              </a:ext>
            </a:extLst>
          </p:cNvPr>
          <p:cNvSpPr txBox="1"/>
          <p:nvPr/>
        </p:nvSpPr>
        <p:spPr>
          <a:xfrm>
            <a:off x="22314755" y="41331073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sp>
        <p:nvSpPr>
          <p:cNvPr id="1324" name="Oval 1323">
            <a:extLst>
              <a:ext uri="{FF2B5EF4-FFF2-40B4-BE49-F238E27FC236}">
                <a16:creationId xmlns:a16="http://schemas.microsoft.com/office/drawing/2014/main" id="{7799E990-FDA7-ABEC-FE29-ADC242C49AA7}"/>
              </a:ext>
            </a:extLst>
          </p:cNvPr>
          <p:cNvSpPr/>
          <p:nvPr/>
        </p:nvSpPr>
        <p:spPr>
          <a:xfrm>
            <a:off x="26729168" y="41129751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25" name="Straight Arrow Connector 1324">
            <a:extLst>
              <a:ext uri="{FF2B5EF4-FFF2-40B4-BE49-F238E27FC236}">
                <a16:creationId xmlns:a16="http://schemas.microsoft.com/office/drawing/2014/main" id="{48C1AA86-759F-275C-B3F9-1A19FCE43C70}"/>
              </a:ext>
            </a:extLst>
          </p:cNvPr>
          <p:cNvCxnSpPr>
            <a:cxnSpLocks/>
            <a:stCxn id="1303" idx="6"/>
            <a:endCxn id="1324" idx="2"/>
          </p:cNvCxnSpPr>
          <p:nvPr/>
        </p:nvCxnSpPr>
        <p:spPr>
          <a:xfrm flipV="1">
            <a:off x="26271231" y="41319116"/>
            <a:ext cx="457937" cy="243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6" name="TextBox 1325">
            <a:extLst>
              <a:ext uri="{FF2B5EF4-FFF2-40B4-BE49-F238E27FC236}">
                <a16:creationId xmlns:a16="http://schemas.microsoft.com/office/drawing/2014/main" id="{11BBE33B-797D-DEC0-C5A1-03D6B6B5D349}"/>
              </a:ext>
            </a:extLst>
          </p:cNvPr>
          <p:cNvSpPr txBox="1"/>
          <p:nvPr/>
        </p:nvSpPr>
        <p:spPr>
          <a:xfrm>
            <a:off x="26368111" y="41323385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1600" b="1" dirty="0"/>
          </a:p>
        </p:txBody>
      </p:sp>
      <p:sp>
        <p:nvSpPr>
          <p:cNvPr id="1327" name="TextBox 1326">
            <a:extLst>
              <a:ext uri="{FF2B5EF4-FFF2-40B4-BE49-F238E27FC236}">
                <a16:creationId xmlns:a16="http://schemas.microsoft.com/office/drawing/2014/main" id="{00DE4BC5-CDAC-495F-371E-B7D09DEBEC65}"/>
              </a:ext>
            </a:extLst>
          </p:cNvPr>
          <p:cNvSpPr txBox="1"/>
          <p:nvPr/>
        </p:nvSpPr>
        <p:spPr>
          <a:xfrm>
            <a:off x="27085377" y="41308312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1328" name="Group 1327">
            <a:extLst>
              <a:ext uri="{FF2B5EF4-FFF2-40B4-BE49-F238E27FC236}">
                <a16:creationId xmlns:a16="http://schemas.microsoft.com/office/drawing/2014/main" id="{84E6FF5D-FCCB-F354-19BB-2683BEEE3C0D}"/>
              </a:ext>
            </a:extLst>
          </p:cNvPr>
          <p:cNvGrpSpPr/>
          <p:nvPr/>
        </p:nvGrpSpPr>
        <p:grpSpPr>
          <a:xfrm>
            <a:off x="27104547" y="20530837"/>
            <a:ext cx="449083" cy="20806311"/>
            <a:chOff x="2077474" y="-14615986"/>
            <a:chExt cx="1365450" cy="20093800"/>
          </a:xfrm>
        </p:grpSpPr>
        <p:cxnSp>
          <p:nvCxnSpPr>
            <p:cNvPr id="1329" name="Straight Connector 1328">
              <a:extLst>
                <a:ext uri="{FF2B5EF4-FFF2-40B4-BE49-F238E27FC236}">
                  <a16:creationId xmlns:a16="http://schemas.microsoft.com/office/drawing/2014/main" id="{AAE99DA3-6394-A305-208D-F5D66DE89EDC}"/>
                </a:ext>
              </a:extLst>
            </p:cNvPr>
            <p:cNvCxnSpPr>
              <a:cxnSpLocks/>
              <a:stCxn id="1324" idx="6"/>
            </p:cNvCxnSpPr>
            <p:nvPr/>
          </p:nvCxnSpPr>
          <p:spPr>
            <a:xfrm>
              <a:off x="2077474" y="5460399"/>
              <a:ext cx="1365450" cy="962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0" name="Straight Arrow Connector 1329">
              <a:extLst>
                <a:ext uri="{FF2B5EF4-FFF2-40B4-BE49-F238E27FC236}">
                  <a16:creationId xmlns:a16="http://schemas.microsoft.com/office/drawing/2014/main" id="{931F0915-DA07-9EA0-43F1-EF36D87BB33D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H="1" flipV="1">
              <a:off x="2789694" y="-14615986"/>
              <a:ext cx="633461" cy="2009380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31" name="Oval 1330">
            <a:extLst>
              <a:ext uri="{FF2B5EF4-FFF2-40B4-BE49-F238E27FC236}">
                <a16:creationId xmlns:a16="http://schemas.microsoft.com/office/drawing/2014/main" id="{0879DE12-23BC-61B5-F310-8F4A9B8AC7FA}"/>
              </a:ext>
            </a:extLst>
          </p:cNvPr>
          <p:cNvSpPr/>
          <p:nvPr/>
        </p:nvSpPr>
        <p:spPr>
          <a:xfrm>
            <a:off x="19359954" y="41132188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32" name="Straight Arrow Connector 1331">
            <a:extLst>
              <a:ext uri="{FF2B5EF4-FFF2-40B4-BE49-F238E27FC236}">
                <a16:creationId xmlns:a16="http://schemas.microsoft.com/office/drawing/2014/main" id="{2CCEB176-9B88-702E-2BB8-07DBF6BF1F72}"/>
              </a:ext>
            </a:extLst>
          </p:cNvPr>
          <p:cNvCxnSpPr>
            <a:cxnSpLocks/>
            <a:stCxn id="1331" idx="6"/>
            <a:endCxn id="1315" idx="2"/>
          </p:cNvCxnSpPr>
          <p:nvPr/>
        </p:nvCxnSpPr>
        <p:spPr>
          <a:xfrm flipV="1">
            <a:off x="19735333" y="41313490"/>
            <a:ext cx="433909" cy="806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3" name="TextBox 1332">
            <a:extLst>
              <a:ext uri="{FF2B5EF4-FFF2-40B4-BE49-F238E27FC236}">
                <a16:creationId xmlns:a16="http://schemas.microsoft.com/office/drawing/2014/main" id="{0B2F1903-235E-5FE8-5938-6737EF3FDCDF}"/>
              </a:ext>
            </a:extLst>
          </p:cNvPr>
          <p:cNvSpPr txBox="1"/>
          <p:nvPr/>
        </p:nvSpPr>
        <p:spPr>
          <a:xfrm>
            <a:off x="19831509" y="41337148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</a:t>
            </a:r>
          </a:p>
        </p:txBody>
      </p:sp>
      <p:sp>
        <p:nvSpPr>
          <p:cNvPr id="1334" name="Oval 1333">
            <a:extLst>
              <a:ext uri="{FF2B5EF4-FFF2-40B4-BE49-F238E27FC236}">
                <a16:creationId xmlns:a16="http://schemas.microsoft.com/office/drawing/2014/main" id="{E037E71C-E6D0-9A5F-AC5F-7ED954F34537}"/>
              </a:ext>
            </a:extLst>
          </p:cNvPr>
          <p:cNvSpPr/>
          <p:nvPr/>
        </p:nvSpPr>
        <p:spPr>
          <a:xfrm>
            <a:off x="18635248" y="41137376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35" name="Oval 1334">
            <a:extLst>
              <a:ext uri="{FF2B5EF4-FFF2-40B4-BE49-F238E27FC236}">
                <a16:creationId xmlns:a16="http://schemas.microsoft.com/office/drawing/2014/main" id="{66D17F3B-E83F-A32F-8DCC-F2CD774F6369}"/>
              </a:ext>
            </a:extLst>
          </p:cNvPr>
          <p:cNvSpPr/>
          <p:nvPr/>
        </p:nvSpPr>
        <p:spPr>
          <a:xfrm>
            <a:off x="16176587" y="41133658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36" name="Oval 1335">
            <a:extLst>
              <a:ext uri="{FF2B5EF4-FFF2-40B4-BE49-F238E27FC236}">
                <a16:creationId xmlns:a16="http://schemas.microsoft.com/office/drawing/2014/main" id="{2A53B597-C7AA-1562-427A-00C80BB02033}"/>
              </a:ext>
            </a:extLst>
          </p:cNvPr>
          <p:cNvSpPr/>
          <p:nvPr/>
        </p:nvSpPr>
        <p:spPr>
          <a:xfrm>
            <a:off x="16994543" y="41133658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37" name="Oval 1336">
            <a:extLst>
              <a:ext uri="{FF2B5EF4-FFF2-40B4-BE49-F238E27FC236}">
                <a16:creationId xmlns:a16="http://schemas.microsoft.com/office/drawing/2014/main" id="{0F888A3C-F711-36D7-E323-E5F4AEC0A24B}"/>
              </a:ext>
            </a:extLst>
          </p:cNvPr>
          <p:cNvSpPr/>
          <p:nvPr/>
        </p:nvSpPr>
        <p:spPr>
          <a:xfrm>
            <a:off x="17808433" y="41133658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38" name="Straight Arrow Connector 1337">
            <a:extLst>
              <a:ext uri="{FF2B5EF4-FFF2-40B4-BE49-F238E27FC236}">
                <a16:creationId xmlns:a16="http://schemas.microsoft.com/office/drawing/2014/main" id="{20875669-3D25-E4EC-2962-A2DD01C619EF}"/>
              </a:ext>
            </a:extLst>
          </p:cNvPr>
          <p:cNvCxnSpPr>
            <a:cxnSpLocks/>
            <a:stCxn id="1335" idx="6"/>
            <a:endCxn id="1336" idx="2"/>
          </p:cNvCxnSpPr>
          <p:nvPr/>
        </p:nvCxnSpPr>
        <p:spPr>
          <a:xfrm>
            <a:off x="16551967" y="41323023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9" name="TextBox 1338">
            <a:extLst>
              <a:ext uri="{FF2B5EF4-FFF2-40B4-BE49-F238E27FC236}">
                <a16:creationId xmlns:a16="http://schemas.microsoft.com/office/drawing/2014/main" id="{A0B5B1F6-D1DC-FE3B-A813-0C22119B3EA3}"/>
              </a:ext>
            </a:extLst>
          </p:cNvPr>
          <p:cNvSpPr txBox="1"/>
          <p:nvPr/>
        </p:nvSpPr>
        <p:spPr>
          <a:xfrm>
            <a:off x="16648142" y="41338618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340" name="Straight Arrow Connector 1339">
            <a:extLst>
              <a:ext uri="{FF2B5EF4-FFF2-40B4-BE49-F238E27FC236}">
                <a16:creationId xmlns:a16="http://schemas.microsoft.com/office/drawing/2014/main" id="{28EAAD7B-0240-330E-2A3F-12A8BC01269B}"/>
              </a:ext>
            </a:extLst>
          </p:cNvPr>
          <p:cNvCxnSpPr>
            <a:cxnSpLocks/>
            <a:stCxn id="1336" idx="6"/>
            <a:endCxn id="1337" idx="2"/>
          </p:cNvCxnSpPr>
          <p:nvPr/>
        </p:nvCxnSpPr>
        <p:spPr>
          <a:xfrm>
            <a:off x="17369922" y="41323023"/>
            <a:ext cx="43851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1" name="TextBox 1340">
            <a:extLst>
              <a:ext uri="{FF2B5EF4-FFF2-40B4-BE49-F238E27FC236}">
                <a16:creationId xmlns:a16="http://schemas.microsoft.com/office/drawing/2014/main" id="{15DF4D7D-7607-0B04-F8BB-531AC2A0FD23}"/>
              </a:ext>
            </a:extLst>
          </p:cNvPr>
          <p:cNvSpPr txBox="1"/>
          <p:nvPr/>
        </p:nvSpPr>
        <p:spPr>
          <a:xfrm>
            <a:off x="17503584" y="41338618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o</a:t>
            </a:r>
          </a:p>
        </p:txBody>
      </p:sp>
      <p:cxnSp>
        <p:nvCxnSpPr>
          <p:cNvPr id="1342" name="Straight Arrow Connector 1341">
            <a:extLst>
              <a:ext uri="{FF2B5EF4-FFF2-40B4-BE49-F238E27FC236}">
                <a16:creationId xmlns:a16="http://schemas.microsoft.com/office/drawing/2014/main" id="{86A46EB5-46E2-F971-A9AD-D082CAEEA2D5}"/>
              </a:ext>
            </a:extLst>
          </p:cNvPr>
          <p:cNvCxnSpPr>
            <a:cxnSpLocks/>
            <a:stCxn id="1337" idx="6"/>
            <a:endCxn id="1334" idx="2"/>
          </p:cNvCxnSpPr>
          <p:nvPr/>
        </p:nvCxnSpPr>
        <p:spPr>
          <a:xfrm>
            <a:off x="18183812" y="41323023"/>
            <a:ext cx="451436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3" name="TextBox 1342">
            <a:extLst>
              <a:ext uri="{FF2B5EF4-FFF2-40B4-BE49-F238E27FC236}">
                <a16:creationId xmlns:a16="http://schemas.microsoft.com/office/drawing/2014/main" id="{FA116621-59EC-9044-B4E8-DA2EDC58EB62}"/>
              </a:ext>
            </a:extLst>
          </p:cNvPr>
          <p:cNvSpPr txBox="1"/>
          <p:nvPr/>
        </p:nvSpPr>
        <p:spPr>
          <a:xfrm>
            <a:off x="18322100" y="41340606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</a:t>
            </a:r>
          </a:p>
        </p:txBody>
      </p:sp>
      <p:sp>
        <p:nvSpPr>
          <p:cNvPr id="1344" name="Oval 1343">
            <a:extLst>
              <a:ext uri="{FF2B5EF4-FFF2-40B4-BE49-F238E27FC236}">
                <a16:creationId xmlns:a16="http://schemas.microsoft.com/office/drawing/2014/main" id="{AC13C97A-1E68-F6D7-EF04-FDAC4BAE2FA2}"/>
              </a:ext>
            </a:extLst>
          </p:cNvPr>
          <p:cNvSpPr/>
          <p:nvPr/>
        </p:nvSpPr>
        <p:spPr>
          <a:xfrm>
            <a:off x="15367299" y="41141721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45" name="Straight Arrow Connector 1344">
            <a:extLst>
              <a:ext uri="{FF2B5EF4-FFF2-40B4-BE49-F238E27FC236}">
                <a16:creationId xmlns:a16="http://schemas.microsoft.com/office/drawing/2014/main" id="{3C28111F-4EBC-75EB-C61F-C20E0951F097}"/>
              </a:ext>
            </a:extLst>
          </p:cNvPr>
          <p:cNvCxnSpPr>
            <a:cxnSpLocks/>
            <a:stCxn id="1344" idx="6"/>
            <a:endCxn id="1335" idx="2"/>
          </p:cNvCxnSpPr>
          <p:nvPr/>
        </p:nvCxnSpPr>
        <p:spPr>
          <a:xfrm flipV="1">
            <a:off x="15742678" y="41323023"/>
            <a:ext cx="433909" cy="806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6" name="TextBox 1345">
            <a:extLst>
              <a:ext uri="{FF2B5EF4-FFF2-40B4-BE49-F238E27FC236}">
                <a16:creationId xmlns:a16="http://schemas.microsoft.com/office/drawing/2014/main" id="{98682007-790D-7FDC-CE83-88ADE548D580}"/>
              </a:ext>
            </a:extLst>
          </p:cNvPr>
          <p:cNvSpPr txBox="1"/>
          <p:nvPr/>
        </p:nvSpPr>
        <p:spPr>
          <a:xfrm>
            <a:off x="15892657" y="41338618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1600" b="1" dirty="0"/>
          </a:p>
        </p:txBody>
      </p:sp>
      <p:cxnSp>
        <p:nvCxnSpPr>
          <p:cNvPr id="1347" name="Straight Arrow Connector 1346">
            <a:extLst>
              <a:ext uri="{FF2B5EF4-FFF2-40B4-BE49-F238E27FC236}">
                <a16:creationId xmlns:a16="http://schemas.microsoft.com/office/drawing/2014/main" id="{DBEFBD70-6E2B-9C90-B806-E6E61CEB46BD}"/>
              </a:ext>
            </a:extLst>
          </p:cNvPr>
          <p:cNvCxnSpPr>
            <a:cxnSpLocks/>
            <a:stCxn id="1334" idx="6"/>
            <a:endCxn id="1331" idx="2"/>
          </p:cNvCxnSpPr>
          <p:nvPr/>
        </p:nvCxnSpPr>
        <p:spPr>
          <a:xfrm flipV="1">
            <a:off x="19010627" y="41321553"/>
            <a:ext cx="349327" cy="518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8" name="TextBox 1347">
            <a:extLst>
              <a:ext uri="{FF2B5EF4-FFF2-40B4-BE49-F238E27FC236}">
                <a16:creationId xmlns:a16="http://schemas.microsoft.com/office/drawing/2014/main" id="{1D3F86FA-E93A-98A1-9FF5-236FC2AD101C}"/>
              </a:ext>
            </a:extLst>
          </p:cNvPr>
          <p:cNvSpPr txBox="1"/>
          <p:nvPr/>
        </p:nvSpPr>
        <p:spPr>
          <a:xfrm>
            <a:off x="19117286" y="41367751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</a:t>
            </a:r>
          </a:p>
        </p:txBody>
      </p:sp>
      <p:sp>
        <p:nvSpPr>
          <p:cNvPr id="1349" name="Oval 1348">
            <a:extLst>
              <a:ext uri="{FF2B5EF4-FFF2-40B4-BE49-F238E27FC236}">
                <a16:creationId xmlns:a16="http://schemas.microsoft.com/office/drawing/2014/main" id="{DE003C65-4749-AC3A-4EF0-9898C30AE3CE}"/>
              </a:ext>
            </a:extLst>
          </p:cNvPr>
          <p:cNvSpPr/>
          <p:nvPr/>
        </p:nvSpPr>
        <p:spPr>
          <a:xfrm>
            <a:off x="25867957" y="4044912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50" name="Oval 1349">
            <a:extLst>
              <a:ext uri="{FF2B5EF4-FFF2-40B4-BE49-F238E27FC236}">
                <a16:creationId xmlns:a16="http://schemas.microsoft.com/office/drawing/2014/main" id="{35296B08-C708-EF24-7737-4E59143C8FD6}"/>
              </a:ext>
            </a:extLst>
          </p:cNvPr>
          <p:cNvSpPr/>
          <p:nvPr/>
        </p:nvSpPr>
        <p:spPr>
          <a:xfrm>
            <a:off x="25050131" y="40443314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51" name="Straight Arrow Connector 1350">
            <a:extLst>
              <a:ext uri="{FF2B5EF4-FFF2-40B4-BE49-F238E27FC236}">
                <a16:creationId xmlns:a16="http://schemas.microsoft.com/office/drawing/2014/main" id="{00325BFC-A231-9183-F92C-1D876BB66EE6}"/>
              </a:ext>
            </a:extLst>
          </p:cNvPr>
          <p:cNvCxnSpPr>
            <a:cxnSpLocks/>
            <a:stCxn id="1350" idx="6"/>
            <a:endCxn id="1349" idx="2"/>
          </p:cNvCxnSpPr>
          <p:nvPr/>
        </p:nvCxnSpPr>
        <p:spPr>
          <a:xfrm>
            <a:off x="25425510" y="40632679"/>
            <a:ext cx="442447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2" name="TextBox 1351">
            <a:extLst>
              <a:ext uri="{FF2B5EF4-FFF2-40B4-BE49-F238E27FC236}">
                <a16:creationId xmlns:a16="http://schemas.microsoft.com/office/drawing/2014/main" id="{E54F2952-B3F2-C9AC-3E9E-4AFFF5773820}"/>
              </a:ext>
            </a:extLst>
          </p:cNvPr>
          <p:cNvSpPr txBox="1"/>
          <p:nvPr/>
        </p:nvSpPr>
        <p:spPr>
          <a:xfrm>
            <a:off x="25521686" y="4064827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</a:t>
            </a:r>
          </a:p>
        </p:txBody>
      </p:sp>
      <p:sp>
        <p:nvSpPr>
          <p:cNvPr id="1353" name="Oval 1352">
            <a:extLst>
              <a:ext uri="{FF2B5EF4-FFF2-40B4-BE49-F238E27FC236}">
                <a16:creationId xmlns:a16="http://schemas.microsoft.com/office/drawing/2014/main" id="{05BE25F8-7FCF-DB66-44C0-2F0F1398878A}"/>
              </a:ext>
            </a:extLst>
          </p:cNvPr>
          <p:cNvSpPr/>
          <p:nvPr/>
        </p:nvSpPr>
        <p:spPr>
          <a:xfrm>
            <a:off x="22591470" y="40439596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54" name="Oval 1353">
            <a:extLst>
              <a:ext uri="{FF2B5EF4-FFF2-40B4-BE49-F238E27FC236}">
                <a16:creationId xmlns:a16="http://schemas.microsoft.com/office/drawing/2014/main" id="{096C9CAB-7A86-8073-CA57-DD72ED61E44B}"/>
              </a:ext>
            </a:extLst>
          </p:cNvPr>
          <p:cNvSpPr/>
          <p:nvPr/>
        </p:nvSpPr>
        <p:spPr>
          <a:xfrm>
            <a:off x="23409426" y="40439596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55" name="Oval 1354">
            <a:extLst>
              <a:ext uri="{FF2B5EF4-FFF2-40B4-BE49-F238E27FC236}">
                <a16:creationId xmlns:a16="http://schemas.microsoft.com/office/drawing/2014/main" id="{3ABF4E19-8D68-6D65-92F7-5ABCD6DF74C1}"/>
              </a:ext>
            </a:extLst>
          </p:cNvPr>
          <p:cNvSpPr/>
          <p:nvPr/>
        </p:nvSpPr>
        <p:spPr>
          <a:xfrm>
            <a:off x="24223316" y="40439596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56" name="Straight Arrow Connector 1355">
            <a:extLst>
              <a:ext uri="{FF2B5EF4-FFF2-40B4-BE49-F238E27FC236}">
                <a16:creationId xmlns:a16="http://schemas.microsoft.com/office/drawing/2014/main" id="{051E5E1E-61AD-7480-F5B3-93F4AA32F950}"/>
              </a:ext>
            </a:extLst>
          </p:cNvPr>
          <p:cNvCxnSpPr>
            <a:cxnSpLocks/>
            <a:stCxn id="1353" idx="6"/>
            <a:endCxn id="1354" idx="2"/>
          </p:cNvCxnSpPr>
          <p:nvPr/>
        </p:nvCxnSpPr>
        <p:spPr>
          <a:xfrm>
            <a:off x="22966850" y="40628961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7" name="TextBox 1356">
            <a:extLst>
              <a:ext uri="{FF2B5EF4-FFF2-40B4-BE49-F238E27FC236}">
                <a16:creationId xmlns:a16="http://schemas.microsoft.com/office/drawing/2014/main" id="{A0245BF7-04AD-EAD7-E59A-FE0A1201383B}"/>
              </a:ext>
            </a:extLst>
          </p:cNvPr>
          <p:cNvSpPr txBox="1"/>
          <p:nvPr/>
        </p:nvSpPr>
        <p:spPr>
          <a:xfrm>
            <a:off x="23063025" y="40644556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w</a:t>
            </a:r>
          </a:p>
        </p:txBody>
      </p:sp>
      <p:cxnSp>
        <p:nvCxnSpPr>
          <p:cNvPr id="1358" name="Straight Arrow Connector 1357">
            <a:extLst>
              <a:ext uri="{FF2B5EF4-FFF2-40B4-BE49-F238E27FC236}">
                <a16:creationId xmlns:a16="http://schemas.microsoft.com/office/drawing/2014/main" id="{04E1ED8E-CF3D-A19C-08D7-628AA69D1545}"/>
              </a:ext>
            </a:extLst>
          </p:cNvPr>
          <p:cNvCxnSpPr>
            <a:cxnSpLocks/>
            <a:stCxn id="1354" idx="6"/>
            <a:endCxn id="1355" idx="2"/>
          </p:cNvCxnSpPr>
          <p:nvPr/>
        </p:nvCxnSpPr>
        <p:spPr>
          <a:xfrm>
            <a:off x="23784805" y="40628961"/>
            <a:ext cx="43851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9" name="TextBox 1358">
            <a:extLst>
              <a:ext uri="{FF2B5EF4-FFF2-40B4-BE49-F238E27FC236}">
                <a16:creationId xmlns:a16="http://schemas.microsoft.com/office/drawing/2014/main" id="{78B50AB4-8C6D-20DC-D869-98B4A92FBB07}"/>
              </a:ext>
            </a:extLst>
          </p:cNvPr>
          <p:cNvSpPr txBox="1"/>
          <p:nvPr/>
        </p:nvSpPr>
        <p:spPr>
          <a:xfrm>
            <a:off x="23918467" y="40644556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h</a:t>
            </a:r>
          </a:p>
        </p:txBody>
      </p:sp>
      <p:cxnSp>
        <p:nvCxnSpPr>
          <p:cNvPr id="1360" name="Straight Arrow Connector 1359">
            <a:extLst>
              <a:ext uri="{FF2B5EF4-FFF2-40B4-BE49-F238E27FC236}">
                <a16:creationId xmlns:a16="http://schemas.microsoft.com/office/drawing/2014/main" id="{A22110F0-FF78-B19A-7113-84731DC190CC}"/>
              </a:ext>
            </a:extLst>
          </p:cNvPr>
          <p:cNvCxnSpPr>
            <a:cxnSpLocks/>
            <a:stCxn id="1355" idx="6"/>
            <a:endCxn id="1350" idx="2"/>
          </p:cNvCxnSpPr>
          <p:nvPr/>
        </p:nvCxnSpPr>
        <p:spPr>
          <a:xfrm>
            <a:off x="24598695" y="40628961"/>
            <a:ext cx="451436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1" name="TextBox 1360">
            <a:extLst>
              <a:ext uri="{FF2B5EF4-FFF2-40B4-BE49-F238E27FC236}">
                <a16:creationId xmlns:a16="http://schemas.microsoft.com/office/drawing/2014/main" id="{CC42CD4E-4281-A361-D962-33146C3798CC}"/>
              </a:ext>
            </a:extLst>
          </p:cNvPr>
          <p:cNvSpPr txBox="1"/>
          <p:nvPr/>
        </p:nvSpPr>
        <p:spPr>
          <a:xfrm>
            <a:off x="24736983" y="4064654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sp>
        <p:nvSpPr>
          <p:cNvPr id="1362" name="Oval 1361">
            <a:extLst>
              <a:ext uri="{FF2B5EF4-FFF2-40B4-BE49-F238E27FC236}">
                <a16:creationId xmlns:a16="http://schemas.microsoft.com/office/drawing/2014/main" id="{C67DC5E0-E5EA-B372-2EF2-FA9E60FD7226}"/>
              </a:ext>
            </a:extLst>
          </p:cNvPr>
          <p:cNvSpPr/>
          <p:nvPr/>
        </p:nvSpPr>
        <p:spPr>
          <a:xfrm>
            <a:off x="21782182" y="4044765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63" name="Straight Arrow Connector 1362">
            <a:extLst>
              <a:ext uri="{FF2B5EF4-FFF2-40B4-BE49-F238E27FC236}">
                <a16:creationId xmlns:a16="http://schemas.microsoft.com/office/drawing/2014/main" id="{B3E98E4C-CD83-58FB-A02D-8C7325B843F7}"/>
              </a:ext>
            </a:extLst>
          </p:cNvPr>
          <p:cNvCxnSpPr>
            <a:cxnSpLocks/>
            <a:stCxn id="1362" idx="6"/>
            <a:endCxn id="1353" idx="2"/>
          </p:cNvCxnSpPr>
          <p:nvPr/>
        </p:nvCxnSpPr>
        <p:spPr>
          <a:xfrm flipV="1">
            <a:off x="22157561" y="40628961"/>
            <a:ext cx="433909" cy="806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4" name="TextBox 1363">
            <a:extLst>
              <a:ext uri="{FF2B5EF4-FFF2-40B4-BE49-F238E27FC236}">
                <a16:creationId xmlns:a16="http://schemas.microsoft.com/office/drawing/2014/main" id="{AEC622BE-356C-A162-726D-4C2048293331}"/>
              </a:ext>
            </a:extLst>
          </p:cNvPr>
          <p:cNvSpPr txBox="1"/>
          <p:nvPr/>
        </p:nvSpPr>
        <p:spPr>
          <a:xfrm>
            <a:off x="22253737" y="4065261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sp>
        <p:nvSpPr>
          <p:cNvPr id="1365" name="Oval 1364">
            <a:extLst>
              <a:ext uri="{FF2B5EF4-FFF2-40B4-BE49-F238E27FC236}">
                <a16:creationId xmlns:a16="http://schemas.microsoft.com/office/drawing/2014/main" id="{20043FE2-A9DF-397B-62AF-162F57A432D7}"/>
              </a:ext>
            </a:extLst>
          </p:cNvPr>
          <p:cNvSpPr/>
          <p:nvPr/>
        </p:nvSpPr>
        <p:spPr>
          <a:xfrm>
            <a:off x="21057476" y="40452847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66" name="Oval 1365">
            <a:extLst>
              <a:ext uri="{FF2B5EF4-FFF2-40B4-BE49-F238E27FC236}">
                <a16:creationId xmlns:a16="http://schemas.microsoft.com/office/drawing/2014/main" id="{448A542E-BBF0-AB18-6A46-2C79BDE1E1C4}"/>
              </a:ext>
            </a:extLst>
          </p:cNvPr>
          <p:cNvSpPr/>
          <p:nvPr/>
        </p:nvSpPr>
        <p:spPr>
          <a:xfrm>
            <a:off x="18598815" y="4044912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67" name="Oval 1366">
            <a:extLst>
              <a:ext uri="{FF2B5EF4-FFF2-40B4-BE49-F238E27FC236}">
                <a16:creationId xmlns:a16="http://schemas.microsoft.com/office/drawing/2014/main" id="{995C2988-263C-7DDE-DA53-910C4F77D4DA}"/>
              </a:ext>
            </a:extLst>
          </p:cNvPr>
          <p:cNvSpPr/>
          <p:nvPr/>
        </p:nvSpPr>
        <p:spPr>
          <a:xfrm>
            <a:off x="19416771" y="4044912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68" name="Oval 1367">
            <a:extLst>
              <a:ext uri="{FF2B5EF4-FFF2-40B4-BE49-F238E27FC236}">
                <a16:creationId xmlns:a16="http://schemas.microsoft.com/office/drawing/2014/main" id="{9D6459DF-7810-47A3-66B7-4D9FFD7E7A27}"/>
              </a:ext>
            </a:extLst>
          </p:cNvPr>
          <p:cNvSpPr/>
          <p:nvPr/>
        </p:nvSpPr>
        <p:spPr>
          <a:xfrm>
            <a:off x="20230661" y="4044912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69" name="Straight Arrow Connector 1368">
            <a:extLst>
              <a:ext uri="{FF2B5EF4-FFF2-40B4-BE49-F238E27FC236}">
                <a16:creationId xmlns:a16="http://schemas.microsoft.com/office/drawing/2014/main" id="{DC1AD557-00B7-BC35-2AF3-AA58F63FF747}"/>
              </a:ext>
            </a:extLst>
          </p:cNvPr>
          <p:cNvCxnSpPr>
            <a:cxnSpLocks/>
            <a:stCxn id="1366" idx="6"/>
            <a:endCxn id="1367" idx="2"/>
          </p:cNvCxnSpPr>
          <p:nvPr/>
        </p:nvCxnSpPr>
        <p:spPr>
          <a:xfrm>
            <a:off x="18974195" y="40638494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0" name="TextBox 1369">
            <a:extLst>
              <a:ext uri="{FF2B5EF4-FFF2-40B4-BE49-F238E27FC236}">
                <a16:creationId xmlns:a16="http://schemas.microsoft.com/office/drawing/2014/main" id="{77C0DE2B-D27D-F956-1CEE-0E528278B3BD}"/>
              </a:ext>
            </a:extLst>
          </p:cNvPr>
          <p:cNvSpPr txBox="1"/>
          <p:nvPr/>
        </p:nvSpPr>
        <p:spPr>
          <a:xfrm>
            <a:off x="19070370" y="4065408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o</a:t>
            </a:r>
          </a:p>
        </p:txBody>
      </p:sp>
      <p:cxnSp>
        <p:nvCxnSpPr>
          <p:cNvPr id="1371" name="Straight Arrow Connector 1370">
            <a:extLst>
              <a:ext uri="{FF2B5EF4-FFF2-40B4-BE49-F238E27FC236}">
                <a16:creationId xmlns:a16="http://schemas.microsoft.com/office/drawing/2014/main" id="{B5997BDB-D144-7D30-DDC1-C0F59D23F83E}"/>
              </a:ext>
            </a:extLst>
          </p:cNvPr>
          <p:cNvCxnSpPr>
            <a:cxnSpLocks/>
            <a:stCxn id="1367" idx="6"/>
            <a:endCxn id="1368" idx="2"/>
          </p:cNvCxnSpPr>
          <p:nvPr/>
        </p:nvCxnSpPr>
        <p:spPr>
          <a:xfrm>
            <a:off x="19792150" y="40638494"/>
            <a:ext cx="43851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2" name="TextBox 1371">
            <a:extLst>
              <a:ext uri="{FF2B5EF4-FFF2-40B4-BE49-F238E27FC236}">
                <a16:creationId xmlns:a16="http://schemas.microsoft.com/office/drawing/2014/main" id="{BAE7568F-082C-87F4-4E1E-061F307418A9}"/>
              </a:ext>
            </a:extLst>
          </p:cNvPr>
          <p:cNvSpPr txBox="1"/>
          <p:nvPr/>
        </p:nvSpPr>
        <p:spPr>
          <a:xfrm>
            <a:off x="19925812" y="4065408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</a:t>
            </a:r>
          </a:p>
        </p:txBody>
      </p:sp>
      <p:cxnSp>
        <p:nvCxnSpPr>
          <p:cNvPr id="1373" name="Straight Arrow Connector 1372">
            <a:extLst>
              <a:ext uri="{FF2B5EF4-FFF2-40B4-BE49-F238E27FC236}">
                <a16:creationId xmlns:a16="http://schemas.microsoft.com/office/drawing/2014/main" id="{7CEBD095-FDFB-768B-2ADA-5C35CC31A742}"/>
              </a:ext>
            </a:extLst>
          </p:cNvPr>
          <p:cNvCxnSpPr>
            <a:cxnSpLocks/>
            <a:stCxn id="1368" idx="6"/>
            <a:endCxn id="1365" idx="2"/>
          </p:cNvCxnSpPr>
          <p:nvPr/>
        </p:nvCxnSpPr>
        <p:spPr>
          <a:xfrm>
            <a:off x="20606040" y="40638494"/>
            <a:ext cx="451436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4" name="TextBox 1373">
            <a:extLst>
              <a:ext uri="{FF2B5EF4-FFF2-40B4-BE49-F238E27FC236}">
                <a16:creationId xmlns:a16="http://schemas.microsoft.com/office/drawing/2014/main" id="{1B86E3F4-B7AC-8BDB-CB66-36D9AF2D7ACD}"/>
              </a:ext>
            </a:extLst>
          </p:cNvPr>
          <p:cNvSpPr txBox="1"/>
          <p:nvPr/>
        </p:nvSpPr>
        <p:spPr>
          <a:xfrm>
            <a:off x="20744328" y="40656077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a</a:t>
            </a:r>
          </a:p>
        </p:txBody>
      </p:sp>
      <p:sp>
        <p:nvSpPr>
          <p:cNvPr id="1375" name="Oval 1374">
            <a:extLst>
              <a:ext uri="{FF2B5EF4-FFF2-40B4-BE49-F238E27FC236}">
                <a16:creationId xmlns:a16="http://schemas.microsoft.com/office/drawing/2014/main" id="{4F8B82F3-EBCF-9307-3131-886A73EF4FFD}"/>
              </a:ext>
            </a:extLst>
          </p:cNvPr>
          <p:cNvSpPr/>
          <p:nvPr/>
        </p:nvSpPr>
        <p:spPr>
          <a:xfrm>
            <a:off x="17789527" y="40457192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76" name="Straight Arrow Connector 1375">
            <a:extLst>
              <a:ext uri="{FF2B5EF4-FFF2-40B4-BE49-F238E27FC236}">
                <a16:creationId xmlns:a16="http://schemas.microsoft.com/office/drawing/2014/main" id="{1CC7390F-EA3F-9005-56A2-6B42E17FCEDB}"/>
              </a:ext>
            </a:extLst>
          </p:cNvPr>
          <p:cNvCxnSpPr>
            <a:cxnSpLocks/>
            <a:stCxn id="1375" idx="6"/>
            <a:endCxn id="1366" idx="2"/>
          </p:cNvCxnSpPr>
          <p:nvPr/>
        </p:nvCxnSpPr>
        <p:spPr>
          <a:xfrm flipV="1">
            <a:off x="18164906" y="40638494"/>
            <a:ext cx="433909" cy="806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7" name="TextBox 1376">
            <a:extLst>
              <a:ext uri="{FF2B5EF4-FFF2-40B4-BE49-F238E27FC236}">
                <a16:creationId xmlns:a16="http://schemas.microsoft.com/office/drawing/2014/main" id="{3EA65C72-B118-458E-6509-F6A15E1621C1}"/>
              </a:ext>
            </a:extLst>
          </p:cNvPr>
          <p:cNvSpPr txBox="1"/>
          <p:nvPr/>
        </p:nvSpPr>
        <p:spPr>
          <a:xfrm>
            <a:off x="18261082" y="4066215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</a:t>
            </a:r>
          </a:p>
        </p:txBody>
      </p:sp>
      <p:cxnSp>
        <p:nvCxnSpPr>
          <p:cNvPr id="1378" name="Straight Arrow Connector 1377">
            <a:extLst>
              <a:ext uri="{FF2B5EF4-FFF2-40B4-BE49-F238E27FC236}">
                <a16:creationId xmlns:a16="http://schemas.microsoft.com/office/drawing/2014/main" id="{41BE725C-98BC-88EA-EC31-47C8937B358F}"/>
              </a:ext>
            </a:extLst>
          </p:cNvPr>
          <p:cNvCxnSpPr>
            <a:cxnSpLocks/>
            <a:stCxn id="1365" idx="6"/>
            <a:endCxn id="1362" idx="2"/>
          </p:cNvCxnSpPr>
          <p:nvPr/>
        </p:nvCxnSpPr>
        <p:spPr>
          <a:xfrm flipV="1">
            <a:off x="21432855" y="40637024"/>
            <a:ext cx="349327" cy="518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9" name="TextBox 1378">
            <a:extLst>
              <a:ext uri="{FF2B5EF4-FFF2-40B4-BE49-F238E27FC236}">
                <a16:creationId xmlns:a16="http://schemas.microsoft.com/office/drawing/2014/main" id="{F1C41EB7-125D-C09F-F289-F96F2C78074D}"/>
              </a:ext>
            </a:extLst>
          </p:cNvPr>
          <p:cNvSpPr txBox="1"/>
          <p:nvPr/>
        </p:nvSpPr>
        <p:spPr>
          <a:xfrm>
            <a:off x="21539514" y="4068322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</a:t>
            </a:r>
          </a:p>
        </p:txBody>
      </p:sp>
      <p:cxnSp>
        <p:nvCxnSpPr>
          <p:cNvPr id="1381" name="Straight Arrow Connector 1380">
            <a:extLst>
              <a:ext uri="{FF2B5EF4-FFF2-40B4-BE49-F238E27FC236}">
                <a16:creationId xmlns:a16="http://schemas.microsoft.com/office/drawing/2014/main" id="{7C8880B5-7D95-25AF-0583-C35863022EAD}"/>
              </a:ext>
            </a:extLst>
          </p:cNvPr>
          <p:cNvCxnSpPr>
            <a:cxnSpLocks/>
            <a:stCxn id="1349" idx="6"/>
            <a:endCxn id="1324" idx="1"/>
          </p:cNvCxnSpPr>
          <p:nvPr/>
        </p:nvCxnSpPr>
        <p:spPr>
          <a:xfrm>
            <a:off x="26243336" y="40638494"/>
            <a:ext cx="540805" cy="54672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2" name="TextBox 1381">
            <a:extLst>
              <a:ext uri="{FF2B5EF4-FFF2-40B4-BE49-F238E27FC236}">
                <a16:creationId xmlns:a16="http://schemas.microsoft.com/office/drawing/2014/main" id="{6CDD500B-EEEE-6015-16EA-F80CF6F22D9E}"/>
              </a:ext>
            </a:extLst>
          </p:cNvPr>
          <p:cNvSpPr txBox="1"/>
          <p:nvPr/>
        </p:nvSpPr>
        <p:spPr>
          <a:xfrm>
            <a:off x="26313614" y="40835922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cxnSp>
        <p:nvCxnSpPr>
          <p:cNvPr id="1383" name="Straight Arrow Connector 1382">
            <a:extLst>
              <a:ext uri="{FF2B5EF4-FFF2-40B4-BE49-F238E27FC236}">
                <a16:creationId xmlns:a16="http://schemas.microsoft.com/office/drawing/2014/main" id="{4BCF4443-9EE9-9751-44DD-6DBA35F9546D}"/>
              </a:ext>
            </a:extLst>
          </p:cNvPr>
          <p:cNvCxnSpPr>
            <a:cxnSpLocks/>
            <a:endCxn id="1375" idx="2"/>
          </p:cNvCxnSpPr>
          <p:nvPr/>
        </p:nvCxnSpPr>
        <p:spPr>
          <a:xfrm flipV="1">
            <a:off x="15956650" y="40646557"/>
            <a:ext cx="1832877" cy="1559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4" name="TextBox 1383">
            <a:extLst>
              <a:ext uri="{FF2B5EF4-FFF2-40B4-BE49-F238E27FC236}">
                <a16:creationId xmlns:a16="http://schemas.microsoft.com/office/drawing/2014/main" id="{9445FAD1-53F9-767F-1A1A-CC38E9A62924}"/>
              </a:ext>
            </a:extLst>
          </p:cNvPr>
          <p:cNvSpPr txBox="1"/>
          <p:nvPr/>
        </p:nvSpPr>
        <p:spPr>
          <a:xfrm>
            <a:off x="16602356" y="40655460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1600" b="1" dirty="0"/>
          </a:p>
        </p:txBody>
      </p:sp>
      <p:cxnSp>
        <p:nvCxnSpPr>
          <p:cNvPr id="1385" name="Straight Connector 1384">
            <a:extLst>
              <a:ext uri="{FF2B5EF4-FFF2-40B4-BE49-F238E27FC236}">
                <a16:creationId xmlns:a16="http://schemas.microsoft.com/office/drawing/2014/main" id="{968ADDDB-59FD-1751-EC70-A782C1D29840}"/>
              </a:ext>
            </a:extLst>
          </p:cNvPr>
          <p:cNvCxnSpPr>
            <a:cxnSpLocks/>
            <a:stCxn id="1344" idx="7"/>
          </p:cNvCxnSpPr>
          <p:nvPr/>
        </p:nvCxnSpPr>
        <p:spPr>
          <a:xfrm flipV="1">
            <a:off x="15687705" y="40652619"/>
            <a:ext cx="276726" cy="54456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6" name="Oval 1385">
            <a:extLst>
              <a:ext uri="{FF2B5EF4-FFF2-40B4-BE49-F238E27FC236}">
                <a16:creationId xmlns:a16="http://schemas.microsoft.com/office/drawing/2014/main" id="{E3F77599-B311-7E09-460D-B3801128EFBC}"/>
              </a:ext>
            </a:extLst>
          </p:cNvPr>
          <p:cNvSpPr/>
          <p:nvPr/>
        </p:nvSpPr>
        <p:spPr>
          <a:xfrm>
            <a:off x="25868085" y="41924002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87" name="Oval 1386">
            <a:extLst>
              <a:ext uri="{FF2B5EF4-FFF2-40B4-BE49-F238E27FC236}">
                <a16:creationId xmlns:a16="http://schemas.microsoft.com/office/drawing/2014/main" id="{E79A9C11-2CB3-1B22-FD0B-4D7EB72D54A4}"/>
              </a:ext>
            </a:extLst>
          </p:cNvPr>
          <p:cNvSpPr/>
          <p:nvPr/>
        </p:nvSpPr>
        <p:spPr>
          <a:xfrm>
            <a:off x="26686041" y="41924002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88" name="Straight Arrow Connector 1387">
            <a:extLst>
              <a:ext uri="{FF2B5EF4-FFF2-40B4-BE49-F238E27FC236}">
                <a16:creationId xmlns:a16="http://schemas.microsoft.com/office/drawing/2014/main" id="{3F8ADC5D-6E66-56B9-2C26-81E7F46D13C0}"/>
              </a:ext>
            </a:extLst>
          </p:cNvPr>
          <p:cNvCxnSpPr>
            <a:cxnSpLocks/>
            <a:stCxn id="1386" idx="6"/>
            <a:endCxn id="1387" idx="2"/>
          </p:cNvCxnSpPr>
          <p:nvPr/>
        </p:nvCxnSpPr>
        <p:spPr>
          <a:xfrm>
            <a:off x="26243465" y="42113367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9" name="TextBox 1388">
            <a:extLst>
              <a:ext uri="{FF2B5EF4-FFF2-40B4-BE49-F238E27FC236}">
                <a16:creationId xmlns:a16="http://schemas.microsoft.com/office/drawing/2014/main" id="{B073F95A-9344-0EDA-505A-5D1C6CB40D0C}"/>
              </a:ext>
            </a:extLst>
          </p:cNvPr>
          <p:cNvSpPr txBox="1"/>
          <p:nvPr/>
        </p:nvSpPr>
        <p:spPr>
          <a:xfrm>
            <a:off x="26339640" y="4212896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s</a:t>
            </a:r>
          </a:p>
        </p:txBody>
      </p:sp>
      <p:sp>
        <p:nvSpPr>
          <p:cNvPr id="1390" name="Oval 1389">
            <a:extLst>
              <a:ext uri="{FF2B5EF4-FFF2-40B4-BE49-F238E27FC236}">
                <a16:creationId xmlns:a16="http://schemas.microsoft.com/office/drawing/2014/main" id="{10B96444-24EB-EA2A-C509-BB263EBA2D37}"/>
              </a:ext>
            </a:extLst>
          </p:cNvPr>
          <p:cNvSpPr/>
          <p:nvPr/>
        </p:nvSpPr>
        <p:spPr>
          <a:xfrm>
            <a:off x="25058797" y="41924002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91" name="Straight Arrow Connector 1390">
            <a:extLst>
              <a:ext uri="{FF2B5EF4-FFF2-40B4-BE49-F238E27FC236}">
                <a16:creationId xmlns:a16="http://schemas.microsoft.com/office/drawing/2014/main" id="{CDABC8DA-FA7D-CDED-DFA6-1271B913E9DF}"/>
              </a:ext>
            </a:extLst>
          </p:cNvPr>
          <p:cNvCxnSpPr>
            <a:cxnSpLocks/>
            <a:stCxn id="1390" idx="6"/>
            <a:endCxn id="1386" idx="2"/>
          </p:cNvCxnSpPr>
          <p:nvPr/>
        </p:nvCxnSpPr>
        <p:spPr>
          <a:xfrm>
            <a:off x="25434177" y="42113367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2" name="TextBox 1391">
            <a:extLst>
              <a:ext uri="{FF2B5EF4-FFF2-40B4-BE49-F238E27FC236}">
                <a16:creationId xmlns:a16="http://schemas.microsoft.com/office/drawing/2014/main" id="{B649773F-27C9-526E-6779-0A2309314260}"/>
              </a:ext>
            </a:extLst>
          </p:cNvPr>
          <p:cNvSpPr txBox="1"/>
          <p:nvPr/>
        </p:nvSpPr>
        <p:spPr>
          <a:xfrm>
            <a:off x="25530352" y="4212896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</a:t>
            </a:r>
          </a:p>
        </p:txBody>
      </p:sp>
      <p:sp>
        <p:nvSpPr>
          <p:cNvPr id="1393" name="Oval 1392">
            <a:extLst>
              <a:ext uri="{FF2B5EF4-FFF2-40B4-BE49-F238E27FC236}">
                <a16:creationId xmlns:a16="http://schemas.microsoft.com/office/drawing/2014/main" id="{085110DF-3363-85C3-29CB-C8FF02160147}"/>
              </a:ext>
            </a:extLst>
          </p:cNvPr>
          <p:cNvSpPr/>
          <p:nvPr/>
        </p:nvSpPr>
        <p:spPr>
          <a:xfrm>
            <a:off x="24235918" y="41925472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94" name="Straight Arrow Connector 1393">
            <a:extLst>
              <a:ext uri="{FF2B5EF4-FFF2-40B4-BE49-F238E27FC236}">
                <a16:creationId xmlns:a16="http://schemas.microsoft.com/office/drawing/2014/main" id="{9907F6D4-2339-889D-69C9-7FAB13EB4546}"/>
              </a:ext>
            </a:extLst>
          </p:cNvPr>
          <p:cNvCxnSpPr>
            <a:cxnSpLocks/>
            <a:stCxn id="1393" idx="6"/>
          </p:cNvCxnSpPr>
          <p:nvPr/>
        </p:nvCxnSpPr>
        <p:spPr>
          <a:xfrm>
            <a:off x="24611297" y="42114837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5" name="TextBox 1394">
            <a:extLst>
              <a:ext uri="{FF2B5EF4-FFF2-40B4-BE49-F238E27FC236}">
                <a16:creationId xmlns:a16="http://schemas.microsoft.com/office/drawing/2014/main" id="{C550280A-D701-5BBA-5873-9BE13F45188F}"/>
              </a:ext>
            </a:extLst>
          </p:cNvPr>
          <p:cNvSpPr txBox="1"/>
          <p:nvPr/>
        </p:nvSpPr>
        <p:spPr>
          <a:xfrm>
            <a:off x="24707473" y="4213043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h</a:t>
            </a:r>
          </a:p>
        </p:txBody>
      </p:sp>
      <p:sp>
        <p:nvSpPr>
          <p:cNvPr id="1396" name="Oval 1395">
            <a:extLst>
              <a:ext uri="{FF2B5EF4-FFF2-40B4-BE49-F238E27FC236}">
                <a16:creationId xmlns:a16="http://schemas.microsoft.com/office/drawing/2014/main" id="{AAEADA7D-3B29-44BA-7D5C-6648C20B5460}"/>
              </a:ext>
            </a:extLst>
          </p:cNvPr>
          <p:cNvSpPr/>
          <p:nvPr/>
        </p:nvSpPr>
        <p:spPr>
          <a:xfrm>
            <a:off x="23418092" y="41919657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97" name="Straight Arrow Connector 1396">
            <a:extLst>
              <a:ext uri="{FF2B5EF4-FFF2-40B4-BE49-F238E27FC236}">
                <a16:creationId xmlns:a16="http://schemas.microsoft.com/office/drawing/2014/main" id="{0FB8BC65-C2DD-BB41-B58F-D236E0FC6F75}"/>
              </a:ext>
            </a:extLst>
          </p:cNvPr>
          <p:cNvCxnSpPr>
            <a:cxnSpLocks/>
            <a:stCxn id="1396" idx="6"/>
            <a:endCxn id="1393" idx="2"/>
          </p:cNvCxnSpPr>
          <p:nvPr/>
        </p:nvCxnSpPr>
        <p:spPr>
          <a:xfrm>
            <a:off x="23793471" y="42109022"/>
            <a:ext cx="442447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8" name="TextBox 1397">
            <a:extLst>
              <a:ext uri="{FF2B5EF4-FFF2-40B4-BE49-F238E27FC236}">
                <a16:creationId xmlns:a16="http://schemas.microsoft.com/office/drawing/2014/main" id="{02C92F21-184D-EA32-BFE5-1C6AC9663FC5}"/>
              </a:ext>
            </a:extLst>
          </p:cNvPr>
          <p:cNvSpPr txBox="1"/>
          <p:nvPr/>
        </p:nvSpPr>
        <p:spPr>
          <a:xfrm>
            <a:off x="23889647" y="42124617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</a:t>
            </a:r>
          </a:p>
        </p:txBody>
      </p:sp>
      <p:sp>
        <p:nvSpPr>
          <p:cNvPr id="1399" name="Oval 1398">
            <a:extLst>
              <a:ext uri="{FF2B5EF4-FFF2-40B4-BE49-F238E27FC236}">
                <a16:creationId xmlns:a16="http://schemas.microsoft.com/office/drawing/2014/main" id="{2538BB9E-6F24-A1B4-5E83-C0E93E34B373}"/>
              </a:ext>
            </a:extLst>
          </p:cNvPr>
          <p:cNvSpPr/>
          <p:nvPr/>
        </p:nvSpPr>
        <p:spPr>
          <a:xfrm>
            <a:off x="20959431" y="4191593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00" name="Oval 1399">
            <a:extLst>
              <a:ext uri="{FF2B5EF4-FFF2-40B4-BE49-F238E27FC236}">
                <a16:creationId xmlns:a16="http://schemas.microsoft.com/office/drawing/2014/main" id="{6D66EA41-6820-E1ED-FAB8-E624722AFC67}"/>
              </a:ext>
            </a:extLst>
          </p:cNvPr>
          <p:cNvSpPr/>
          <p:nvPr/>
        </p:nvSpPr>
        <p:spPr>
          <a:xfrm>
            <a:off x="21777387" y="4191593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01" name="Oval 1400">
            <a:extLst>
              <a:ext uri="{FF2B5EF4-FFF2-40B4-BE49-F238E27FC236}">
                <a16:creationId xmlns:a16="http://schemas.microsoft.com/office/drawing/2014/main" id="{3EEEAB3A-9953-1E3E-5BEA-ACFEF0C9C3C1}"/>
              </a:ext>
            </a:extLst>
          </p:cNvPr>
          <p:cNvSpPr/>
          <p:nvPr/>
        </p:nvSpPr>
        <p:spPr>
          <a:xfrm>
            <a:off x="22591277" y="4191593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02" name="Straight Arrow Connector 1401">
            <a:extLst>
              <a:ext uri="{FF2B5EF4-FFF2-40B4-BE49-F238E27FC236}">
                <a16:creationId xmlns:a16="http://schemas.microsoft.com/office/drawing/2014/main" id="{6DDA4F78-4980-024A-9917-3F4358997CBB}"/>
              </a:ext>
            </a:extLst>
          </p:cNvPr>
          <p:cNvCxnSpPr>
            <a:cxnSpLocks/>
            <a:stCxn id="1399" idx="6"/>
            <a:endCxn id="1400" idx="2"/>
          </p:cNvCxnSpPr>
          <p:nvPr/>
        </p:nvCxnSpPr>
        <p:spPr>
          <a:xfrm>
            <a:off x="21334811" y="42105304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3" name="TextBox 1402">
            <a:extLst>
              <a:ext uri="{FF2B5EF4-FFF2-40B4-BE49-F238E27FC236}">
                <a16:creationId xmlns:a16="http://schemas.microsoft.com/office/drawing/2014/main" id="{11C29043-1416-F18A-755A-7D5202E122C7}"/>
              </a:ext>
            </a:extLst>
          </p:cNvPr>
          <p:cNvSpPr txBox="1"/>
          <p:nvPr/>
        </p:nvSpPr>
        <p:spPr>
          <a:xfrm>
            <a:off x="21430986" y="4212089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a</a:t>
            </a:r>
          </a:p>
        </p:txBody>
      </p:sp>
      <p:cxnSp>
        <p:nvCxnSpPr>
          <p:cNvPr id="1404" name="Straight Arrow Connector 1403">
            <a:extLst>
              <a:ext uri="{FF2B5EF4-FFF2-40B4-BE49-F238E27FC236}">
                <a16:creationId xmlns:a16="http://schemas.microsoft.com/office/drawing/2014/main" id="{EC844478-5983-4F3C-9FBE-D73DCDB25B0A}"/>
              </a:ext>
            </a:extLst>
          </p:cNvPr>
          <p:cNvCxnSpPr>
            <a:cxnSpLocks/>
            <a:stCxn id="1400" idx="6"/>
            <a:endCxn id="1401" idx="2"/>
          </p:cNvCxnSpPr>
          <p:nvPr/>
        </p:nvCxnSpPr>
        <p:spPr>
          <a:xfrm>
            <a:off x="22152766" y="42105304"/>
            <a:ext cx="43851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5" name="TextBox 1404">
            <a:extLst>
              <a:ext uri="{FF2B5EF4-FFF2-40B4-BE49-F238E27FC236}">
                <a16:creationId xmlns:a16="http://schemas.microsoft.com/office/drawing/2014/main" id="{E5B4E757-3F1B-EC98-CD9C-C83A0B30D008}"/>
              </a:ext>
            </a:extLst>
          </p:cNvPr>
          <p:cNvSpPr txBox="1"/>
          <p:nvPr/>
        </p:nvSpPr>
        <p:spPr>
          <a:xfrm>
            <a:off x="22286428" y="4212089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</a:t>
            </a:r>
          </a:p>
        </p:txBody>
      </p:sp>
      <p:cxnSp>
        <p:nvCxnSpPr>
          <p:cNvPr id="1406" name="Straight Arrow Connector 1405">
            <a:extLst>
              <a:ext uri="{FF2B5EF4-FFF2-40B4-BE49-F238E27FC236}">
                <a16:creationId xmlns:a16="http://schemas.microsoft.com/office/drawing/2014/main" id="{4D339BCB-30A8-7D68-719B-5DC2E9E531B5}"/>
              </a:ext>
            </a:extLst>
          </p:cNvPr>
          <p:cNvCxnSpPr>
            <a:cxnSpLocks/>
            <a:stCxn id="1401" idx="6"/>
            <a:endCxn id="1396" idx="2"/>
          </p:cNvCxnSpPr>
          <p:nvPr/>
        </p:nvCxnSpPr>
        <p:spPr>
          <a:xfrm>
            <a:off x="22966656" y="42105304"/>
            <a:ext cx="451436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7" name="TextBox 1406">
            <a:extLst>
              <a:ext uri="{FF2B5EF4-FFF2-40B4-BE49-F238E27FC236}">
                <a16:creationId xmlns:a16="http://schemas.microsoft.com/office/drawing/2014/main" id="{E4737D24-5550-7F54-EE6F-57B384B73C46}"/>
              </a:ext>
            </a:extLst>
          </p:cNvPr>
          <p:cNvSpPr txBox="1"/>
          <p:nvPr/>
        </p:nvSpPr>
        <p:spPr>
          <a:xfrm>
            <a:off x="23104944" y="42122887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sp>
        <p:nvSpPr>
          <p:cNvPr id="1408" name="Oval 1407">
            <a:extLst>
              <a:ext uri="{FF2B5EF4-FFF2-40B4-BE49-F238E27FC236}">
                <a16:creationId xmlns:a16="http://schemas.microsoft.com/office/drawing/2014/main" id="{2212A5F1-2A60-3B88-28F2-3992B1E5B767}"/>
              </a:ext>
            </a:extLst>
          </p:cNvPr>
          <p:cNvSpPr/>
          <p:nvPr/>
        </p:nvSpPr>
        <p:spPr>
          <a:xfrm>
            <a:off x="20150143" y="41924002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09" name="Straight Arrow Connector 1408">
            <a:extLst>
              <a:ext uri="{FF2B5EF4-FFF2-40B4-BE49-F238E27FC236}">
                <a16:creationId xmlns:a16="http://schemas.microsoft.com/office/drawing/2014/main" id="{AF5DE01A-9D98-7286-AB8F-36C68C413BF7}"/>
              </a:ext>
            </a:extLst>
          </p:cNvPr>
          <p:cNvCxnSpPr>
            <a:cxnSpLocks/>
            <a:stCxn id="1408" idx="6"/>
            <a:endCxn id="1399" idx="2"/>
          </p:cNvCxnSpPr>
          <p:nvPr/>
        </p:nvCxnSpPr>
        <p:spPr>
          <a:xfrm flipV="1">
            <a:off x="20525522" y="42105304"/>
            <a:ext cx="433909" cy="806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0" name="TextBox 1409">
            <a:extLst>
              <a:ext uri="{FF2B5EF4-FFF2-40B4-BE49-F238E27FC236}">
                <a16:creationId xmlns:a16="http://schemas.microsoft.com/office/drawing/2014/main" id="{139AE88C-3A44-FFB6-DF01-86F5FD8DF140}"/>
              </a:ext>
            </a:extLst>
          </p:cNvPr>
          <p:cNvSpPr txBox="1"/>
          <p:nvPr/>
        </p:nvSpPr>
        <p:spPr>
          <a:xfrm>
            <a:off x="20621698" y="4212896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</a:t>
            </a:r>
          </a:p>
        </p:txBody>
      </p:sp>
      <p:sp>
        <p:nvSpPr>
          <p:cNvPr id="1411" name="Oval 1410">
            <a:extLst>
              <a:ext uri="{FF2B5EF4-FFF2-40B4-BE49-F238E27FC236}">
                <a16:creationId xmlns:a16="http://schemas.microsoft.com/office/drawing/2014/main" id="{74989D2C-170D-206D-CDBA-FE3B5E100D0C}"/>
              </a:ext>
            </a:extLst>
          </p:cNvPr>
          <p:cNvSpPr/>
          <p:nvPr/>
        </p:nvSpPr>
        <p:spPr>
          <a:xfrm>
            <a:off x="19425437" y="41929190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12" name="Oval 1411">
            <a:extLst>
              <a:ext uri="{FF2B5EF4-FFF2-40B4-BE49-F238E27FC236}">
                <a16:creationId xmlns:a16="http://schemas.microsoft.com/office/drawing/2014/main" id="{78133CF9-F384-40C3-34B6-C213562A86CE}"/>
              </a:ext>
            </a:extLst>
          </p:cNvPr>
          <p:cNvSpPr/>
          <p:nvPr/>
        </p:nvSpPr>
        <p:spPr>
          <a:xfrm>
            <a:off x="16966776" y="41925472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13" name="Oval 1412">
            <a:extLst>
              <a:ext uri="{FF2B5EF4-FFF2-40B4-BE49-F238E27FC236}">
                <a16:creationId xmlns:a16="http://schemas.microsoft.com/office/drawing/2014/main" id="{2F5321AC-6269-146A-59B1-F91BF0C2EDC4}"/>
              </a:ext>
            </a:extLst>
          </p:cNvPr>
          <p:cNvSpPr/>
          <p:nvPr/>
        </p:nvSpPr>
        <p:spPr>
          <a:xfrm>
            <a:off x="17784732" y="41925472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14" name="Oval 1413">
            <a:extLst>
              <a:ext uri="{FF2B5EF4-FFF2-40B4-BE49-F238E27FC236}">
                <a16:creationId xmlns:a16="http://schemas.microsoft.com/office/drawing/2014/main" id="{52AA4FFE-B337-4796-B34D-20BBC22EFD30}"/>
              </a:ext>
            </a:extLst>
          </p:cNvPr>
          <p:cNvSpPr/>
          <p:nvPr/>
        </p:nvSpPr>
        <p:spPr>
          <a:xfrm>
            <a:off x="18598622" y="41925472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15" name="Straight Arrow Connector 1414">
            <a:extLst>
              <a:ext uri="{FF2B5EF4-FFF2-40B4-BE49-F238E27FC236}">
                <a16:creationId xmlns:a16="http://schemas.microsoft.com/office/drawing/2014/main" id="{96E0CE23-FE03-A8D5-05F0-530CA327F88C}"/>
              </a:ext>
            </a:extLst>
          </p:cNvPr>
          <p:cNvCxnSpPr>
            <a:cxnSpLocks/>
            <a:stCxn id="1412" idx="6"/>
            <a:endCxn id="1413" idx="2"/>
          </p:cNvCxnSpPr>
          <p:nvPr/>
        </p:nvCxnSpPr>
        <p:spPr>
          <a:xfrm>
            <a:off x="17342156" y="42114837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6" name="TextBox 1415">
            <a:extLst>
              <a:ext uri="{FF2B5EF4-FFF2-40B4-BE49-F238E27FC236}">
                <a16:creationId xmlns:a16="http://schemas.microsoft.com/office/drawing/2014/main" id="{4C25511C-FA3A-546F-5471-150A0FD4AB33}"/>
              </a:ext>
            </a:extLst>
          </p:cNvPr>
          <p:cNvSpPr txBox="1"/>
          <p:nvPr/>
        </p:nvSpPr>
        <p:spPr>
          <a:xfrm>
            <a:off x="17438331" y="4213043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cxnSp>
        <p:nvCxnSpPr>
          <p:cNvPr id="1417" name="Straight Arrow Connector 1416">
            <a:extLst>
              <a:ext uri="{FF2B5EF4-FFF2-40B4-BE49-F238E27FC236}">
                <a16:creationId xmlns:a16="http://schemas.microsoft.com/office/drawing/2014/main" id="{1ABF3C7E-CBF2-2140-3C66-8D2D06F3BD8B}"/>
              </a:ext>
            </a:extLst>
          </p:cNvPr>
          <p:cNvCxnSpPr>
            <a:cxnSpLocks/>
            <a:stCxn id="1413" idx="6"/>
            <a:endCxn id="1414" idx="2"/>
          </p:cNvCxnSpPr>
          <p:nvPr/>
        </p:nvCxnSpPr>
        <p:spPr>
          <a:xfrm>
            <a:off x="18160111" y="42114837"/>
            <a:ext cx="43851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8" name="TextBox 1417">
            <a:extLst>
              <a:ext uri="{FF2B5EF4-FFF2-40B4-BE49-F238E27FC236}">
                <a16:creationId xmlns:a16="http://schemas.microsoft.com/office/drawing/2014/main" id="{81612F85-C083-EB4E-7DD7-8CBF0D8D1674}"/>
              </a:ext>
            </a:extLst>
          </p:cNvPr>
          <p:cNvSpPr txBox="1"/>
          <p:nvPr/>
        </p:nvSpPr>
        <p:spPr>
          <a:xfrm>
            <a:off x="18293773" y="4213043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</a:t>
            </a:r>
          </a:p>
        </p:txBody>
      </p:sp>
      <p:cxnSp>
        <p:nvCxnSpPr>
          <p:cNvPr id="1419" name="Straight Arrow Connector 1418">
            <a:extLst>
              <a:ext uri="{FF2B5EF4-FFF2-40B4-BE49-F238E27FC236}">
                <a16:creationId xmlns:a16="http://schemas.microsoft.com/office/drawing/2014/main" id="{DD1E1707-1099-F9BF-7975-0256F9B24F91}"/>
              </a:ext>
            </a:extLst>
          </p:cNvPr>
          <p:cNvCxnSpPr>
            <a:cxnSpLocks/>
            <a:stCxn id="1414" idx="6"/>
            <a:endCxn id="1411" idx="2"/>
          </p:cNvCxnSpPr>
          <p:nvPr/>
        </p:nvCxnSpPr>
        <p:spPr>
          <a:xfrm>
            <a:off x="18974001" y="42114837"/>
            <a:ext cx="451436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0" name="TextBox 1419">
            <a:extLst>
              <a:ext uri="{FF2B5EF4-FFF2-40B4-BE49-F238E27FC236}">
                <a16:creationId xmlns:a16="http://schemas.microsoft.com/office/drawing/2014/main" id="{1E0EAC40-62CC-A2FD-6BCF-5B306F990119}"/>
              </a:ext>
            </a:extLst>
          </p:cNvPr>
          <p:cNvSpPr txBox="1"/>
          <p:nvPr/>
        </p:nvSpPr>
        <p:spPr>
          <a:xfrm>
            <a:off x="19112289" y="42132420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m</a:t>
            </a:r>
          </a:p>
        </p:txBody>
      </p:sp>
      <p:sp>
        <p:nvSpPr>
          <p:cNvPr id="1421" name="Oval 1420">
            <a:extLst>
              <a:ext uri="{FF2B5EF4-FFF2-40B4-BE49-F238E27FC236}">
                <a16:creationId xmlns:a16="http://schemas.microsoft.com/office/drawing/2014/main" id="{97938E23-9CCF-4ECB-52DB-D491E5D55B10}"/>
              </a:ext>
            </a:extLst>
          </p:cNvPr>
          <p:cNvSpPr/>
          <p:nvPr/>
        </p:nvSpPr>
        <p:spPr>
          <a:xfrm>
            <a:off x="16157488" y="41933535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22" name="Straight Arrow Connector 1421">
            <a:extLst>
              <a:ext uri="{FF2B5EF4-FFF2-40B4-BE49-F238E27FC236}">
                <a16:creationId xmlns:a16="http://schemas.microsoft.com/office/drawing/2014/main" id="{BD12F421-9B21-29C9-1763-F8BA4B127179}"/>
              </a:ext>
            </a:extLst>
          </p:cNvPr>
          <p:cNvCxnSpPr>
            <a:cxnSpLocks/>
            <a:stCxn id="1421" idx="6"/>
            <a:endCxn id="1412" idx="2"/>
          </p:cNvCxnSpPr>
          <p:nvPr/>
        </p:nvCxnSpPr>
        <p:spPr>
          <a:xfrm flipV="1">
            <a:off x="16532867" y="42114837"/>
            <a:ext cx="433909" cy="806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3" name="TextBox 1422">
            <a:extLst>
              <a:ext uri="{FF2B5EF4-FFF2-40B4-BE49-F238E27FC236}">
                <a16:creationId xmlns:a16="http://schemas.microsoft.com/office/drawing/2014/main" id="{FBFC9A44-408A-B57C-4CA2-3AAAACA1777D}"/>
              </a:ext>
            </a:extLst>
          </p:cNvPr>
          <p:cNvSpPr txBox="1"/>
          <p:nvPr/>
        </p:nvSpPr>
        <p:spPr>
          <a:xfrm>
            <a:off x="16629043" y="4213849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</a:t>
            </a:r>
          </a:p>
        </p:txBody>
      </p:sp>
      <p:cxnSp>
        <p:nvCxnSpPr>
          <p:cNvPr id="1424" name="Straight Arrow Connector 1423">
            <a:extLst>
              <a:ext uri="{FF2B5EF4-FFF2-40B4-BE49-F238E27FC236}">
                <a16:creationId xmlns:a16="http://schemas.microsoft.com/office/drawing/2014/main" id="{A30521AB-441E-FBA0-A075-279C2FFCA413}"/>
              </a:ext>
            </a:extLst>
          </p:cNvPr>
          <p:cNvCxnSpPr>
            <a:cxnSpLocks/>
            <a:stCxn id="1411" idx="6"/>
            <a:endCxn id="1408" idx="2"/>
          </p:cNvCxnSpPr>
          <p:nvPr/>
        </p:nvCxnSpPr>
        <p:spPr>
          <a:xfrm flipV="1">
            <a:off x="19800816" y="42113367"/>
            <a:ext cx="349327" cy="518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5" name="TextBox 1424">
            <a:extLst>
              <a:ext uri="{FF2B5EF4-FFF2-40B4-BE49-F238E27FC236}">
                <a16:creationId xmlns:a16="http://schemas.microsoft.com/office/drawing/2014/main" id="{41A8B0CA-D7EF-BA98-4BEF-04E9F2A9F1FB}"/>
              </a:ext>
            </a:extLst>
          </p:cNvPr>
          <p:cNvSpPr txBox="1"/>
          <p:nvPr/>
        </p:nvSpPr>
        <p:spPr>
          <a:xfrm>
            <a:off x="19907475" y="4215956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</a:t>
            </a:r>
          </a:p>
        </p:txBody>
      </p:sp>
      <p:grpSp>
        <p:nvGrpSpPr>
          <p:cNvPr id="1426" name="Group 1425">
            <a:extLst>
              <a:ext uri="{FF2B5EF4-FFF2-40B4-BE49-F238E27FC236}">
                <a16:creationId xmlns:a16="http://schemas.microsoft.com/office/drawing/2014/main" id="{B4D5AFF8-20D1-62BE-328D-B260E80AB124}"/>
              </a:ext>
            </a:extLst>
          </p:cNvPr>
          <p:cNvGrpSpPr/>
          <p:nvPr/>
        </p:nvGrpSpPr>
        <p:grpSpPr>
          <a:xfrm>
            <a:off x="27061420" y="20530837"/>
            <a:ext cx="546710" cy="21597380"/>
            <a:chOff x="1924069" y="-15379965"/>
            <a:chExt cx="1518855" cy="20857779"/>
          </a:xfrm>
        </p:grpSpPr>
        <p:cxnSp>
          <p:nvCxnSpPr>
            <p:cNvPr id="1427" name="Straight Connector 1426">
              <a:extLst>
                <a:ext uri="{FF2B5EF4-FFF2-40B4-BE49-F238E27FC236}">
                  <a16:creationId xmlns:a16="http://schemas.microsoft.com/office/drawing/2014/main" id="{141F7517-0790-B817-427C-FDC51AEA23A2}"/>
                </a:ext>
              </a:extLst>
            </p:cNvPr>
            <p:cNvCxnSpPr>
              <a:cxnSpLocks/>
              <a:stCxn id="1387" idx="6"/>
            </p:cNvCxnSpPr>
            <p:nvPr/>
          </p:nvCxnSpPr>
          <p:spPr>
            <a:xfrm>
              <a:off x="1924069" y="5463473"/>
              <a:ext cx="1518855" cy="655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8" name="Straight Arrow Connector 1427">
              <a:extLst>
                <a:ext uri="{FF2B5EF4-FFF2-40B4-BE49-F238E27FC236}">
                  <a16:creationId xmlns:a16="http://schemas.microsoft.com/office/drawing/2014/main" id="{0CA53989-8007-BE76-35AE-C85268A651C5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H="1" flipV="1">
              <a:off x="2694648" y="-15379965"/>
              <a:ext cx="728506" cy="2085777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29" name="TextBox 1428">
            <a:extLst>
              <a:ext uri="{FF2B5EF4-FFF2-40B4-BE49-F238E27FC236}">
                <a16:creationId xmlns:a16="http://schemas.microsoft.com/office/drawing/2014/main" id="{2CFEADC4-B380-C666-DD61-144EA2BA2021}"/>
              </a:ext>
            </a:extLst>
          </p:cNvPr>
          <p:cNvSpPr txBox="1"/>
          <p:nvPr/>
        </p:nvSpPr>
        <p:spPr>
          <a:xfrm>
            <a:off x="27176141" y="42105304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ε</a:t>
            </a:r>
            <a:endParaRPr lang="en-US" sz="900" b="1" dirty="0"/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B1FB476B-4BFB-FF29-AD8E-F08AD41B38D5}"/>
              </a:ext>
            </a:extLst>
          </p:cNvPr>
          <p:cNvGrpSpPr/>
          <p:nvPr/>
        </p:nvGrpSpPr>
        <p:grpSpPr>
          <a:xfrm>
            <a:off x="15080750" y="22789095"/>
            <a:ext cx="12205626" cy="931427"/>
            <a:chOff x="10628090" y="22788606"/>
            <a:chExt cx="12205626" cy="931427"/>
          </a:xfrm>
        </p:grpSpPr>
        <p:grpSp>
          <p:nvGrpSpPr>
            <p:cNvPr id="1430" name="Group 1429">
              <a:extLst>
                <a:ext uri="{FF2B5EF4-FFF2-40B4-BE49-F238E27FC236}">
                  <a16:creationId xmlns:a16="http://schemas.microsoft.com/office/drawing/2014/main" id="{4450E0C9-4EEA-5115-7916-6425FDD5DB3C}"/>
                </a:ext>
              </a:extLst>
            </p:cNvPr>
            <p:cNvGrpSpPr/>
            <p:nvPr/>
          </p:nvGrpSpPr>
          <p:grpSpPr>
            <a:xfrm>
              <a:off x="10628090" y="22788606"/>
              <a:ext cx="6409289" cy="365760"/>
              <a:chOff x="-4512578" y="908092"/>
              <a:chExt cx="6409289" cy="365760"/>
            </a:xfrm>
          </p:grpSpPr>
          <p:cxnSp>
            <p:nvCxnSpPr>
              <p:cNvPr id="1432" name="Straight Arrow Connector 1431">
                <a:extLst>
                  <a:ext uri="{FF2B5EF4-FFF2-40B4-BE49-F238E27FC236}">
                    <a16:creationId xmlns:a16="http://schemas.microsoft.com/office/drawing/2014/main" id="{A64A6849-6C10-5E2C-3378-76D00250D23A}"/>
                  </a:ext>
                </a:extLst>
              </p:cNvPr>
              <p:cNvCxnSpPr>
                <a:cxnSpLocks/>
                <a:endCxn id="1433" idx="2"/>
              </p:cNvCxnSpPr>
              <p:nvPr/>
            </p:nvCxnSpPr>
            <p:spPr>
              <a:xfrm>
                <a:off x="-4512578" y="1090972"/>
                <a:ext cx="6043529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3" name="Oval 1432">
                <a:extLst>
                  <a:ext uri="{FF2B5EF4-FFF2-40B4-BE49-F238E27FC236}">
                    <a16:creationId xmlns:a16="http://schemas.microsoft.com/office/drawing/2014/main" id="{56433DAF-DCA5-EAAE-EB2C-6C796B732B9C}"/>
                  </a:ext>
                </a:extLst>
              </p:cNvPr>
              <p:cNvSpPr/>
              <p:nvPr/>
            </p:nvSpPr>
            <p:spPr>
              <a:xfrm>
                <a:off x="1530951" y="908092"/>
                <a:ext cx="365760" cy="365760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grpSp>
          <p:nvGrpSpPr>
            <p:cNvPr id="1434" name="Group 1433">
              <a:extLst>
                <a:ext uri="{FF2B5EF4-FFF2-40B4-BE49-F238E27FC236}">
                  <a16:creationId xmlns:a16="http://schemas.microsoft.com/office/drawing/2014/main" id="{B5DF3B2E-F612-F3B3-44EA-9116F09DFBB0}"/>
                </a:ext>
              </a:extLst>
            </p:cNvPr>
            <p:cNvGrpSpPr/>
            <p:nvPr/>
          </p:nvGrpSpPr>
          <p:grpSpPr>
            <a:xfrm>
              <a:off x="11491398" y="22971486"/>
              <a:ext cx="10516003" cy="279333"/>
              <a:chOff x="-3669688" y="2035438"/>
              <a:chExt cx="10516003" cy="279333"/>
            </a:xfrm>
          </p:grpSpPr>
          <p:cxnSp>
            <p:nvCxnSpPr>
              <p:cNvPr id="1435" name="Straight Arrow Connector 1434">
                <a:extLst>
                  <a:ext uri="{FF2B5EF4-FFF2-40B4-BE49-F238E27FC236}">
                    <a16:creationId xmlns:a16="http://schemas.microsoft.com/office/drawing/2014/main" id="{5B7614E6-54A5-78F4-6D8C-2178C3D4E7AE}"/>
                  </a:ext>
                </a:extLst>
              </p:cNvPr>
              <p:cNvCxnSpPr>
                <a:cxnSpLocks/>
                <a:stCxn id="1433" idx="6"/>
                <a:endCxn id="1438" idx="2"/>
              </p:cNvCxnSpPr>
              <p:nvPr/>
            </p:nvCxnSpPr>
            <p:spPr>
              <a:xfrm>
                <a:off x="1876293" y="2035438"/>
                <a:ext cx="4970022" cy="517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6" name="TextBox 1435">
                <a:extLst>
                  <a:ext uri="{FF2B5EF4-FFF2-40B4-BE49-F238E27FC236}">
                    <a16:creationId xmlns:a16="http://schemas.microsoft.com/office/drawing/2014/main" id="{F8D33B8B-2618-C86C-0862-B455D991D3D6}"/>
                  </a:ext>
                </a:extLst>
              </p:cNvPr>
              <p:cNvSpPr txBox="1"/>
              <p:nvPr/>
            </p:nvSpPr>
            <p:spPr>
              <a:xfrm>
                <a:off x="-3669688" y="2083939"/>
                <a:ext cx="525882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900" b="1" dirty="0"/>
                  <a:t>A,B,C,E,F,G,H,I,J,K,L,M,N,O,P,Q,R,S,T,U,V,W,X,Y,Z,_,a,b,c,d,e,f,g,h,i,j,k,l,m,n,o,p,q,r,s,t,u,v,w,x,y,z</a:t>
                </a:r>
                <a:endParaRPr lang="en-US" sz="900" b="1" dirty="0"/>
              </a:p>
            </p:txBody>
          </p:sp>
        </p:grpSp>
        <p:grpSp>
          <p:nvGrpSpPr>
            <p:cNvPr id="1437" name="Group 1436">
              <a:extLst>
                <a:ext uri="{FF2B5EF4-FFF2-40B4-BE49-F238E27FC236}">
                  <a16:creationId xmlns:a16="http://schemas.microsoft.com/office/drawing/2014/main" id="{C7E4B4F6-F889-8198-A087-509A47E7E348}"/>
                </a:ext>
              </a:extLst>
            </p:cNvPr>
            <p:cNvGrpSpPr/>
            <p:nvPr/>
          </p:nvGrpSpPr>
          <p:grpSpPr>
            <a:xfrm>
              <a:off x="17130273" y="22789123"/>
              <a:ext cx="5703443" cy="930910"/>
              <a:chOff x="338794" y="461052"/>
              <a:chExt cx="5703443" cy="930910"/>
            </a:xfrm>
          </p:grpSpPr>
          <p:sp>
            <p:nvSpPr>
              <p:cNvPr id="1438" name="Oval 1437">
                <a:extLst>
                  <a:ext uri="{FF2B5EF4-FFF2-40B4-BE49-F238E27FC236}">
                    <a16:creationId xmlns:a16="http://schemas.microsoft.com/office/drawing/2014/main" id="{95C7B572-02DE-EEC7-F418-D265A0AC26E3}"/>
                  </a:ext>
                </a:extLst>
              </p:cNvPr>
              <p:cNvSpPr/>
              <p:nvPr/>
            </p:nvSpPr>
            <p:spPr>
              <a:xfrm>
                <a:off x="5215922" y="461052"/>
                <a:ext cx="365760" cy="365760"/>
              </a:xfrm>
              <a:prstGeom prst="ellipse">
                <a:avLst/>
              </a:prstGeom>
              <a:noFill/>
              <a:ln w="34925" cmpd="dbl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439" name="Group 1438">
                <a:extLst>
                  <a:ext uri="{FF2B5EF4-FFF2-40B4-BE49-F238E27FC236}">
                    <a16:creationId xmlns:a16="http://schemas.microsoft.com/office/drawing/2014/main" id="{5C220E72-BE88-7901-07B9-AD102DD3102B}"/>
                  </a:ext>
                </a:extLst>
              </p:cNvPr>
              <p:cNvGrpSpPr/>
              <p:nvPr/>
            </p:nvGrpSpPr>
            <p:grpSpPr>
              <a:xfrm>
                <a:off x="338794" y="795619"/>
                <a:ext cx="5703443" cy="596343"/>
                <a:chOff x="338794" y="795619"/>
                <a:chExt cx="5703443" cy="596343"/>
              </a:xfrm>
            </p:grpSpPr>
            <p:sp>
              <p:nvSpPr>
                <p:cNvPr id="1440" name="Arrow: U-Turn 1439">
                  <a:extLst>
                    <a:ext uri="{FF2B5EF4-FFF2-40B4-BE49-F238E27FC236}">
                      <a16:creationId xmlns:a16="http://schemas.microsoft.com/office/drawing/2014/main" id="{F8B74B6B-0D82-FCB7-8948-A1DB6DC2D921}"/>
                    </a:ext>
                  </a:extLst>
                </p:cNvPr>
                <p:cNvSpPr/>
                <p:nvPr/>
              </p:nvSpPr>
              <p:spPr>
                <a:xfrm rot="10800000" flipH="1">
                  <a:off x="5272578" y="795619"/>
                  <a:ext cx="287565" cy="211455"/>
                </a:xfrm>
                <a:prstGeom prst="uturnArrow">
                  <a:avLst>
                    <a:gd name="adj1" fmla="val 0"/>
                    <a:gd name="adj2" fmla="val 8510"/>
                    <a:gd name="adj3" fmla="val 16361"/>
                    <a:gd name="adj4" fmla="val 71710"/>
                    <a:gd name="adj5" fmla="val 100000"/>
                  </a:avLst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1" name="TextBox 1440">
                  <a:extLst>
                    <a:ext uri="{FF2B5EF4-FFF2-40B4-BE49-F238E27FC236}">
                      <a16:creationId xmlns:a16="http://schemas.microsoft.com/office/drawing/2014/main" id="{7D551CAC-28EA-B746-9B4C-EA205CF79EBF}"/>
                    </a:ext>
                  </a:extLst>
                </p:cNvPr>
                <p:cNvSpPr txBox="1"/>
                <p:nvPr/>
              </p:nvSpPr>
              <p:spPr>
                <a:xfrm>
                  <a:off x="338794" y="1022630"/>
                  <a:ext cx="5703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900" b="1" i="0" dirty="0">
                      <a:solidFill>
                        <a:srgbClr val="000000"/>
                      </a:solidFill>
                      <a:effectLst/>
                      <a:latin typeface="MicrosoftYaHei-Bold"/>
                    </a:rPr>
                    <a:t>0,1,2,3,4,5,6,7,8,9,A,B,C,E,F,G,H,I,J,K,L,M,N,O,P,Q,R,S,T,U,V,W,X,Y,Z,_,a,b,c,d,e,f,g,h,i,j,k,l,m,n,o,p,q,r,s,t,u,v,w,x,y,z</a:t>
                  </a:r>
                  <a:r>
                    <a:rPr lang="pt-BR" sz="900" dirty="0"/>
                    <a:t> </a:t>
                  </a:r>
                  <a:br>
                    <a:rPr lang="pt-BR" sz="900" dirty="0"/>
                  </a:br>
                  <a:endParaRPr lang="en-US" sz="900" b="1" dirty="0"/>
                </a:p>
              </p:txBody>
            </p:sp>
          </p:grpSp>
        </p:grpSp>
      </p:grpSp>
      <p:grpSp>
        <p:nvGrpSpPr>
          <p:cNvPr id="1442" name="Group 1441">
            <a:extLst>
              <a:ext uri="{FF2B5EF4-FFF2-40B4-BE49-F238E27FC236}">
                <a16:creationId xmlns:a16="http://schemas.microsoft.com/office/drawing/2014/main" id="{F7AEB8E8-6F35-DFB5-C9DD-25611EB7E450}"/>
              </a:ext>
            </a:extLst>
          </p:cNvPr>
          <p:cNvGrpSpPr/>
          <p:nvPr/>
        </p:nvGrpSpPr>
        <p:grpSpPr>
          <a:xfrm>
            <a:off x="26825821" y="21214186"/>
            <a:ext cx="512968" cy="1767111"/>
            <a:chOff x="2669298" y="3687965"/>
            <a:chExt cx="1462593" cy="1767111"/>
          </a:xfrm>
        </p:grpSpPr>
        <p:cxnSp>
          <p:nvCxnSpPr>
            <p:cNvPr id="1443" name="Straight Connector 1442">
              <a:extLst>
                <a:ext uri="{FF2B5EF4-FFF2-40B4-BE49-F238E27FC236}">
                  <a16:creationId xmlns:a16="http://schemas.microsoft.com/office/drawing/2014/main" id="{BD15B5E7-E78F-B7C5-995D-65FB36931A0D}"/>
                </a:ext>
              </a:extLst>
            </p:cNvPr>
            <p:cNvCxnSpPr>
              <a:cxnSpLocks/>
              <a:stCxn id="1438" idx="6"/>
            </p:cNvCxnSpPr>
            <p:nvPr/>
          </p:nvCxnSpPr>
          <p:spPr>
            <a:xfrm>
              <a:off x="2669298" y="5446271"/>
              <a:ext cx="639792" cy="880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4" name="Straight Arrow Connector 1443">
              <a:extLst>
                <a:ext uri="{FF2B5EF4-FFF2-40B4-BE49-F238E27FC236}">
                  <a16:creationId xmlns:a16="http://schemas.microsoft.com/office/drawing/2014/main" id="{9582F25A-071B-B563-A9A0-B7487F9FB6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9090" y="3687965"/>
              <a:ext cx="822801" cy="17656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45" name="Straight Connector 1444">
            <a:extLst>
              <a:ext uri="{FF2B5EF4-FFF2-40B4-BE49-F238E27FC236}">
                <a16:creationId xmlns:a16="http://schemas.microsoft.com/office/drawing/2014/main" id="{4BA6B67A-BDD4-6985-F140-A46E2ADA2821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4857581" y="20600547"/>
            <a:ext cx="223169" cy="237375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2" name="TextBox 1261">
            <a:extLst>
              <a:ext uri="{FF2B5EF4-FFF2-40B4-BE49-F238E27FC236}">
                <a16:creationId xmlns:a16="http://schemas.microsoft.com/office/drawing/2014/main" id="{E62C3159-3427-4DC7-8EF1-3A08D5E11744}"/>
              </a:ext>
            </a:extLst>
          </p:cNvPr>
          <p:cNvSpPr txBox="1"/>
          <p:nvPr/>
        </p:nvSpPr>
        <p:spPr>
          <a:xfrm>
            <a:off x="22402764" y="13106471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&amp;</a:t>
            </a:r>
          </a:p>
        </p:txBody>
      </p:sp>
      <p:sp>
        <p:nvSpPr>
          <p:cNvPr id="1380" name="TextBox 1379">
            <a:extLst>
              <a:ext uri="{FF2B5EF4-FFF2-40B4-BE49-F238E27FC236}">
                <a16:creationId xmlns:a16="http://schemas.microsoft.com/office/drawing/2014/main" id="{4DB96668-84D3-4DA2-A3A1-7E226ED56BCC}"/>
              </a:ext>
            </a:extLst>
          </p:cNvPr>
          <p:cNvSpPr txBox="1"/>
          <p:nvPr/>
        </p:nvSpPr>
        <p:spPr>
          <a:xfrm>
            <a:off x="22388730" y="1386219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|</a:t>
            </a:r>
          </a:p>
        </p:txBody>
      </p:sp>
      <p:sp>
        <p:nvSpPr>
          <p:cNvPr id="1431" name="TextBox 1430">
            <a:extLst>
              <a:ext uri="{FF2B5EF4-FFF2-40B4-BE49-F238E27FC236}">
                <a16:creationId xmlns:a16="http://schemas.microsoft.com/office/drawing/2014/main" id="{74CF232E-9CB7-4500-9E49-39F86CDCD5A2}"/>
              </a:ext>
            </a:extLst>
          </p:cNvPr>
          <p:cNvSpPr txBox="1"/>
          <p:nvPr/>
        </p:nvSpPr>
        <p:spPr>
          <a:xfrm>
            <a:off x="22715034" y="1861149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ε</a:t>
            </a:r>
            <a:endParaRPr lang="en-US" sz="800" b="1" dirty="0"/>
          </a:p>
        </p:txBody>
      </p:sp>
      <p:sp>
        <p:nvSpPr>
          <p:cNvPr id="1447" name="TextBox 1446">
            <a:extLst>
              <a:ext uri="{FF2B5EF4-FFF2-40B4-BE49-F238E27FC236}">
                <a16:creationId xmlns:a16="http://schemas.microsoft.com/office/drawing/2014/main" id="{C2098CF5-D242-4BF3-A2FE-B4924CA1FAE3}"/>
              </a:ext>
            </a:extLst>
          </p:cNvPr>
          <p:cNvSpPr txBox="1"/>
          <p:nvPr/>
        </p:nvSpPr>
        <p:spPr>
          <a:xfrm>
            <a:off x="25305706" y="20880693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o</a:t>
            </a:r>
          </a:p>
        </p:txBody>
      </p:sp>
      <p:sp>
        <p:nvSpPr>
          <p:cNvPr id="1448" name="TextBox 1447">
            <a:extLst>
              <a:ext uri="{FF2B5EF4-FFF2-40B4-BE49-F238E27FC236}">
                <a16:creationId xmlns:a16="http://schemas.microsoft.com/office/drawing/2014/main" id="{4CF7E3F7-2D42-48B6-8938-0B7A70657029}"/>
              </a:ext>
            </a:extLst>
          </p:cNvPr>
          <p:cNvSpPr txBox="1"/>
          <p:nvPr/>
        </p:nvSpPr>
        <p:spPr>
          <a:xfrm>
            <a:off x="24455674" y="2157554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o</a:t>
            </a:r>
          </a:p>
        </p:txBody>
      </p:sp>
      <p:sp>
        <p:nvSpPr>
          <p:cNvPr id="1449" name="TextBox 1448">
            <a:extLst>
              <a:ext uri="{FF2B5EF4-FFF2-40B4-BE49-F238E27FC236}">
                <a16:creationId xmlns:a16="http://schemas.microsoft.com/office/drawing/2014/main" id="{D675AC3E-4D58-4E45-A9A3-DC1A4CD22F6E}"/>
              </a:ext>
            </a:extLst>
          </p:cNvPr>
          <p:cNvSpPr txBox="1"/>
          <p:nvPr/>
        </p:nvSpPr>
        <p:spPr>
          <a:xfrm>
            <a:off x="23175406" y="3051931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ε</a:t>
            </a:r>
            <a:endParaRPr lang="en-US" sz="800" b="1" dirty="0"/>
          </a:p>
        </p:txBody>
      </p:sp>
      <p:sp>
        <p:nvSpPr>
          <p:cNvPr id="1450" name="TextBox 1449">
            <a:extLst>
              <a:ext uri="{FF2B5EF4-FFF2-40B4-BE49-F238E27FC236}">
                <a16:creationId xmlns:a16="http://schemas.microsoft.com/office/drawing/2014/main" id="{BEFC1613-748C-4ACF-8813-2E46CD0A190A}"/>
              </a:ext>
            </a:extLst>
          </p:cNvPr>
          <p:cNvSpPr txBox="1"/>
          <p:nvPr/>
        </p:nvSpPr>
        <p:spPr>
          <a:xfrm>
            <a:off x="22699375" y="27681842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ε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12438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783</Words>
  <Application>Microsoft Office PowerPoint</Application>
  <PresentationFormat>Custom</PresentationFormat>
  <Paragraphs>581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MicrosoftYaHei-Bold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ahmed mohamed</cp:lastModifiedBy>
  <cp:revision>16</cp:revision>
  <dcterms:created xsi:type="dcterms:W3CDTF">2022-05-14T12:31:53Z</dcterms:created>
  <dcterms:modified xsi:type="dcterms:W3CDTF">2022-05-16T07:33:51Z</dcterms:modified>
</cp:coreProperties>
</file>