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49327"/>
            <a:ext cx="13126985" cy="49525"/>
            <a:chOff x="-44168188" y="2008171"/>
            <a:chExt cx="45491462" cy="1219400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-44168188" y="2008171"/>
              <a:ext cx="4236335" cy="4200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784005" y="3299536"/>
            <a:ext cx="1297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[A-Za-z_]</a:t>
            </a:r>
            <a:r>
              <a:rPr lang="en-US" sz="1200" dirty="0"/>
              <a:t> </a:t>
            </a:r>
            <a:br>
              <a:rPr lang="en-US" sz="1400" dirty="0"/>
            </a:br>
            <a:endParaRPr lang="en-US" sz="14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51FC19-FD8A-4C00-AEE8-BC3DCECA2971}"/>
              </a:ext>
            </a:extLst>
          </p:cNvPr>
          <p:cNvGrpSpPr/>
          <p:nvPr/>
        </p:nvGrpSpPr>
        <p:grpSpPr>
          <a:xfrm>
            <a:off x="6723003" y="2729926"/>
            <a:ext cx="620210" cy="1042213"/>
            <a:chOff x="5162532" y="461052"/>
            <a:chExt cx="472541" cy="7940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7A4008-5688-408D-8720-CE887A3EC18B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01E4018-D036-4C67-8F84-DB178A91B340}"/>
                </a:ext>
              </a:extLst>
            </p:cNvPr>
            <p:cNvGrpSpPr/>
            <p:nvPr/>
          </p:nvGrpSpPr>
          <p:grpSpPr>
            <a:xfrm>
              <a:off x="5162532" y="795619"/>
              <a:ext cx="472541" cy="459500"/>
              <a:chOff x="5162532" y="795619"/>
              <a:chExt cx="472541" cy="459500"/>
            </a:xfrm>
          </p:grpSpPr>
          <p:sp>
            <p:nvSpPr>
              <p:cNvPr id="33" name="Arrow: U-Turn 32">
                <a:extLst>
                  <a:ext uri="{FF2B5EF4-FFF2-40B4-BE49-F238E27FC236}">
                    <a16:creationId xmlns:a16="http://schemas.microsoft.com/office/drawing/2014/main" id="{3C127F8E-AA0A-4C02-BD8B-4133ECFFDBC1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3FC893-F33C-4D60-89F8-5C98071484F5}"/>
                  </a:ext>
                </a:extLst>
              </p:cNvPr>
              <p:cNvSpPr txBox="1"/>
              <p:nvPr/>
            </p:nvSpPr>
            <p:spPr>
              <a:xfrm>
                <a:off x="5162532" y="997173"/>
                <a:ext cx="472541" cy="25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[0-9]</a:t>
                </a:r>
              </a:p>
            </p:txBody>
          </p:sp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A18B04B-92B9-4F8F-8FDE-923DC37007DF}"/>
              </a:ext>
            </a:extLst>
          </p:cNvPr>
          <p:cNvSpPr/>
          <p:nvPr/>
        </p:nvSpPr>
        <p:spPr>
          <a:xfrm>
            <a:off x="2770161" y="3009297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1F106E-697D-4C75-ADD6-70F6221099EA}"/>
              </a:ext>
            </a:extLst>
          </p:cNvPr>
          <p:cNvGrpSpPr/>
          <p:nvPr/>
        </p:nvGrpSpPr>
        <p:grpSpPr>
          <a:xfrm>
            <a:off x="4704843" y="4060886"/>
            <a:ext cx="1076193" cy="1042213"/>
            <a:chOff x="5162531" y="461052"/>
            <a:chExt cx="819957" cy="79406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38FCA8-7454-4FF3-B0B0-8D26276086A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2D78063-BC57-4EF8-A239-0BCAB2CCB1E4}"/>
                </a:ext>
              </a:extLst>
            </p:cNvPr>
            <p:cNvGrpSpPr/>
            <p:nvPr/>
          </p:nvGrpSpPr>
          <p:grpSpPr>
            <a:xfrm>
              <a:off x="5162531" y="795619"/>
              <a:ext cx="819957" cy="459500"/>
              <a:chOff x="5162531" y="795619"/>
              <a:chExt cx="819957" cy="459500"/>
            </a:xfrm>
          </p:grpSpPr>
          <p:sp>
            <p:nvSpPr>
              <p:cNvPr id="44" name="Arrow: U-Turn 43">
                <a:extLst>
                  <a:ext uri="{FF2B5EF4-FFF2-40B4-BE49-F238E27FC236}">
                    <a16:creationId xmlns:a16="http://schemas.microsoft.com/office/drawing/2014/main" id="{2DB5FE05-CDE0-464E-8F76-1FFC69931B4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AF509EC-FBEC-47DD-A00C-6CAF9F5B718B}"/>
                  </a:ext>
                </a:extLst>
              </p:cNvPr>
              <p:cNvSpPr txBox="1"/>
              <p:nvPr/>
            </p:nvSpPr>
            <p:spPr>
              <a:xfrm>
                <a:off x="5162531" y="997173"/>
                <a:ext cx="819957" cy="25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[A-Za-z_]</a:t>
                </a:r>
                <a:endParaRPr lang="en-US" sz="1600" b="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23F024-21EA-4744-BD34-987AD7280279}"/>
              </a:ext>
            </a:extLst>
          </p:cNvPr>
          <p:cNvGrpSpPr/>
          <p:nvPr/>
        </p:nvGrpSpPr>
        <p:grpSpPr>
          <a:xfrm>
            <a:off x="5014951" y="2969955"/>
            <a:ext cx="1778126" cy="1090930"/>
            <a:chOff x="2177541" y="2006559"/>
            <a:chExt cx="1354762" cy="83118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1D76A46-F719-4A3F-B76D-854F815C8C54}"/>
                </a:ext>
              </a:extLst>
            </p:cNvPr>
            <p:cNvCxnSpPr>
              <a:cxnSpLocks/>
              <a:stCxn id="31" idx="2"/>
              <a:endCxn id="39" idx="0"/>
            </p:cNvCxnSpPr>
            <p:nvPr/>
          </p:nvCxnSpPr>
          <p:spPr>
            <a:xfrm flipH="1">
              <a:off x="2177541" y="2006559"/>
              <a:ext cx="1354762" cy="8311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4E7C7-8079-45AA-9CD7-43B8F4F3FDE8}"/>
                </a:ext>
              </a:extLst>
            </p:cNvPr>
            <p:cNvSpPr txBox="1"/>
            <p:nvPr/>
          </p:nvSpPr>
          <p:spPr>
            <a:xfrm rot="19615307">
              <a:off x="2502222" y="2148755"/>
              <a:ext cx="631944" cy="23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[A-Za-z_]</a:t>
              </a:r>
              <a:endParaRPr lang="en-US" sz="12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0AA54C-473E-4C67-8B3E-2CA8C014F643}"/>
              </a:ext>
            </a:extLst>
          </p:cNvPr>
          <p:cNvGrpSpPr/>
          <p:nvPr/>
        </p:nvGrpSpPr>
        <p:grpSpPr>
          <a:xfrm>
            <a:off x="5254981" y="3139685"/>
            <a:ext cx="1608399" cy="1161233"/>
            <a:chOff x="2620142" y="1078578"/>
            <a:chExt cx="1225447" cy="88475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3D415A5-6AF8-4A95-9DB8-6A31BC159C74}"/>
                </a:ext>
              </a:extLst>
            </p:cNvPr>
            <p:cNvCxnSpPr>
              <a:cxnSpLocks/>
              <a:stCxn id="39" idx="6"/>
              <a:endCxn id="31" idx="3"/>
            </p:cNvCxnSpPr>
            <p:nvPr/>
          </p:nvCxnSpPr>
          <p:spPr>
            <a:xfrm flipV="1">
              <a:off x="2620142" y="1078578"/>
              <a:ext cx="1225447" cy="8847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40EA1B-D257-4042-A8E0-1D93B6213AAD}"/>
                </a:ext>
              </a:extLst>
            </p:cNvPr>
            <p:cNvSpPr txBox="1"/>
            <p:nvPr/>
          </p:nvSpPr>
          <p:spPr>
            <a:xfrm rot="19311997">
              <a:off x="3157617" y="1627382"/>
              <a:ext cx="472541" cy="257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[0-9]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FA925B-0A24-4D73-B4E8-52CFE8129436}"/>
              </a:ext>
            </a:extLst>
          </p:cNvPr>
          <p:cNvGrpSpPr/>
          <p:nvPr/>
        </p:nvGrpSpPr>
        <p:grpSpPr>
          <a:xfrm>
            <a:off x="3179918" y="3419052"/>
            <a:ext cx="1595003" cy="894156"/>
            <a:chOff x="2365412" y="1845994"/>
            <a:chExt cx="1215240" cy="68126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21D1B0-334B-4F50-8F72-7421EF4B7D9F}"/>
                </a:ext>
              </a:extLst>
            </p:cNvPr>
            <p:cNvCxnSpPr>
              <a:cxnSpLocks/>
              <a:stCxn id="35" idx="5"/>
              <a:endCxn id="39" idx="2"/>
            </p:cNvCxnSpPr>
            <p:nvPr/>
          </p:nvCxnSpPr>
          <p:spPr>
            <a:xfrm>
              <a:off x="2365411" y="1845994"/>
              <a:ext cx="1215240" cy="671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A69FA3-0E40-4752-8AB8-06F48B731386}"/>
                </a:ext>
              </a:extLst>
            </p:cNvPr>
            <p:cNvSpPr txBox="1"/>
            <p:nvPr/>
          </p:nvSpPr>
          <p:spPr>
            <a:xfrm>
              <a:off x="2618663" y="2292760"/>
              <a:ext cx="639479" cy="23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[A-Za-z_]</a:t>
              </a:r>
              <a:endParaRPr lang="en-US" sz="1200" b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761390-06CE-451B-BEE8-B5C4A9D577EF}"/>
              </a:ext>
            </a:extLst>
          </p:cNvPr>
          <p:cNvGrpSpPr/>
          <p:nvPr/>
        </p:nvGrpSpPr>
        <p:grpSpPr>
          <a:xfrm>
            <a:off x="3010191" y="2800234"/>
            <a:ext cx="3853189" cy="451515"/>
            <a:chOff x="1932294" y="2280242"/>
            <a:chExt cx="2935762" cy="34401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05EBAFD-7EC1-46EC-BA97-E805D69512AA}"/>
                </a:ext>
              </a:extLst>
            </p:cNvPr>
            <p:cNvCxnSpPr>
              <a:cxnSpLocks/>
              <a:stCxn id="35" idx="0"/>
              <a:endCxn id="31" idx="1"/>
            </p:cNvCxnSpPr>
            <p:nvPr/>
          </p:nvCxnSpPr>
          <p:spPr>
            <a:xfrm flipV="1">
              <a:off x="1932294" y="2280242"/>
              <a:ext cx="2935762" cy="1592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1CB5CF-F107-42BD-AC47-8383903DC651}"/>
                </a:ext>
              </a:extLst>
            </p:cNvPr>
            <p:cNvSpPr txBox="1"/>
            <p:nvPr/>
          </p:nvSpPr>
          <p:spPr>
            <a:xfrm>
              <a:off x="3103535" y="2366308"/>
              <a:ext cx="482312" cy="257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[0-9]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35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20</cp:revision>
  <dcterms:created xsi:type="dcterms:W3CDTF">2022-05-13T13:42:14Z</dcterms:created>
  <dcterms:modified xsi:type="dcterms:W3CDTF">2022-05-14T07:32:39Z</dcterms:modified>
</cp:coreProperties>
</file>