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360548" y="3063240"/>
            <a:ext cx="1268794" cy="365760"/>
            <a:chOff x="627917" y="90809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D15043-7CA8-4504-A82F-56506EAA0A7C}"/>
              </a:ext>
            </a:extLst>
          </p:cNvPr>
          <p:cNvGrpSpPr/>
          <p:nvPr/>
        </p:nvGrpSpPr>
        <p:grpSpPr>
          <a:xfrm>
            <a:off x="1623240" y="3198168"/>
            <a:ext cx="533436" cy="230832"/>
            <a:chOff x="2704902" y="2010614"/>
            <a:chExt cx="533436" cy="2308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9AA9C9-FEA2-45E7-97D9-9DD9D94B0BA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DC5D2E-C278-45F0-B11D-21B06326A2ED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EB18304-AE7A-4AA8-A9CB-2274CA4DDE9A}"/>
              </a:ext>
            </a:extLst>
          </p:cNvPr>
          <p:cNvSpPr/>
          <p:nvPr/>
        </p:nvSpPr>
        <p:spPr>
          <a:xfrm>
            <a:off x="2157849" y="307567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4080C1-2672-47D6-90ED-76A2256732C7}"/>
              </a:ext>
            </a:extLst>
          </p:cNvPr>
          <p:cNvGrpSpPr/>
          <p:nvPr/>
        </p:nvGrpSpPr>
        <p:grpSpPr>
          <a:xfrm>
            <a:off x="2503174" y="3196829"/>
            <a:ext cx="533436" cy="230832"/>
            <a:chOff x="2704902" y="2010614"/>
            <a:chExt cx="533436" cy="2308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B3C63C-9ACE-49CB-9163-0310B290DFC5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83DFED-2C7F-469A-8E54-F069DF628228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E19A767-B6B9-4609-991D-92E6B93C6779}"/>
              </a:ext>
            </a:extLst>
          </p:cNvPr>
          <p:cNvSpPr/>
          <p:nvPr/>
        </p:nvSpPr>
        <p:spPr>
          <a:xfrm>
            <a:off x="3037783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73A623-32B7-4273-90F3-74688AEBEDBC}"/>
              </a:ext>
            </a:extLst>
          </p:cNvPr>
          <p:cNvGrpSpPr/>
          <p:nvPr/>
        </p:nvGrpSpPr>
        <p:grpSpPr>
          <a:xfrm>
            <a:off x="3383108" y="3179281"/>
            <a:ext cx="533436" cy="230832"/>
            <a:chOff x="2704902" y="2010614"/>
            <a:chExt cx="533436" cy="2308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8F04BB-273C-4378-A306-B5516B3C840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90D8BF-5C89-4764-9DE8-ED2D4F89737A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DFAEBFB8-31D0-467E-BA88-EE630FF245E0}"/>
              </a:ext>
            </a:extLst>
          </p:cNvPr>
          <p:cNvSpPr/>
          <p:nvPr/>
        </p:nvSpPr>
        <p:spPr>
          <a:xfrm>
            <a:off x="3923196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4D8FD1-675D-4EEF-9342-1A49FB8F78BA}"/>
              </a:ext>
            </a:extLst>
          </p:cNvPr>
          <p:cNvGrpSpPr/>
          <p:nvPr/>
        </p:nvGrpSpPr>
        <p:grpSpPr>
          <a:xfrm>
            <a:off x="5220446" y="3168314"/>
            <a:ext cx="533436" cy="230832"/>
            <a:chOff x="2704902" y="2010614"/>
            <a:chExt cx="533436" cy="230832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F3BDBB0-F47D-462A-82E6-4936448ADD32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2465483-254A-4D64-BA66-AB191D4E2EAC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f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5760534" y="3055514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7F0618B-C715-48DA-9D79-B3CDBC312EB9}"/>
              </a:ext>
            </a:extLst>
          </p:cNvPr>
          <p:cNvGrpSpPr/>
          <p:nvPr/>
        </p:nvGrpSpPr>
        <p:grpSpPr>
          <a:xfrm>
            <a:off x="4301777" y="3190442"/>
            <a:ext cx="533436" cy="230832"/>
            <a:chOff x="2704902" y="2010614"/>
            <a:chExt cx="533436" cy="2308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E93F960-9CB5-431B-9EB6-48A71F9E630F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A4ECDD-5CB3-47EB-AB4C-3A7D3479D877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670D645A-BDAB-4BDE-A19C-18F82D66900A}"/>
              </a:ext>
            </a:extLst>
          </p:cNvPr>
          <p:cNvSpPr/>
          <p:nvPr/>
        </p:nvSpPr>
        <p:spPr>
          <a:xfrm>
            <a:off x="4841865" y="303992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10</cp:revision>
  <dcterms:created xsi:type="dcterms:W3CDTF">2022-05-13T13:42:14Z</dcterms:created>
  <dcterms:modified xsi:type="dcterms:W3CDTF">2022-05-13T15:35:16Z</dcterms:modified>
</cp:coreProperties>
</file>