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758" y="-29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4CBFF-8AFC-B7A3-BAD5-AD1A9258C4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4085" y="182492"/>
            <a:ext cx="13947307" cy="42619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7917" y="952473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116330" y="1090972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1530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2473960" y="10926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2611791" y="104910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5109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5166607" y="1225490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5728652" y="908092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5785308" y="1242659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8050332" y="20384646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8538745" y="20523145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8953366" y="2034026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3129333" y="24703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1200407" y="2701136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F92E4-3C59-9389-592F-1DD13A2A5C0B}"/>
              </a:ext>
            </a:extLst>
          </p:cNvPr>
          <p:cNvGrpSpPr/>
          <p:nvPr/>
        </p:nvGrpSpPr>
        <p:grpSpPr>
          <a:xfrm>
            <a:off x="9265562" y="20147282"/>
            <a:ext cx="8372198" cy="246547"/>
            <a:chOff x="2709622" y="5441112"/>
            <a:chExt cx="23687195" cy="31324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79FE67-3A57-3B1C-26E3-7612D99006D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9622" y="5441112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6CF7258-57AD-5549-58CC-9BF8E03B0E7F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2289601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DDFBEB-3EDB-AFE4-E6BB-10767D096BCC}"/>
              </a:ext>
            </a:extLst>
          </p:cNvPr>
          <p:cNvGrpSpPr/>
          <p:nvPr/>
        </p:nvGrpSpPr>
        <p:grpSpPr>
          <a:xfrm>
            <a:off x="9265562" y="20652461"/>
            <a:ext cx="8372197" cy="246547"/>
            <a:chOff x="2709622" y="5127866"/>
            <a:chExt cx="23687192" cy="31324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BED06B-CE28-C9A5-15EA-1017726052D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5127866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E195F3C-409B-29EA-374D-284AC609620A}"/>
                </a:ext>
              </a:extLst>
            </p:cNvPr>
            <p:cNvCxnSpPr>
              <a:cxnSpLocks/>
              <a:endCxn id="217" idx="2"/>
            </p:cNvCxnSpPr>
            <p:nvPr/>
          </p:nvCxnSpPr>
          <p:spPr>
            <a:xfrm flipV="1">
              <a:off x="3500807" y="5438460"/>
              <a:ext cx="22896007" cy="265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4028E9-14BA-7B06-59DF-2C76DF92D74A}"/>
              </a:ext>
            </a:extLst>
          </p:cNvPr>
          <p:cNvGrpSpPr/>
          <p:nvPr/>
        </p:nvGrpSpPr>
        <p:grpSpPr>
          <a:xfrm>
            <a:off x="9265562" y="20652460"/>
            <a:ext cx="8372197" cy="955317"/>
            <a:chOff x="2709622" y="4227350"/>
            <a:chExt cx="23687192" cy="121376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CFA011-E36F-1CAB-8BFB-5BBCD47F43E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4227350"/>
              <a:ext cx="791185" cy="121376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19660E5-C396-9951-D5CF-774EC3637DD4}"/>
                </a:ext>
              </a:extLst>
            </p:cNvPr>
            <p:cNvCxnSpPr>
              <a:cxnSpLocks/>
              <a:endCxn id="198" idx="2"/>
            </p:cNvCxnSpPr>
            <p:nvPr/>
          </p:nvCxnSpPr>
          <p:spPr>
            <a:xfrm flipV="1">
              <a:off x="3500807" y="5434805"/>
              <a:ext cx="22896007" cy="630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0A3202-26E9-BBD0-51FA-15F59B98D594}"/>
              </a:ext>
            </a:extLst>
          </p:cNvPr>
          <p:cNvGrpSpPr/>
          <p:nvPr/>
        </p:nvGrpSpPr>
        <p:grpSpPr>
          <a:xfrm>
            <a:off x="9265562" y="20652463"/>
            <a:ext cx="8391229" cy="1695979"/>
            <a:chOff x="2709622" y="3307224"/>
            <a:chExt cx="23741039" cy="215479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645769-A09A-40DD-4CA9-B69360B92407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3307224"/>
              <a:ext cx="791185" cy="2133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3FBF340-F963-6BCE-4E4D-9264C00CAFB7}"/>
                </a:ext>
              </a:extLst>
            </p:cNvPr>
            <p:cNvCxnSpPr>
              <a:cxnSpLocks/>
              <a:endCxn id="248" idx="2"/>
            </p:cNvCxnSpPr>
            <p:nvPr/>
          </p:nvCxnSpPr>
          <p:spPr>
            <a:xfrm>
              <a:off x="3500807" y="5441112"/>
              <a:ext cx="22949854" cy="209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D29002-DA3A-1BFD-2CCD-8855D35CB01B}"/>
              </a:ext>
            </a:extLst>
          </p:cNvPr>
          <p:cNvGrpSpPr/>
          <p:nvPr/>
        </p:nvGrpSpPr>
        <p:grpSpPr>
          <a:xfrm>
            <a:off x="9265563" y="20652460"/>
            <a:ext cx="7079342" cy="6363177"/>
            <a:chOff x="2770961" y="-578270"/>
            <a:chExt cx="32087771" cy="601938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F172AD-228B-EEFF-202E-A6425E2ECB8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70961" y="-578270"/>
              <a:ext cx="729845" cy="60193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F5EE36-40B1-9AD5-60B2-C343C48D1AAC}"/>
                </a:ext>
              </a:extLst>
            </p:cNvPr>
            <p:cNvCxnSpPr>
              <a:cxnSpLocks/>
              <a:endCxn id="814" idx="2"/>
            </p:cNvCxnSpPr>
            <p:nvPr/>
          </p:nvCxnSpPr>
          <p:spPr>
            <a:xfrm flipV="1">
              <a:off x="3500808" y="5404605"/>
              <a:ext cx="31357924" cy="3650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54AADB-A8AF-5C27-4F13-397696548A8A}"/>
              </a:ext>
            </a:extLst>
          </p:cNvPr>
          <p:cNvGrpSpPr/>
          <p:nvPr/>
        </p:nvGrpSpPr>
        <p:grpSpPr>
          <a:xfrm>
            <a:off x="9265562" y="20652460"/>
            <a:ext cx="7600038" cy="11473449"/>
            <a:chOff x="3009801" y="-1230913"/>
            <a:chExt cx="34447874" cy="667202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264DA0-36D2-CBBD-488F-28105DEC5A66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230913"/>
              <a:ext cx="491007" cy="667202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243702-2173-7465-A88D-2A09519C6150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1818FE-E3A8-ECAF-1941-CA6E53396C53}"/>
              </a:ext>
            </a:extLst>
          </p:cNvPr>
          <p:cNvGrpSpPr/>
          <p:nvPr/>
        </p:nvGrpSpPr>
        <p:grpSpPr>
          <a:xfrm>
            <a:off x="9265562" y="20652461"/>
            <a:ext cx="7600038" cy="12187387"/>
            <a:chOff x="3009801" y="-1646081"/>
            <a:chExt cx="34447874" cy="708719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7668A8-ACFE-3E84-0F85-301773F4E1F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646081"/>
              <a:ext cx="491007" cy="708719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6A68B3-131A-62AC-5941-F2AC66413A19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86E99C-CB4D-A109-AF87-EEE50C385E09}"/>
              </a:ext>
            </a:extLst>
          </p:cNvPr>
          <p:cNvGrpSpPr/>
          <p:nvPr/>
        </p:nvGrpSpPr>
        <p:grpSpPr>
          <a:xfrm>
            <a:off x="9265562" y="20652461"/>
            <a:ext cx="7600038" cy="12897755"/>
            <a:chOff x="3009801" y="-2059173"/>
            <a:chExt cx="34447874" cy="750028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4D49B9-F878-2DA5-C6EB-F0CFAA8FE592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2059173"/>
              <a:ext cx="491007" cy="75002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686111-C1A5-3E75-8DC2-E122E22628A3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A7DADD-03D2-7024-4793-32F10E5E8854}"/>
              </a:ext>
            </a:extLst>
          </p:cNvPr>
          <p:cNvGrpSpPr/>
          <p:nvPr/>
        </p:nvGrpSpPr>
        <p:grpSpPr>
          <a:xfrm>
            <a:off x="9265562" y="20652462"/>
            <a:ext cx="6858875" cy="13632294"/>
            <a:chOff x="3009806" y="-2486321"/>
            <a:chExt cx="34447869" cy="792743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4AA6C0-2EDE-45C8-997B-05939464AB6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6" y="-2486321"/>
              <a:ext cx="491003" cy="792743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F27D6F-76BB-1694-B1DE-2232CA9A11F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B36EC4-8F9F-08D0-F2C4-4BB7FF753B53}"/>
              </a:ext>
            </a:extLst>
          </p:cNvPr>
          <p:cNvGrpSpPr/>
          <p:nvPr/>
        </p:nvGrpSpPr>
        <p:grpSpPr>
          <a:xfrm>
            <a:off x="9265562" y="20652461"/>
            <a:ext cx="6837724" cy="14346235"/>
            <a:chOff x="3116034" y="-2901491"/>
            <a:chExt cx="34341641" cy="834260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665E34-D02E-97A7-8308-FFC3EF643FA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1491"/>
              <a:ext cx="384774" cy="834260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CE8BA1F-BDED-4BBC-2086-412B46DBA183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DD2A9A3-7FCE-C6A1-8985-2DE97F82DE1C}"/>
              </a:ext>
            </a:extLst>
          </p:cNvPr>
          <p:cNvGrpSpPr/>
          <p:nvPr/>
        </p:nvGrpSpPr>
        <p:grpSpPr>
          <a:xfrm>
            <a:off x="9265562" y="20652460"/>
            <a:ext cx="6837724" cy="15056604"/>
            <a:chOff x="3116034" y="-2906584"/>
            <a:chExt cx="34341641" cy="834769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749355-A56B-DF7A-60AB-E4E03CFEFC0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6584"/>
              <a:ext cx="384774" cy="83476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93C6AA3-87C4-B51A-053C-D235DFF160E0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DF63F0-524C-5A99-7699-257F9862FCD6}"/>
              </a:ext>
            </a:extLst>
          </p:cNvPr>
          <p:cNvGrpSpPr/>
          <p:nvPr/>
        </p:nvGrpSpPr>
        <p:grpSpPr>
          <a:xfrm>
            <a:off x="9265562" y="20652461"/>
            <a:ext cx="6002628" cy="15801262"/>
            <a:chOff x="3116040" y="-3319438"/>
            <a:chExt cx="34341635" cy="876055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2F9CF4-0888-5622-45CA-47F92DD72BE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40" y="-3319438"/>
              <a:ext cx="384767" cy="87605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3C39AD-1555-B5D0-8D46-CAD319B052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5D76A6-A658-E4A9-8842-60BE8E120104}"/>
              </a:ext>
            </a:extLst>
          </p:cNvPr>
          <p:cNvGrpSpPr/>
          <p:nvPr/>
        </p:nvGrpSpPr>
        <p:grpSpPr>
          <a:xfrm>
            <a:off x="9265562" y="20652461"/>
            <a:ext cx="1267400" cy="17212973"/>
            <a:chOff x="1600617" y="-4102120"/>
            <a:chExt cx="35857058" cy="9543232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E4F22F-6FAB-F3C9-72B3-5F3181D9A8F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1600617" y="-4102120"/>
              <a:ext cx="1900192" cy="95432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2A55CF2-20FC-3385-F176-5FBF7E00436D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660BA3-2976-E712-65DD-212464DAE2DB}"/>
              </a:ext>
            </a:extLst>
          </p:cNvPr>
          <p:cNvGrpSpPr/>
          <p:nvPr/>
        </p:nvGrpSpPr>
        <p:grpSpPr>
          <a:xfrm>
            <a:off x="9265562" y="20652461"/>
            <a:ext cx="5932177" cy="17957631"/>
            <a:chOff x="3393340" y="-4514974"/>
            <a:chExt cx="34064335" cy="995608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6EEEE2-C1F1-DF4B-B232-C599200749CE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93340" y="-4514974"/>
              <a:ext cx="107467" cy="995608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B221D77-ECD5-F3A8-A389-BAEB86F25D1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5A746EA-4F98-7936-9B50-2ED65E1C4B34}"/>
              </a:ext>
            </a:extLst>
          </p:cNvPr>
          <p:cNvGrpSpPr/>
          <p:nvPr/>
        </p:nvGrpSpPr>
        <p:grpSpPr>
          <a:xfrm>
            <a:off x="9265562" y="20652462"/>
            <a:ext cx="5268131" cy="18678650"/>
            <a:chOff x="3271895" y="-4914722"/>
            <a:chExt cx="34185780" cy="1035583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41BFC6-969A-3E27-863A-DADC620DE5A3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271895" y="-4914722"/>
              <a:ext cx="228912" cy="1035583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7F38748-801D-41C5-EC2B-D98463512B7C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7DD6716-1033-8017-6C6E-2AC566E5C03D}"/>
              </a:ext>
            </a:extLst>
          </p:cNvPr>
          <p:cNvGrpSpPr/>
          <p:nvPr/>
        </p:nvGrpSpPr>
        <p:grpSpPr>
          <a:xfrm>
            <a:off x="9265562" y="20652461"/>
            <a:ext cx="4402568" cy="19344790"/>
            <a:chOff x="3353735" y="-5284044"/>
            <a:chExt cx="34103940" cy="1072515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5223FB1-058F-DA35-6C6C-8C1240D725C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53735" y="-5284044"/>
              <a:ext cx="147073" cy="107251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76E5650-BB12-F4CE-4201-F063938EBB62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B71469-9882-4228-C850-70598E8429E7}"/>
              </a:ext>
            </a:extLst>
          </p:cNvPr>
          <p:cNvGrpSpPr/>
          <p:nvPr/>
        </p:nvGrpSpPr>
        <p:grpSpPr>
          <a:xfrm>
            <a:off x="9265562" y="20652461"/>
            <a:ext cx="488991" cy="20777555"/>
            <a:chOff x="3372625" y="-6078399"/>
            <a:chExt cx="34085050" cy="11519511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E90A13-F931-13D0-E907-E9001C3B80E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72625" y="-6078399"/>
              <a:ext cx="128187" cy="115195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7029DD1-F364-DE0C-58C8-59A316E1A619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96A448-BC1E-AA9E-FB80-4D5866E3AA57}"/>
              </a:ext>
            </a:extLst>
          </p:cNvPr>
          <p:cNvGrpSpPr/>
          <p:nvPr/>
        </p:nvGrpSpPr>
        <p:grpSpPr>
          <a:xfrm>
            <a:off x="9147383" y="20652462"/>
            <a:ext cx="1385579" cy="21529280"/>
            <a:chOff x="3500808" y="-6495171"/>
            <a:chExt cx="52500995" cy="1193628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68DA9E7-5359-58A7-39F2-7121D825FA51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 flipH="1">
              <a:off x="3500808" y="-6495171"/>
              <a:ext cx="4477922" cy="1193628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3942A0E-1A2D-5A67-2168-D8EF08A6653B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5250099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9427B7F-AEEA-EBAB-304D-570F56BEEAEE}"/>
              </a:ext>
            </a:extLst>
          </p:cNvPr>
          <p:cNvGrpSpPr/>
          <p:nvPr/>
        </p:nvGrpSpPr>
        <p:grpSpPr>
          <a:xfrm>
            <a:off x="9265563" y="19086568"/>
            <a:ext cx="6737967" cy="1307264"/>
            <a:chOff x="2707500" y="5441112"/>
            <a:chExt cx="23694029" cy="104349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376E104-2E57-E809-D504-9A2C9C5019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7500" y="5441112"/>
              <a:ext cx="793307" cy="10434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D3D4CFC-9A58-F181-E03B-20B84954D206}"/>
                </a:ext>
              </a:extLst>
            </p:cNvPr>
            <p:cNvCxnSpPr>
              <a:cxnSpLocks/>
              <a:endCxn id="298" idx="2"/>
            </p:cNvCxnSpPr>
            <p:nvPr/>
          </p:nvCxnSpPr>
          <p:spPr>
            <a:xfrm>
              <a:off x="3500807" y="5441112"/>
              <a:ext cx="22900722" cy="48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016A58-A620-44B4-04EF-94C07BFBF3DF}"/>
              </a:ext>
            </a:extLst>
          </p:cNvPr>
          <p:cNvGrpSpPr/>
          <p:nvPr/>
        </p:nvGrpSpPr>
        <p:grpSpPr>
          <a:xfrm>
            <a:off x="9265562" y="15547317"/>
            <a:ext cx="7989409" cy="4846511"/>
            <a:chOff x="2582064" y="5103610"/>
            <a:chExt cx="25968770" cy="2799776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1E32884-CEEF-8A47-1421-11B042100E7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4" y="5103610"/>
              <a:ext cx="2385761" cy="27997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4F027AB-4DA7-DCAA-2EF1-2E9FB7FE2186}"/>
                </a:ext>
              </a:extLst>
            </p:cNvPr>
            <p:cNvCxnSpPr>
              <a:cxnSpLocks/>
              <a:endCxn id="676" idx="2"/>
            </p:cNvCxnSpPr>
            <p:nvPr/>
          </p:nvCxnSpPr>
          <p:spPr>
            <a:xfrm>
              <a:off x="4915331" y="5103610"/>
              <a:ext cx="23635503" cy="3108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4DFB1D2-C2BA-C524-D295-EA0DCD0950B6}"/>
              </a:ext>
            </a:extLst>
          </p:cNvPr>
          <p:cNvGrpSpPr/>
          <p:nvPr/>
        </p:nvGrpSpPr>
        <p:grpSpPr>
          <a:xfrm>
            <a:off x="9265562" y="12688633"/>
            <a:ext cx="5480415" cy="7705197"/>
            <a:chOff x="2582067" y="5337114"/>
            <a:chExt cx="17813537" cy="445120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D4C2FC9-A621-C040-4497-E6381148ABC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7" y="5349265"/>
              <a:ext cx="678362" cy="44390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7AF9396-250B-C286-0F12-7F22160B9F81}"/>
                </a:ext>
              </a:extLst>
            </p:cNvPr>
            <p:cNvCxnSpPr>
              <a:cxnSpLocks/>
              <a:endCxn id="614" idx="2"/>
            </p:cNvCxnSpPr>
            <p:nvPr/>
          </p:nvCxnSpPr>
          <p:spPr>
            <a:xfrm flipV="1">
              <a:off x="3275825" y="5337114"/>
              <a:ext cx="17119779" cy="1633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E496F8E-DD1C-8C82-884A-D36AC2D5B351}"/>
              </a:ext>
            </a:extLst>
          </p:cNvPr>
          <p:cNvGrpSpPr/>
          <p:nvPr/>
        </p:nvGrpSpPr>
        <p:grpSpPr>
          <a:xfrm>
            <a:off x="9265562" y="10345971"/>
            <a:ext cx="9186694" cy="10047859"/>
            <a:chOff x="2927994" y="5435997"/>
            <a:chExt cx="26890814" cy="580453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4EA6F3-D264-8573-3A19-46A91938411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4" y="5441112"/>
              <a:ext cx="572811" cy="579942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DC762F-F9A8-E62E-D862-9AD2599474FD}"/>
                </a:ext>
              </a:extLst>
            </p:cNvPr>
            <p:cNvCxnSpPr>
              <a:cxnSpLocks/>
              <a:endCxn id="401" idx="2"/>
            </p:cNvCxnSpPr>
            <p:nvPr/>
          </p:nvCxnSpPr>
          <p:spPr>
            <a:xfrm>
              <a:off x="3500805" y="5435997"/>
              <a:ext cx="26318003" cy="92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0100913-8129-4A2B-3639-07C83E0CACD3}"/>
              </a:ext>
            </a:extLst>
          </p:cNvPr>
          <p:cNvGrpSpPr/>
          <p:nvPr/>
        </p:nvGrpSpPr>
        <p:grpSpPr>
          <a:xfrm>
            <a:off x="9265562" y="8656321"/>
            <a:ext cx="9186694" cy="11737508"/>
            <a:chOff x="2927997" y="5441112"/>
            <a:chExt cx="26890814" cy="6766779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0370121-FB9D-BCF4-5138-F4245AD2D83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7" y="5441112"/>
              <a:ext cx="572808" cy="676677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1891CC7-DD8B-8E3D-50D4-9D97BDC7DF77}"/>
                </a:ext>
              </a:extLst>
            </p:cNvPr>
            <p:cNvCxnSpPr>
              <a:cxnSpLocks/>
              <a:endCxn id="498" idx="2"/>
            </p:cNvCxnSpPr>
            <p:nvPr/>
          </p:nvCxnSpPr>
          <p:spPr>
            <a:xfrm>
              <a:off x="3500805" y="5441112"/>
              <a:ext cx="26318006" cy="175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E764AC7-7013-5E1B-A979-3307B4751B44}"/>
              </a:ext>
            </a:extLst>
          </p:cNvPr>
          <p:cNvGrpSpPr/>
          <p:nvPr/>
        </p:nvGrpSpPr>
        <p:grpSpPr>
          <a:xfrm>
            <a:off x="9265562" y="7924912"/>
            <a:ext cx="10029908" cy="12468917"/>
            <a:chOff x="2928000" y="5436681"/>
            <a:chExt cx="26917322" cy="7188443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14F4966-1701-0C6C-09C1-E3A53F4A60E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8000" y="5441112"/>
              <a:ext cx="572805" cy="718401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C5C2A29-A911-1EC3-56ED-50AF77C5AB6D}"/>
                </a:ext>
              </a:extLst>
            </p:cNvPr>
            <p:cNvCxnSpPr>
              <a:cxnSpLocks/>
              <a:endCxn id="494" idx="2"/>
            </p:cNvCxnSpPr>
            <p:nvPr/>
          </p:nvCxnSpPr>
          <p:spPr>
            <a:xfrm flipV="1">
              <a:off x="3500805" y="5436681"/>
              <a:ext cx="26344517" cy="443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224AD8-49C4-C898-5935-04E4E3FF7D26}"/>
              </a:ext>
            </a:extLst>
          </p:cNvPr>
          <p:cNvGrpSpPr/>
          <p:nvPr/>
        </p:nvGrpSpPr>
        <p:grpSpPr>
          <a:xfrm>
            <a:off x="9265562" y="7180873"/>
            <a:ext cx="10056322" cy="13212956"/>
            <a:chOff x="2837876" y="5441112"/>
            <a:chExt cx="26988209" cy="7617388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16F290-B1DA-A243-DDC2-C909E7BC186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37876" y="5441112"/>
              <a:ext cx="662929" cy="76173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41645DF-65DB-85B2-8067-85E08915033A}"/>
                </a:ext>
              </a:extLst>
            </p:cNvPr>
            <p:cNvCxnSpPr>
              <a:cxnSpLocks/>
              <a:endCxn id="481" idx="2"/>
            </p:cNvCxnSpPr>
            <p:nvPr/>
          </p:nvCxnSpPr>
          <p:spPr>
            <a:xfrm>
              <a:off x="3500805" y="5441112"/>
              <a:ext cx="26325280" cy="328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D79970-898A-A949-2417-261EB63208C5}"/>
              </a:ext>
            </a:extLst>
          </p:cNvPr>
          <p:cNvGrpSpPr/>
          <p:nvPr/>
        </p:nvGrpSpPr>
        <p:grpSpPr>
          <a:xfrm>
            <a:off x="9265562" y="6466933"/>
            <a:ext cx="10073852" cy="13926896"/>
            <a:chOff x="2801399" y="5441112"/>
            <a:chExt cx="27035255" cy="8028981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61EA2D0-0C00-8A85-D126-D2E7EB7EB4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01399" y="5441112"/>
              <a:ext cx="699406" cy="80289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058FC95-D3D4-280E-3316-BCBA5D0396D6}"/>
                </a:ext>
              </a:extLst>
            </p:cNvPr>
            <p:cNvCxnSpPr>
              <a:cxnSpLocks/>
              <a:endCxn id="463" idx="2"/>
            </p:cNvCxnSpPr>
            <p:nvPr/>
          </p:nvCxnSpPr>
          <p:spPr>
            <a:xfrm>
              <a:off x="3500805" y="5441112"/>
              <a:ext cx="26335849" cy="23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DF659C-CA08-0879-6E99-714176CAE0BD}"/>
              </a:ext>
            </a:extLst>
          </p:cNvPr>
          <p:cNvGrpSpPr/>
          <p:nvPr/>
        </p:nvGrpSpPr>
        <p:grpSpPr>
          <a:xfrm>
            <a:off x="9265562" y="5752112"/>
            <a:ext cx="10899131" cy="14641717"/>
            <a:chOff x="2933699" y="5441112"/>
            <a:chExt cx="26865988" cy="8441082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EFD8E18-415C-C8F6-03E3-D3CD77BF7562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699" y="5441112"/>
              <a:ext cx="567107" cy="84410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2E1295B-1EF1-362B-7C64-A14D8BD20C38}"/>
                </a:ext>
              </a:extLst>
            </p:cNvPr>
            <p:cNvCxnSpPr>
              <a:cxnSpLocks/>
              <a:endCxn id="443" idx="2"/>
            </p:cNvCxnSpPr>
            <p:nvPr/>
          </p:nvCxnSpPr>
          <p:spPr>
            <a:xfrm>
              <a:off x="3500806" y="5441112"/>
              <a:ext cx="26298881" cy="195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E97B08-583D-6C3D-C785-D4DD986D1653}"/>
              </a:ext>
            </a:extLst>
          </p:cNvPr>
          <p:cNvGrpSpPr/>
          <p:nvPr/>
        </p:nvGrpSpPr>
        <p:grpSpPr>
          <a:xfrm>
            <a:off x="9265562" y="5049207"/>
            <a:ext cx="10819659" cy="15344622"/>
            <a:chOff x="2933701" y="5441112"/>
            <a:chExt cx="26835114" cy="884631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BD99B28-C018-AC7C-7FAB-2A07E665B9A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884631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353B9AE-7B30-D1EA-6FD1-41A0841DDA8F}"/>
                </a:ext>
              </a:extLst>
            </p:cNvPr>
            <p:cNvCxnSpPr>
              <a:cxnSpLocks/>
              <a:endCxn id="433" idx="2"/>
            </p:cNvCxnSpPr>
            <p:nvPr/>
          </p:nvCxnSpPr>
          <p:spPr>
            <a:xfrm flipV="1">
              <a:off x="3436669" y="5452613"/>
              <a:ext cx="26332146" cy="80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E3E9C9D-B496-4AF8-EE47-8C1B2C2F776E}"/>
              </a:ext>
            </a:extLst>
          </p:cNvPr>
          <p:cNvGrpSpPr/>
          <p:nvPr/>
        </p:nvGrpSpPr>
        <p:grpSpPr>
          <a:xfrm>
            <a:off x="9265562" y="4316058"/>
            <a:ext cx="10831369" cy="16077771"/>
            <a:chOff x="2933701" y="5437898"/>
            <a:chExt cx="26864157" cy="926898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87EF810-1816-69A8-02FB-CD43B014EF5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26576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5F3A98B-D077-85CE-186C-629C519A4E3E}"/>
                </a:ext>
              </a:extLst>
            </p:cNvPr>
            <p:cNvCxnSpPr>
              <a:cxnSpLocks/>
              <a:endCxn id="423" idx="2"/>
            </p:cNvCxnSpPr>
            <p:nvPr/>
          </p:nvCxnSpPr>
          <p:spPr>
            <a:xfrm flipV="1">
              <a:off x="3500805" y="5437898"/>
              <a:ext cx="26297053" cy="321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55C2A7D-9D4F-4705-6E63-0C4E83897942}"/>
              </a:ext>
            </a:extLst>
          </p:cNvPr>
          <p:cNvGrpSpPr/>
          <p:nvPr/>
        </p:nvGrpSpPr>
        <p:grpSpPr>
          <a:xfrm>
            <a:off x="9265562" y="3596959"/>
            <a:ext cx="10815956" cy="16796869"/>
            <a:chOff x="2933701" y="5435889"/>
            <a:chExt cx="26825930" cy="9683547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4C8BF5-C1F9-8A70-EDE5-BCD138A9396E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67832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9B38426-16F7-8895-0E35-F7D025F51A64}"/>
                </a:ext>
              </a:extLst>
            </p:cNvPr>
            <p:cNvCxnSpPr>
              <a:cxnSpLocks/>
              <a:endCxn id="413" idx="2"/>
            </p:cNvCxnSpPr>
            <p:nvPr/>
          </p:nvCxnSpPr>
          <p:spPr>
            <a:xfrm flipV="1">
              <a:off x="3500805" y="5435889"/>
              <a:ext cx="26258826" cy="522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50837AA-654C-73C9-BDD0-96F3D01B9D32}"/>
              </a:ext>
            </a:extLst>
          </p:cNvPr>
          <p:cNvGrpSpPr/>
          <p:nvPr/>
        </p:nvGrpSpPr>
        <p:grpSpPr>
          <a:xfrm>
            <a:off x="9265562" y="2842796"/>
            <a:ext cx="10836899" cy="17551033"/>
            <a:chOff x="2933701" y="5434484"/>
            <a:chExt cx="26877873" cy="10118329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D16CC71-8880-69E6-D188-C85CB515113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1011170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EE5914B-2EE6-9CA3-723D-354DA4FB3A89}"/>
                </a:ext>
              </a:extLst>
            </p:cNvPr>
            <p:cNvCxnSpPr>
              <a:cxnSpLocks/>
              <a:endCxn id="403" idx="2"/>
            </p:cNvCxnSpPr>
            <p:nvPr/>
          </p:nvCxnSpPr>
          <p:spPr>
            <a:xfrm flipV="1">
              <a:off x="3500805" y="5434484"/>
              <a:ext cx="26310769" cy="66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8BFB868-0D8D-0C1D-AA1F-DE5F7C2C7E83}"/>
              </a:ext>
            </a:extLst>
          </p:cNvPr>
          <p:cNvGrpSpPr/>
          <p:nvPr/>
        </p:nvGrpSpPr>
        <p:grpSpPr>
          <a:xfrm>
            <a:off x="9265562" y="2136904"/>
            <a:ext cx="10847559" cy="18256925"/>
            <a:chOff x="3034132" y="5436155"/>
            <a:chExt cx="26745664" cy="10176503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231DE6C-FABD-0063-B7AC-57B28DB04F5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34132" y="5441112"/>
              <a:ext cx="466673" cy="101715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DF3FBEF-1433-01AF-013A-B59CF8C657B4}"/>
                </a:ext>
              </a:extLst>
            </p:cNvPr>
            <p:cNvCxnSpPr>
              <a:cxnSpLocks/>
              <a:endCxn id="393" idx="2"/>
            </p:cNvCxnSpPr>
            <p:nvPr/>
          </p:nvCxnSpPr>
          <p:spPr>
            <a:xfrm flipV="1">
              <a:off x="3500807" y="5436155"/>
              <a:ext cx="26278989" cy="495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6A9568E-B851-E17A-8D18-5D38D8276470}"/>
              </a:ext>
            </a:extLst>
          </p:cNvPr>
          <p:cNvGrpSpPr/>
          <p:nvPr/>
        </p:nvGrpSpPr>
        <p:grpSpPr>
          <a:xfrm>
            <a:off x="9265562" y="1414787"/>
            <a:ext cx="10822053" cy="18979043"/>
            <a:chOff x="3092096" y="5438639"/>
            <a:chExt cx="26682777" cy="10579015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F3A8FF7-92DC-BF8A-1330-149E04F7AED1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57654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1FA772E-6DA1-2CDE-4B76-5D8F5899843A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 flipV="1">
              <a:off x="3500805" y="5438639"/>
              <a:ext cx="26274068" cy="247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AD1442E-1120-D92B-D9F9-91CC6A5ACC0A}"/>
              </a:ext>
            </a:extLst>
          </p:cNvPr>
          <p:cNvGrpSpPr/>
          <p:nvPr/>
        </p:nvGrpSpPr>
        <p:grpSpPr>
          <a:xfrm>
            <a:off x="9265562" y="713775"/>
            <a:ext cx="10830237" cy="19680055"/>
            <a:chOff x="3092096" y="5441112"/>
            <a:chExt cx="26702955" cy="1096976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323E933-F75D-CBC5-26EE-6760907D4A17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9697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585F0A0-9E55-5E59-54B9-9BDD7121F3EE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>
              <a:off x="3500805" y="5441112"/>
              <a:ext cx="26294246" cy="13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046461B4-7B18-9215-1E7D-659F5B1F939E}"/>
              </a:ext>
            </a:extLst>
          </p:cNvPr>
          <p:cNvSpPr/>
          <p:nvPr/>
        </p:nvSpPr>
        <p:spPr>
          <a:xfrm>
            <a:off x="21693206" y="20270555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85F9FAC-EF99-3E0F-3935-627D5E51BD12}"/>
              </a:ext>
            </a:extLst>
          </p:cNvPr>
          <p:cNvSpPr/>
          <p:nvPr/>
        </p:nvSpPr>
        <p:spPr>
          <a:xfrm>
            <a:off x="17656791" y="199731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E4FE288-D02F-25EC-2D36-CE0076903C96}"/>
              </a:ext>
            </a:extLst>
          </p:cNvPr>
          <p:cNvSpPr/>
          <p:nvPr/>
        </p:nvSpPr>
        <p:spPr>
          <a:xfrm>
            <a:off x="18453786" y="199731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6965F7C-820C-4049-DBC9-E3C74ECBC0E9}"/>
              </a:ext>
            </a:extLst>
          </p:cNvPr>
          <p:cNvSpPr/>
          <p:nvPr/>
        </p:nvSpPr>
        <p:spPr>
          <a:xfrm>
            <a:off x="19246820" y="199731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0AFA933-681E-7E0B-4570-998A335CBB11}"/>
              </a:ext>
            </a:extLst>
          </p:cNvPr>
          <p:cNvSpPr/>
          <p:nvPr/>
        </p:nvSpPr>
        <p:spPr>
          <a:xfrm>
            <a:off x="20073496" y="199731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F766444-1930-57E9-AFFD-29CDD059BC0A}"/>
              </a:ext>
            </a:extLst>
          </p:cNvPr>
          <p:cNvSpPr/>
          <p:nvPr/>
        </p:nvSpPr>
        <p:spPr>
          <a:xfrm>
            <a:off x="20898346" y="199745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AFC644-CF1D-08A0-0FE8-3C9779696F74}"/>
              </a:ext>
            </a:extLst>
          </p:cNvPr>
          <p:cNvCxnSpPr>
            <a:cxnSpLocks/>
            <a:stCxn id="174" idx="6"/>
            <a:endCxn id="175" idx="2"/>
          </p:cNvCxnSpPr>
          <p:nvPr/>
        </p:nvCxnSpPr>
        <p:spPr>
          <a:xfrm>
            <a:off x="18022551" y="20155991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4B0EAD9-02AF-3440-983D-2E125643FA28}"/>
              </a:ext>
            </a:extLst>
          </p:cNvPr>
          <p:cNvSpPr txBox="1"/>
          <p:nvPr/>
        </p:nvSpPr>
        <p:spPr>
          <a:xfrm>
            <a:off x="18116262" y="2017105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B7DC622-23F1-1D6D-E850-49CCAB0CC26A}"/>
              </a:ext>
            </a:extLst>
          </p:cNvPr>
          <p:cNvCxnSpPr>
            <a:cxnSpLocks/>
            <a:stCxn id="175" idx="6"/>
            <a:endCxn id="176" idx="2"/>
          </p:cNvCxnSpPr>
          <p:nvPr/>
        </p:nvCxnSpPr>
        <p:spPr>
          <a:xfrm>
            <a:off x="18819546" y="20155991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5B72833-19ED-279E-C181-436D810B0209}"/>
              </a:ext>
            </a:extLst>
          </p:cNvPr>
          <p:cNvSpPr txBox="1"/>
          <p:nvPr/>
        </p:nvSpPr>
        <p:spPr>
          <a:xfrm>
            <a:off x="18949783" y="2017105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6404B3-D8FD-D474-F84D-878B7280DBF8}"/>
              </a:ext>
            </a:extLst>
          </p:cNvPr>
          <p:cNvCxnSpPr>
            <a:cxnSpLocks/>
            <a:stCxn id="176" idx="6"/>
            <a:endCxn id="177" idx="2"/>
          </p:cNvCxnSpPr>
          <p:nvPr/>
        </p:nvCxnSpPr>
        <p:spPr>
          <a:xfrm>
            <a:off x="19612580" y="20155991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17EE4A4-64DD-F508-00D6-7B893F12F896}"/>
              </a:ext>
            </a:extLst>
          </p:cNvPr>
          <p:cNvCxnSpPr>
            <a:cxnSpLocks/>
            <a:stCxn id="177" idx="6"/>
            <a:endCxn id="178" idx="2"/>
          </p:cNvCxnSpPr>
          <p:nvPr/>
        </p:nvCxnSpPr>
        <p:spPr>
          <a:xfrm>
            <a:off x="20439256" y="20155991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2E20192-D720-6B3F-F6A1-A5BECA0FCDBE}"/>
              </a:ext>
            </a:extLst>
          </p:cNvPr>
          <p:cNvGrpSpPr/>
          <p:nvPr/>
        </p:nvGrpSpPr>
        <p:grpSpPr>
          <a:xfrm>
            <a:off x="2479770" y="3587251"/>
            <a:ext cx="855662" cy="464974"/>
            <a:chOff x="2991742" y="5441112"/>
            <a:chExt cx="855662" cy="464974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2BED214-B386-5EA7-8ACC-AAB0AA496539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1C5CFB9-1532-55B3-93E1-D1D607AE9937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1FC377E-FA70-7C10-231F-CE445E7FB847}"/>
              </a:ext>
            </a:extLst>
          </p:cNvPr>
          <p:cNvSpPr txBox="1"/>
          <p:nvPr/>
        </p:nvSpPr>
        <p:spPr>
          <a:xfrm>
            <a:off x="19747325" y="2017297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6B1AC11-9779-C6A7-666E-BA7D1B042509}"/>
              </a:ext>
            </a:extLst>
          </p:cNvPr>
          <p:cNvSpPr txBox="1"/>
          <p:nvPr/>
        </p:nvSpPr>
        <p:spPr>
          <a:xfrm>
            <a:off x="20578246" y="2022260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8298C9A-902B-4F9A-B077-FC5CCAB6F3FD}"/>
              </a:ext>
            </a:extLst>
          </p:cNvPr>
          <p:cNvSpPr txBox="1"/>
          <p:nvPr/>
        </p:nvSpPr>
        <p:spPr>
          <a:xfrm>
            <a:off x="21293236" y="2020197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446CE75-20A2-0B49-C3F8-6906765D4301}"/>
              </a:ext>
            </a:extLst>
          </p:cNvPr>
          <p:cNvSpPr/>
          <p:nvPr/>
        </p:nvSpPr>
        <p:spPr>
          <a:xfrm>
            <a:off x="17637759" y="207140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DD0FCB9-B935-882D-5FCE-3C17CAFE2D5E}"/>
              </a:ext>
            </a:extLst>
          </p:cNvPr>
          <p:cNvSpPr/>
          <p:nvPr/>
        </p:nvSpPr>
        <p:spPr>
          <a:xfrm>
            <a:off x="18434754" y="207140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35CA11A-57D7-7B1A-F1E4-1D1A1A288A6A}"/>
              </a:ext>
            </a:extLst>
          </p:cNvPr>
          <p:cNvSpPr/>
          <p:nvPr/>
        </p:nvSpPr>
        <p:spPr>
          <a:xfrm>
            <a:off x="19227788" y="207140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00CD8EE-9771-EA9B-E245-CD53640B9661}"/>
              </a:ext>
            </a:extLst>
          </p:cNvPr>
          <p:cNvSpPr/>
          <p:nvPr/>
        </p:nvSpPr>
        <p:spPr>
          <a:xfrm>
            <a:off x="20054464" y="207140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7BD25F0F-583D-F56E-0440-FE411881EBF1}"/>
              </a:ext>
            </a:extLst>
          </p:cNvPr>
          <p:cNvSpPr/>
          <p:nvPr/>
        </p:nvSpPr>
        <p:spPr>
          <a:xfrm>
            <a:off x="20879314" y="2071546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57A4E33-EB08-2121-5019-9826C2F4D3B3}"/>
              </a:ext>
            </a:extLst>
          </p:cNvPr>
          <p:cNvCxnSpPr>
            <a:cxnSpLocks/>
            <a:stCxn id="217" idx="6"/>
            <a:endCxn id="218" idx="2"/>
          </p:cNvCxnSpPr>
          <p:nvPr/>
        </p:nvCxnSpPr>
        <p:spPr>
          <a:xfrm>
            <a:off x="18003519" y="20896921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8B4CF58-642A-A0F8-C861-90224A25FB09}"/>
              </a:ext>
            </a:extLst>
          </p:cNvPr>
          <p:cNvSpPr txBox="1"/>
          <p:nvPr/>
        </p:nvSpPr>
        <p:spPr>
          <a:xfrm>
            <a:off x="18097230" y="2091198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E1A77A5-E885-22A6-395F-2B8D48DABC75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18800514" y="20896921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0D12F1E-0374-04DE-C48F-5603E5B27B3F}"/>
              </a:ext>
            </a:extLst>
          </p:cNvPr>
          <p:cNvSpPr txBox="1"/>
          <p:nvPr/>
        </p:nvSpPr>
        <p:spPr>
          <a:xfrm>
            <a:off x="18930751" y="2091198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400793B-E64A-E17E-1ABE-AF4E1368F948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19593548" y="20896921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7B193566-0DDC-53EF-106C-5AC69F3EBA2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20420224" y="20896921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69B4F316-D473-1686-DA1D-6095533FCC36}"/>
              </a:ext>
            </a:extLst>
          </p:cNvPr>
          <p:cNvSpPr txBox="1"/>
          <p:nvPr/>
        </p:nvSpPr>
        <p:spPr>
          <a:xfrm>
            <a:off x="19728293" y="2091390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423E4C4-CBBC-1700-6730-0461378641C3}"/>
              </a:ext>
            </a:extLst>
          </p:cNvPr>
          <p:cNvSpPr txBox="1"/>
          <p:nvPr/>
        </p:nvSpPr>
        <p:spPr>
          <a:xfrm>
            <a:off x="20559214" y="2096353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6CBB7E7-FC87-FA32-4802-7AE4485D25E1}"/>
              </a:ext>
            </a:extLst>
          </p:cNvPr>
          <p:cNvSpPr txBox="1"/>
          <p:nvPr/>
        </p:nvSpPr>
        <p:spPr>
          <a:xfrm>
            <a:off x="21340023" y="2092786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F632805-11C3-0616-F0F2-1C34D17BD2C9}"/>
              </a:ext>
            </a:extLst>
          </p:cNvPr>
          <p:cNvGrpSpPr/>
          <p:nvPr/>
        </p:nvGrpSpPr>
        <p:grpSpPr>
          <a:xfrm flipV="1">
            <a:off x="2571322" y="5211240"/>
            <a:ext cx="1020161" cy="540872"/>
            <a:chOff x="2991742" y="5441112"/>
            <a:chExt cx="855662" cy="464974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48CB3DC-1AC3-0FC9-6E81-EC96968F6CDF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94A95B2C-F16E-19FB-8F1D-CB187FCB176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315313A-99D3-1E1F-C03C-FA07FBDE5F56}"/>
              </a:ext>
            </a:extLst>
          </p:cNvPr>
          <p:cNvGrpSpPr/>
          <p:nvPr/>
        </p:nvGrpSpPr>
        <p:grpSpPr>
          <a:xfrm flipV="1">
            <a:off x="754895" y="5376650"/>
            <a:ext cx="1026847" cy="1090279"/>
            <a:chOff x="3007396" y="5441112"/>
            <a:chExt cx="1026847" cy="654888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790CC5B-8994-D26D-DF7B-14EA29D8C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DA5498A-727A-8906-0B7C-718659C75FF8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49AF377-3E3A-F683-A073-BABCC03BE61D}"/>
              </a:ext>
            </a:extLst>
          </p:cNvPr>
          <p:cNvGrpSpPr/>
          <p:nvPr/>
        </p:nvGrpSpPr>
        <p:grpSpPr>
          <a:xfrm>
            <a:off x="21264107" y="20155991"/>
            <a:ext cx="482663" cy="168128"/>
            <a:chOff x="2955444" y="5435761"/>
            <a:chExt cx="1177045" cy="16812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DDAC0E-D381-96BD-52BD-52CD5BB2F1B1}"/>
                </a:ext>
              </a:extLst>
            </p:cNvPr>
            <p:cNvCxnSpPr>
              <a:cxnSpLocks/>
              <a:stCxn id="178" idx="6"/>
            </p:cNvCxnSpPr>
            <p:nvPr/>
          </p:nvCxnSpPr>
          <p:spPr>
            <a:xfrm>
              <a:off x="2955444" y="5437181"/>
              <a:ext cx="545362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5F3374F-8271-7428-1148-B16DFB99CE5C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00806" y="5435761"/>
              <a:ext cx="631683" cy="1681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0345F5-6A51-6F1E-91D5-01BB865AFD26}"/>
              </a:ext>
            </a:extLst>
          </p:cNvPr>
          <p:cNvGrpSpPr/>
          <p:nvPr/>
        </p:nvGrpSpPr>
        <p:grpSpPr>
          <a:xfrm>
            <a:off x="21245074" y="20582751"/>
            <a:ext cx="501696" cy="315590"/>
            <a:chOff x="2909030" y="5121591"/>
            <a:chExt cx="1430454" cy="31559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5FAC169-C82C-7450-738A-A4F8D7EB9A67}"/>
                </a:ext>
              </a:extLst>
            </p:cNvPr>
            <p:cNvCxnSpPr>
              <a:cxnSpLocks/>
              <a:stCxn id="221" idx="6"/>
            </p:cNvCxnSpPr>
            <p:nvPr/>
          </p:nvCxnSpPr>
          <p:spPr>
            <a:xfrm>
              <a:off x="2909030" y="5437181"/>
              <a:ext cx="591777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734C4467-1DB1-2E70-6469-390F968C7950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500807" y="5121591"/>
              <a:ext cx="838677" cy="3141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10E527BE-EECC-9664-2CC4-236B6DFCF1BC}"/>
              </a:ext>
            </a:extLst>
          </p:cNvPr>
          <p:cNvSpPr/>
          <p:nvPr/>
        </p:nvSpPr>
        <p:spPr>
          <a:xfrm>
            <a:off x="17637759" y="2141993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B8510DE-FE5B-354C-E1D1-867AFC139499}"/>
              </a:ext>
            </a:extLst>
          </p:cNvPr>
          <p:cNvSpPr/>
          <p:nvPr/>
        </p:nvSpPr>
        <p:spPr>
          <a:xfrm>
            <a:off x="18434754" y="2141993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6A52E72-6B0D-C7C4-D279-51907D482D8C}"/>
              </a:ext>
            </a:extLst>
          </p:cNvPr>
          <p:cNvSpPr/>
          <p:nvPr/>
        </p:nvSpPr>
        <p:spPr>
          <a:xfrm>
            <a:off x="19227788" y="2141993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B436413-19DF-D3F1-F1E2-B976E5A539CD}"/>
              </a:ext>
            </a:extLst>
          </p:cNvPr>
          <p:cNvSpPr/>
          <p:nvPr/>
        </p:nvSpPr>
        <p:spPr>
          <a:xfrm>
            <a:off x="20054464" y="2141993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A9D309C-5183-B148-C24A-0849983DEFEF}"/>
              </a:ext>
            </a:extLst>
          </p:cNvPr>
          <p:cNvSpPr/>
          <p:nvPr/>
        </p:nvSpPr>
        <p:spPr>
          <a:xfrm>
            <a:off x="20879314" y="2142135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891564C-1950-367A-557A-6FE4A1BD6AB0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18003519" y="21602813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98E63BF-DA2C-A315-55CC-6DED029E9BBF}"/>
              </a:ext>
            </a:extLst>
          </p:cNvPr>
          <p:cNvSpPr txBox="1"/>
          <p:nvPr/>
        </p:nvSpPr>
        <p:spPr>
          <a:xfrm>
            <a:off x="18097230" y="2161787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8F4D6E-83D3-EAA8-E76D-5F40293D4ADB}"/>
              </a:ext>
            </a:extLst>
          </p:cNvPr>
          <p:cNvCxnSpPr>
            <a:cxnSpLocks/>
            <a:stCxn id="199" idx="6"/>
            <a:endCxn id="203" idx="2"/>
          </p:cNvCxnSpPr>
          <p:nvPr/>
        </p:nvCxnSpPr>
        <p:spPr>
          <a:xfrm>
            <a:off x="18800514" y="21602813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197E7B63-2412-AC8D-413C-E5942A7CD39C}"/>
              </a:ext>
            </a:extLst>
          </p:cNvPr>
          <p:cNvSpPr txBox="1"/>
          <p:nvPr/>
        </p:nvSpPr>
        <p:spPr>
          <a:xfrm>
            <a:off x="18930751" y="2161787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EEEAEA7-8040-F075-C2E4-A2718F1E74F6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>
            <a:off x="19593548" y="21602813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F002856-6CAC-EDA3-1C25-34EDC623295C}"/>
              </a:ext>
            </a:extLst>
          </p:cNvPr>
          <p:cNvCxnSpPr>
            <a:cxnSpLocks/>
            <a:stCxn id="204" idx="6"/>
            <a:endCxn id="205" idx="2"/>
          </p:cNvCxnSpPr>
          <p:nvPr/>
        </p:nvCxnSpPr>
        <p:spPr>
          <a:xfrm>
            <a:off x="20420224" y="21602813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1B8D5466-8277-2BC2-4065-DA881106DFD6}"/>
              </a:ext>
            </a:extLst>
          </p:cNvPr>
          <p:cNvSpPr txBox="1"/>
          <p:nvPr/>
        </p:nvSpPr>
        <p:spPr>
          <a:xfrm>
            <a:off x="19728293" y="2161979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BB2C4D8-E4B2-AFE0-C3B3-1482F3A87818}"/>
              </a:ext>
            </a:extLst>
          </p:cNvPr>
          <p:cNvSpPr txBox="1"/>
          <p:nvPr/>
        </p:nvSpPr>
        <p:spPr>
          <a:xfrm>
            <a:off x="20559214" y="2166942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03231B3-1F3E-9EB2-34A2-0E36DD1F4B6A}"/>
              </a:ext>
            </a:extLst>
          </p:cNvPr>
          <p:cNvSpPr txBox="1"/>
          <p:nvPr/>
        </p:nvSpPr>
        <p:spPr>
          <a:xfrm>
            <a:off x="21233896" y="2159912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B1CBDF4-C17B-6260-94AD-E30F21CC936D}"/>
              </a:ext>
            </a:extLst>
          </p:cNvPr>
          <p:cNvGrpSpPr/>
          <p:nvPr/>
        </p:nvGrpSpPr>
        <p:grpSpPr>
          <a:xfrm>
            <a:off x="21245074" y="20582751"/>
            <a:ext cx="501696" cy="1025026"/>
            <a:chOff x="2805536" y="4407166"/>
            <a:chExt cx="1430453" cy="1025026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A072D23-F44F-DC63-093A-0CB06E227ACB}"/>
                </a:ext>
              </a:extLst>
            </p:cNvPr>
            <p:cNvCxnSpPr>
              <a:cxnSpLocks/>
              <a:stCxn id="205" idx="6"/>
            </p:cNvCxnSpPr>
            <p:nvPr/>
          </p:nvCxnSpPr>
          <p:spPr>
            <a:xfrm flipV="1">
              <a:off x="2805536" y="5427228"/>
              <a:ext cx="623528" cy="142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39107A40-7FF0-48E1-6F53-3A5B6BC051E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413188" y="4407166"/>
              <a:ext cx="822801" cy="102502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8" name="Oval 247">
            <a:extLst>
              <a:ext uri="{FF2B5EF4-FFF2-40B4-BE49-F238E27FC236}">
                <a16:creationId xmlns:a16="http://schemas.microsoft.com/office/drawing/2014/main" id="{8CC4B65A-103E-2D2E-4F4D-9531DE916327}"/>
              </a:ext>
            </a:extLst>
          </p:cNvPr>
          <p:cNvSpPr/>
          <p:nvPr/>
        </p:nvSpPr>
        <p:spPr>
          <a:xfrm>
            <a:off x="17656791" y="2216556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DBB78F7-4548-A871-E471-8D7EA0FEE2B4}"/>
              </a:ext>
            </a:extLst>
          </p:cNvPr>
          <p:cNvSpPr/>
          <p:nvPr/>
        </p:nvSpPr>
        <p:spPr>
          <a:xfrm>
            <a:off x="18453786" y="2216556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760DEFD9-40DE-C261-7699-A3829D362ACF}"/>
              </a:ext>
            </a:extLst>
          </p:cNvPr>
          <p:cNvSpPr/>
          <p:nvPr/>
        </p:nvSpPr>
        <p:spPr>
          <a:xfrm>
            <a:off x="19246820" y="2216556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0391BF6-4CDE-2AE3-9290-D0ECD350DF3B}"/>
              </a:ext>
            </a:extLst>
          </p:cNvPr>
          <p:cNvSpPr/>
          <p:nvPr/>
        </p:nvSpPr>
        <p:spPr>
          <a:xfrm>
            <a:off x="20073496" y="2216556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648B6913-4926-5014-9C50-A96A325A9EBA}"/>
              </a:ext>
            </a:extLst>
          </p:cNvPr>
          <p:cNvSpPr/>
          <p:nvPr/>
        </p:nvSpPr>
        <p:spPr>
          <a:xfrm>
            <a:off x="20898346" y="2216698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3EE3B88-0D17-FD37-BC18-FDCB5F7AB3B4}"/>
              </a:ext>
            </a:extLst>
          </p:cNvPr>
          <p:cNvCxnSpPr>
            <a:cxnSpLocks/>
            <a:stCxn id="248" idx="6"/>
            <a:endCxn id="249" idx="2"/>
          </p:cNvCxnSpPr>
          <p:nvPr/>
        </p:nvCxnSpPr>
        <p:spPr>
          <a:xfrm>
            <a:off x="18022551" y="22348442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2763981-8CC2-FA04-5012-8EEC30791E39}"/>
              </a:ext>
            </a:extLst>
          </p:cNvPr>
          <p:cNvSpPr txBox="1"/>
          <p:nvPr/>
        </p:nvSpPr>
        <p:spPr>
          <a:xfrm>
            <a:off x="18116262" y="2236350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CDC0C9D-E232-EEC1-4A67-AFBEF5E2C754}"/>
              </a:ext>
            </a:extLst>
          </p:cNvPr>
          <p:cNvCxnSpPr>
            <a:cxnSpLocks/>
            <a:stCxn id="249" idx="6"/>
            <a:endCxn id="250" idx="2"/>
          </p:cNvCxnSpPr>
          <p:nvPr/>
        </p:nvCxnSpPr>
        <p:spPr>
          <a:xfrm>
            <a:off x="18819546" y="22348442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9E1B6C61-4F2A-9414-12F1-7A1994354097}"/>
              </a:ext>
            </a:extLst>
          </p:cNvPr>
          <p:cNvSpPr txBox="1"/>
          <p:nvPr/>
        </p:nvSpPr>
        <p:spPr>
          <a:xfrm>
            <a:off x="18949783" y="2236350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A76244D-322C-345E-2F3F-8F10C250F4BA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>
            <a:off x="19612580" y="22348442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A0B7593-BE7E-C14B-C87F-6A7E5EAAB170}"/>
              </a:ext>
            </a:extLst>
          </p:cNvPr>
          <p:cNvCxnSpPr>
            <a:cxnSpLocks/>
            <a:stCxn id="251" idx="6"/>
            <a:endCxn id="252" idx="2"/>
          </p:cNvCxnSpPr>
          <p:nvPr/>
        </p:nvCxnSpPr>
        <p:spPr>
          <a:xfrm>
            <a:off x="20439256" y="22348442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08BBEB0-3572-24F2-E564-08ECE8DD445C}"/>
              </a:ext>
            </a:extLst>
          </p:cNvPr>
          <p:cNvSpPr txBox="1"/>
          <p:nvPr/>
        </p:nvSpPr>
        <p:spPr>
          <a:xfrm>
            <a:off x="19747325" y="2236542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32AD70F-0F13-4C01-90C0-7306D5E09146}"/>
              </a:ext>
            </a:extLst>
          </p:cNvPr>
          <p:cNvSpPr txBox="1"/>
          <p:nvPr/>
        </p:nvSpPr>
        <p:spPr>
          <a:xfrm>
            <a:off x="20578246" y="2241505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B3746AA-946A-7BEF-4BC1-6F38444F39C1}"/>
              </a:ext>
            </a:extLst>
          </p:cNvPr>
          <p:cNvSpPr txBox="1"/>
          <p:nvPr/>
        </p:nvSpPr>
        <p:spPr>
          <a:xfrm>
            <a:off x="21252928" y="2234475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37663F0-2C5F-0924-6310-B3BE1C853287}"/>
              </a:ext>
            </a:extLst>
          </p:cNvPr>
          <p:cNvGrpSpPr/>
          <p:nvPr/>
        </p:nvGrpSpPr>
        <p:grpSpPr>
          <a:xfrm>
            <a:off x="21264106" y="20582751"/>
            <a:ext cx="482664" cy="1767111"/>
            <a:chOff x="2755702" y="3687965"/>
            <a:chExt cx="1376189" cy="1767111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EDD031F-1E97-C4D6-8BEA-A04885AF929D}"/>
                </a:ext>
              </a:extLst>
            </p:cNvPr>
            <p:cNvCxnSpPr>
              <a:cxnSpLocks/>
              <a:stCxn id="252" idx="6"/>
            </p:cNvCxnSpPr>
            <p:nvPr/>
          </p:nvCxnSpPr>
          <p:spPr>
            <a:xfrm>
              <a:off x="2755702" y="5455076"/>
              <a:ext cx="553388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CB77A72D-D7CD-0157-69DF-E2ED99DBBC1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309090" y="3687965"/>
              <a:ext cx="822801" cy="17656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64ED9F3-9FA9-2AAD-6781-6DE44345B45E}"/>
              </a:ext>
            </a:extLst>
          </p:cNvPr>
          <p:cNvGrpSpPr/>
          <p:nvPr/>
        </p:nvGrpSpPr>
        <p:grpSpPr>
          <a:xfrm>
            <a:off x="21219572" y="19086569"/>
            <a:ext cx="527198" cy="1237551"/>
            <a:chOff x="3239458" y="5321274"/>
            <a:chExt cx="893029" cy="294642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D6CEA7D-D897-4B44-83AE-72B884D876D3}"/>
                </a:ext>
              </a:extLst>
            </p:cNvPr>
            <p:cNvCxnSpPr>
              <a:cxnSpLocks/>
              <a:stCxn id="268" idx="6"/>
            </p:cNvCxnSpPr>
            <p:nvPr/>
          </p:nvCxnSpPr>
          <p:spPr>
            <a:xfrm flipV="1">
              <a:off x="3239458" y="5321274"/>
              <a:ext cx="426941" cy="1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127C36AA-640B-53A2-32C8-468B80847CA3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662937" y="5321274"/>
              <a:ext cx="469550" cy="29464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8" name="Oval 267">
            <a:extLst>
              <a:ext uri="{FF2B5EF4-FFF2-40B4-BE49-F238E27FC236}">
                <a16:creationId xmlns:a16="http://schemas.microsoft.com/office/drawing/2014/main" id="{C1E58EDF-53A7-DC5B-BE9D-F5FC8F00CDA3}"/>
              </a:ext>
            </a:extLst>
          </p:cNvPr>
          <p:cNvSpPr/>
          <p:nvPr/>
        </p:nvSpPr>
        <p:spPr>
          <a:xfrm>
            <a:off x="20853811" y="1890429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96354D6-6F29-5234-5975-D01181A23BB7}"/>
              </a:ext>
            </a:extLst>
          </p:cNvPr>
          <p:cNvGrpSpPr/>
          <p:nvPr/>
        </p:nvGrpSpPr>
        <p:grpSpPr>
          <a:xfrm>
            <a:off x="20403211" y="18731105"/>
            <a:ext cx="504164" cy="226798"/>
            <a:chOff x="3179094" y="5320211"/>
            <a:chExt cx="854012" cy="53997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5CAB8-AE51-DA5B-9D87-9680925547DA}"/>
                </a:ext>
              </a:extLst>
            </p:cNvPr>
            <p:cNvCxnSpPr>
              <a:cxnSpLocks/>
              <a:stCxn id="277" idx="6"/>
            </p:cNvCxnSpPr>
            <p:nvPr/>
          </p:nvCxnSpPr>
          <p:spPr>
            <a:xfrm>
              <a:off x="3179094" y="5320211"/>
              <a:ext cx="487304" cy="10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187A8193-9812-0060-C057-D3C693C25FC8}"/>
                </a:ext>
              </a:extLst>
            </p:cNvPr>
            <p:cNvCxnSpPr>
              <a:cxnSpLocks/>
              <a:endCxn id="268" idx="1"/>
            </p:cNvCxnSpPr>
            <p:nvPr/>
          </p:nvCxnSpPr>
          <p:spPr>
            <a:xfrm>
              <a:off x="3662939" y="5321275"/>
              <a:ext cx="370167" cy="5293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A928BDB-3C97-9135-0E7D-BB5EF1F9063D}"/>
              </a:ext>
            </a:extLst>
          </p:cNvPr>
          <p:cNvGrpSpPr/>
          <p:nvPr/>
        </p:nvGrpSpPr>
        <p:grpSpPr>
          <a:xfrm flipV="1">
            <a:off x="20440439" y="19216513"/>
            <a:ext cx="466937" cy="233585"/>
            <a:chOff x="3242291" y="5321274"/>
            <a:chExt cx="830352" cy="55572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9A22656-4EF5-8B44-E142-49CD490FB958}"/>
                </a:ext>
              </a:extLst>
            </p:cNvPr>
            <p:cNvCxnSpPr>
              <a:cxnSpLocks/>
              <a:stCxn id="287" idx="6"/>
            </p:cNvCxnSpPr>
            <p:nvPr/>
          </p:nvCxnSpPr>
          <p:spPr>
            <a:xfrm flipV="1">
              <a:off x="3242291" y="5321274"/>
              <a:ext cx="424107" cy="6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F6DA983-570F-1D7F-8441-9FD872F80136}"/>
                </a:ext>
              </a:extLst>
            </p:cNvPr>
            <p:cNvCxnSpPr>
              <a:cxnSpLocks/>
              <a:endCxn id="268" idx="3"/>
            </p:cNvCxnSpPr>
            <p:nvPr/>
          </p:nvCxnSpPr>
          <p:spPr>
            <a:xfrm>
              <a:off x="3662939" y="5321275"/>
              <a:ext cx="409704" cy="5557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7F8D9F0F-6017-19D6-044D-0BB442C7C367}"/>
              </a:ext>
            </a:extLst>
          </p:cNvPr>
          <p:cNvSpPr/>
          <p:nvPr/>
        </p:nvSpPr>
        <p:spPr>
          <a:xfrm>
            <a:off x="18385925" y="1854682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C6CEC52-165C-3B46-F8C5-9F665FD0905C}"/>
              </a:ext>
            </a:extLst>
          </p:cNvPr>
          <p:cNvSpPr/>
          <p:nvPr/>
        </p:nvSpPr>
        <p:spPr>
          <a:xfrm>
            <a:off x="19212601" y="1854682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AF8154C4-0214-3659-E69C-291897D9F54F}"/>
              </a:ext>
            </a:extLst>
          </p:cNvPr>
          <p:cNvSpPr/>
          <p:nvPr/>
        </p:nvSpPr>
        <p:spPr>
          <a:xfrm>
            <a:off x="20037451" y="1854824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3977FD5F-7B27-6968-F3DC-47BF4E1C458C}"/>
              </a:ext>
            </a:extLst>
          </p:cNvPr>
          <p:cNvCxnSpPr>
            <a:cxnSpLocks/>
            <a:stCxn id="275" idx="6"/>
            <a:endCxn id="276" idx="2"/>
          </p:cNvCxnSpPr>
          <p:nvPr/>
        </p:nvCxnSpPr>
        <p:spPr>
          <a:xfrm>
            <a:off x="18751685" y="18729705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72BA00C-48D3-A98C-2479-E40463FE8992}"/>
              </a:ext>
            </a:extLst>
          </p:cNvPr>
          <p:cNvCxnSpPr>
            <a:cxnSpLocks/>
            <a:stCxn id="276" idx="6"/>
            <a:endCxn id="277" idx="2"/>
          </p:cNvCxnSpPr>
          <p:nvPr/>
        </p:nvCxnSpPr>
        <p:spPr>
          <a:xfrm>
            <a:off x="19578361" y="18729705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C079AD78-21C1-E4BB-4F73-A48AFF881CB5}"/>
              </a:ext>
            </a:extLst>
          </p:cNvPr>
          <p:cNvSpPr txBox="1"/>
          <p:nvPr/>
        </p:nvSpPr>
        <p:spPr>
          <a:xfrm>
            <a:off x="18886430" y="1874668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8B9396D-876E-B739-8E83-CED2D63A9C60}"/>
              </a:ext>
            </a:extLst>
          </p:cNvPr>
          <p:cNvSpPr txBox="1"/>
          <p:nvPr/>
        </p:nvSpPr>
        <p:spPr>
          <a:xfrm>
            <a:off x="19717351" y="1879631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BA4C4E6-767D-209A-6E3D-18E5D4E702AC}"/>
              </a:ext>
            </a:extLst>
          </p:cNvPr>
          <p:cNvSpPr txBox="1"/>
          <p:nvPr/>
        </p:nvSpPr>
        <p:spPr>
          <a:xfrm>
            <a:off x="20538353" y="1875028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357D771-4893-9CFC-7FE3-1D6BEC207ED1}"/>
              </a:ext>
            </a:extLst>
          </p:cNvPr>
          <p:cNvSpPr txBox="1"/>
          <p:nvPr/>
        </p:nvSpPr>
        <p:spPr>
          <a:xfrm>
            <a:off x="20593553" y="1947924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08ECF62-4E91-0C47-F08A-0C93289540F3}"/>
              </a:ext>
            </a:extLst>
          </p:cNvPr>
          <p:cNvSpPr txBox="1"/>
          <p:nvPr/>
        </p:nvSpPr>
        <p:spPr>
          <a:xfrm>
            <a:off x="21330157" y="1915636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75211DE8-9182-DC56-8D02-8823296E8EAA}"/>
              </a:ext>
            </a:extLst>
          </p:cNvPr>
          <p:cNvSpPr/>
          <p:nvPr/>
        </p:nvSpPr>
        <p:spPr>
          <a:xfrm>
            <a:off x="18423154" y="1926295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B06EE9DE-402E-FE8E-088E-AC30E59812FE}"/>
              </a:ext>
            </a:extLst>
          </p:cNvPr>
          <p:cNvSpPr/>
          <p:nvPr/>
        </p:nvSpPr>
        <p:spPr>
          <a:xfrm>
            <a:off x="19249830" y="1926295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105E6C5-62E4-9620-FCC9-10E424ECA20F}"/>
              </a:ext>
            </a:extLst>
          </p:cNvPr>
          <p:cNvSpPr/>
          <p:nvPr/>
        </p:nvSpPr>
        <p:spPr>
          <a:xfrm>
            <a:off x="20074680" y="1926437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B869ABA-EF4F-736E-F331-814543CE4311}"/>
              </a:ext>
            </a:extLst>
          </p:cNvPr>
          <p:cNvCxnSpPr>
            <a:cxnSpLocks/>
            <a:stCxn id="285" idx="6"/>
            <a:endCxn id="286" idx="2"/>
          </p:cNvCxnSpPr>
          <p:nvPr/>
        </p:nvCxnSpPr>
        <p:spPr>
          <a:xfrm>
            <a:off x="18788914" y="19445837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6169D768-D3EF-AB43-EEC6-62DF49B06B7B}"/>
              </a:ext>
            </a:extLst>
          </p:cNvPr>
          <p:cNvCxnSpPr>
            <a:cxnSpLocks/>
            <a:stCxn id="286" idx="6"/>
            <a:endCxn id="287" idx="2"/>
          </p:cNvCxnSpPr>
          <p:nvPr/>
        </p:nvCxnSpPr>
        <p:spPr>
          <a:xfrm>
            <a:off x="19615590" y="19445837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748B9AEC-A54D-F0A4-131E-F562BFCE4073}"/>
              </a:ext>
            </a:extLst>
          </p:cNvPr>
          <p:cNvSpPr txBox="1"/>
          <p:nvPr/>
        </p:nvSpPr>
        <p:spPr>
          <a:xfrm>
            <a:off x="18923659" y="1946281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64331BE-79B1-FF51-0228-8AEB8A6340E8}"/>
              </a:ext>
            </a:extLst>
          </p:cNvPr>
          <p:cNvSpPr txBox="1"/>
          <p:nvPr/>
        </p:nvSpPr>
        <p:spPr>
          <a:xfrm>
            <a:off x="19754580" y="1951244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8F35B15-A0F2-04B6-96ED-7741389BD965}"/>
              </a:ext>
            </a:extLst>
          </p:cNvPr>
          <p:cNvSpPr/>
          <p:nvPr/>
        </p:nvSpPr>
        <p:spPr>
          <a:xfrm>
            <a:off x="17637632" y="1925980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3EA3922-7BC8-F1BC-13DF-A7A94DB7CD38}"/>
              </a:ext>
            </a:extLst>
          </p:cNvPr>
          <p:cNvCxnSpPr>
            <a:cxnSpLocks/>
            <a:stCxn id="292" idx="6"/>
            <a:endCxn id="285" idx="2"/>
          </p:cNvCxnSpPr>
          <p:nvPr/>
        </p:nvCxnSpPr>
        <p:spPr>
          <a:xfrm>
            <a:off x="18003392" y="19442681"/>
            <a:ext cx="419762" cy="31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AAA6251D-86C3-9AE5-C43A-BBF1A157D978}"/>
              </a:ext>
            </a:extLst>
          </p:cNvPr>
          <p:cNvSpPr txBox="1"/>
          <p:nvPr/>
        </p:nvSpPr>
        <p:spPr>
          <a:xfrm>
            <a:off x="18138137" y="1945966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6E6FACB-7C53-AE55-1392-7CA75C27706D}"/>
              </a:ext>
            </a:extLst>
          </p:cNvPr>
          <p:cNvSpPr/>
          <p:nvPr/>
        </p:nvSpPr>
        <p:spPr>
          <a:xfrm>
            <a:off x="16862272" y="1925046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B7C5343-F5B9-89A2-14D6-15C3F3A95B7E}"/>
              </a:ext>
            </a:extLst>
          </p:cNvPr>
          <p:cNvCxnSpPr>
            <a:cxnSpLocks/>
            <a:stCxn id="295" idx="6"/>
            <a:endCxn id="292" idx="2"/>
          </p:cNvCxnSpPr>
          <p:nvPr/>
        </p:nvCxnSpPr>
        <p:spPr>
          <a:xfrm>
            <a:off x="17228032" y="19433344"/>
            <a:ext cx="409600" cy="93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E346ED2B-E9C0-5A88-395D-7606C3095650}"/>
              </a:ext>
            </a:extLst>
          </p:cNvPr>
          <p:cNvSpPr txBox="1"/>
          <p:nvPr/>
        </p:nvSpPr>
        <p:spPr>
          <a:xfrm>
            <a:off x="17321413" y="1946510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0367591-3C39-AD99-2CD9-D404A0C1050D}"/>
              </a:ext>
            </a:extLst>
          </p:cNvPr>
          <p:cNvSpPr/>
          <p:nvPr/>
        </p:nvSpPr>
        <p:spPr>
          <a:xfrm>
            <a:off x="16003530" y="1890429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8D96E720-C7C7-0C6C-4AB7-29CFE1E3AF7A}"/>
              </a:ext>
            </a:extLst>
          </p:cNvPr>
          <p:cNvGrpSpPr/>
          <p:nvPr/>
        </p:nvGrpSpPr>
        <p:grpSpPr>
          <a:xfrm>
            <a:off x="16315726" y="19216501"/>
            <a:ext cx="531265" cy="230765"/>
            <a:chOff x="2606229" y="5131039"/>
            <a:chExt cx="23790585" cy="31635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C8EFF7A-F67A-153C-1527-34625BE00121}"/>
                </a:ext>
              </a:extLst>
            </p:cNvPr>
            <p:cNvCxnSpPr>
              <a:cxnSpLocks/>
              <a:stCxn id="298" idx="5"/>
            </p:cNvCxnSpPr>
            <p:nvPr/>
          </p:nvCxnSpPr>
          <p:spPr>
            <a:xfrm>
              <a:off x="2606229" y="5131039"/>
              <a:ext cx="14244795" cy="3163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B680A389-E900-5177-7F51-BB86102A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1069" y="5438459"/>
              <a:ext cx="9545745" cy="893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40D0E0EC-44DC-D183-477E-4D75BFFE62E1}"/>
              </a:ext>
            </a:extLst>
          </p:cNvPr>
          <p:cNvSpPr txBox="1"/>
          <p:nvPr/>
        </p:nvSpPr>
        <p:spPr>
          <a:xfrm>
            <a:off x="16537265" y="1946281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257E5E2-D93D-A3AA-5053-1B28F9C931B1}"/>
              </a:ext>
            </a:extLst>
          </p:cNvPr>
          <p:cNvGrpSpPr/>
          <p:nvPr/>
        </p:nvGrpSpPr>
        <p:grpSpPr>
          <a:xfrm>
            <a:off x="16315726" y="18704174"/>
            <a:ext cx="2070199" cy="253683"/>
            <a:chOff x="2606274" y="5438634"/>
            <a:chExt cx="25133104" cy="308060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0586856-ED71-C1F2-01C5-94B629E856EF}"/>
                </a:ext>
              </a:extLst>
            </p:cNvPr>
            <p:cNvCxnSpPr>
              <a:cxnSpLocks/>
              <a:stCxn id="298" idx="7"/>
            </p:cNvCxnSpPr>
            <p:nvPr/>
          </p:nvCxnSpPr>
          <p:spPr>
            <a:xfrm flipV="1">
              <a:off x="2606274" y="5438634"/>
              <a:ext cx="4440483" cy="3080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D1F0FF0A-2D12-6E82-732E-765852B7267A}"/>
                </a:ext>
              </a:extLst>
            </p:cNvPr>
            <p:cNvCxnSpPr>
              <a:cxnSpLocks/>
              <a:endCxn id="275" idx="2"/>
            </p:cNvCxnSpPr>
            <p:nvPr/>
          </p:nvCxnSpPr>
          <p:spPr>
            <a:xfrm>
              <a:off x="6968561" y="5438634"/>
              <a:ext cx="20770817" cy="31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F75C0C6-0FA3-FE09-CE43-8F3F35E8D880}"/>
              </a:ext>
            </a:extLst>
          </p:cNvPr>
          <p:cNvGrpSpPr/>
          <p:nvPr/>
        </p:nvGrpSpPr>
        <p:grpSpPr>
          <a:xfrm>
            <a:off x="20095799" y="531128"/>
            <a:ext cx="1780287" cy="19739388"/>
            <a:chOff x="20095799" y="531128"/>
            <a:chExt cx="1780287" cy="1973938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D859221-B550-3ABF-3EDC-2F343942138A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D2D55BB-90F3-432E-9BE7-B8A1BC42336A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51BFA191-88A1-DE53-4C44-02D989A87949}"/>
                </a:ext>
              </a:extLst>
            </p:cNvPr>
            <p:cNvCxnSpPr>
              <a:cxnSpLocks/>
              <a:stCxn id="359" idx="6"/>
              <a:endCxn id="360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A50628E-17FB-C1BE-5760-EC4297D78F62}"/>
                </a:ext>
              </a:extLst>
            </p:cNvPr>
            <p:cNvSpPr txBox="1"/>
            <p:nvPr/>
          </p:nvSpPr>
          <p:spPr>
            <a:xfrm>
              <a:off x="20555269" y="73092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64ABA2C7-377A-59D9-5676-991AAC827EAD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DD8C32BA-41C9-D117-9FCE-E3468386BB76}"/>
                </a:ext>
              </a:extLst>
            </p:cNvPr>
            <p:cNvGrpSpPr/>
            <p:nvPr/>
          </p:nvGrpSpPr>
          <p:grpSpPr>
            <a:xfrm>
              <a:off x="21286408" y="715437"/>
              <a:ext cx="589678" cy="19555079"/>
              <a:chOff x="2950181" y="5320978"/>
              <a:chExt cx="1320726" cy="127749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FE42D3F9-7135-5B11-B502-A4D111F49DA8}"/>
                  </a:ext>
                </a:extLst>
              </p:cNvPr>
              <p:cNvCxnSpPr>
                <a:cxnSpLocks/>
                <a:stCxn id="360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>
                <a:extLst>
                  <a:ext uri="{FF2B5EF4-FFF2-40B4-BE49-F238E27FC236}">
                    <a16:creationId xmlns:a16="http://schemas.microsoft.com/office/drawing/2014/main" id="{AA80B551-D5FF-DFB7-84C0-8B5B17005787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84409" cy="12759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499552E-03A4-68D7-34B3-9350862E9BDC}"/>
              </a:ext>
            </a:extLst>
          </p:cNvPr>
          <p:cNvGrpSpPr/>
          <p:nvPr/>
        </p:nvGrpSpPr>
        <p:grpSpPr>
          <a:xfrm>
            <a:off x="20087615" y="1231907"/>
            <a:ext cx="1788471" cy="19038605"/>
            <a:chOff x="20095799" y="531128"/>
            <a:chExt cx="1788471" cy="19038605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CDBCA8B9-D541-5381-87BD-0F604C818A78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79C8701B-824B-8950-DAC5-C1BF28913D10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88DF0646-DFD5-B1BE-70F2-AFF957D95A5E}"/>
                </a:ext>
              </a:extLst>
            </p:cNvPr>
            <p:cNvCxnSpPr>
              <a:cxnSpLocks/>
              <a:stCxn id="382" idx="6"/>
              <a:endCxn id="383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CFB5A2-F8FE-6CFB-1B8E-81C0076EC681}"/>
                </a:ext>
              </a:extLst>
            </p:cNvPr>
            <p:cNvSpPr txBox="1"/>
            <p:nvPr/>
          </p:nvSpPr>
          <p:spPr>
            <a:xfrm>
              <a:off x="20563453" y="72502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94840F4C-B3EE-3608-8F68-992881F4B2EE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8AAE3231-068C-17B5-1C00-511F02DFFBED}"/>
                </a:ext>
              </a:extLst>
            </p:cNvPr>
            <p:cNvGrpSpPr/>
            <p:nvPr/>
          </p:nvGrpSpPr>
          <p:grpSpPr>
            <a:xfrm>
              <a:off x="21286408" y="715428"/>
              <a:ext cx="597862" cy="18854305"/>
              <a:chOff x="2950181" y="5320978"/>
              <a:chExt cx="1339056" cy="123171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F1B2A32-3E3E-2D35-2082-1530B7F65D34}"/>
                  </a:ext>
                </a:extLst>
              </p:cNvPr>
              <p:cNvCxnSpPr>
                <a:cxnSpLocks/>
                <a:stCxn id="383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994437B6-B1DE-0B62-7481-4ABEA9556C8B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902739" cy="12301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435465B-3330-09F2-A908-A1FAAD11ECFE}"/>
              </a:ext>
            </a:extLst>
          </p:cNvPr>
          <p:cNvGrpSpPr/>
          <p:nvPr/>
        </p:nvGrpSpPr>
        <p:grpSpPr>
          <a:xfrm>
            <a:off x="20113121" y="1954024"/>
            <a:ext cx="1762965" cy="18316559"/>
            <a:chOff x="20095799" y="531128"/>
            <a:chExt cx="1762965" cy="18316559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FC0621F6-6E33-A6B8-70E5-D60F96DA0906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3FD03B50-D57D-17E7-D935-6F21416EB1C9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AFC373A5-1E90-11C4-A8FA-B02C1E5D1A7F}"/>
                </a:ext>
              </a:extLst>
            </p:cNvPr>
            <p:cNvCxnSpPr>
              <a:cxnSpLocks/>
              <a:stCxn id="393" idx="6"/>
              <a:endCxn id="39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B0FD76BA-434E-F2AD-F3C3-71583EA60B6E}"/>
                </a:ext>
              </a:extLst>
            </p:cNvPr>
            <p:cNvSpPr txBox="1"/>
            <p:nvPr/>
          </p:nvSpPr>
          <p:spPr>
            <a:xfrm>
              <a:off x="20554890" y="7408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D9D5B58-3330-C081-F3BC-9DEBD9A369FF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A6881271-FFD5-026C-C0C2-C76D6522CE53}"/>
                </a:ext>
              </a:extLst>
            </p:cNvPr>
            <p:cNvGrpSpPr/>
            <p:nvPr/>
          </p:nvGrpSpPr>
          <p:grpSpPr>
            <a:xfrm>
              <a:off x="21286408" y="715433"/>
              <a:ext cx="572356" cy="18132254"/>
              <a:chOff x="2950181" y="5320978"/>
              <a:chExt cx="1281929" cy="118454"/>
            </a:xfrm>
          </p:grpSpPr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1F7A0CB3-7B9C-C2C0-C76F-4B6E0202B9F4}"/>
                  </a:ext>
                </a:extLst>
              </p:cNvPr>
              <p:cNvCxnSpPr>
                <a:cxnSpLocks/>
                <a:stCxn id="39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B4D14325-8635-D94B-2214-877488D66016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45612" cy="11829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67731833-5C59-80E6-5E1A-3BD96EDEB4D2}"/>
              </a:ext>
            </a:extLst>
          </p:cNvPr>
          <p:cNvGrpSpPr/>
          <p:nvPr/>
        </p:nvGrpSpPr>
        <p:grpSpPr>
          <a:xfrm>
            <a:off x="20102461" y="2659916"/>
            <a:ext cx="1773625" cy="17610697"/>
            <a:chOff x="20095799" y="531128"/>
            <a:chExt cx="1773625" cy="17610697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0AA1E862-DD40-B0D0-24A4-F2205E014671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B9E0E37E-2A12-A969-1B3D-4BC9E742AE95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7105E4B3-9CDF-D31E-295F-48A68DF1E105}"/>
                </a:ext>
              </a:extLst>
            </p:cNvPr>
            <p:cNvCxnSpPr>
              <a:cxnSpLocks/>
              <a:stCxn id="403" idx="6"/>
              <a:endCxn id="40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CEFA1721-5C22-B47B-2893-02BA1A2EF504}"/>
                </a:ext>
              </a:extLst>
            </p:cNvPr>
            <p:cNvSpPr txBox="1"/>
            <p:nvPr/>
          </p:nvSpPr>
          <p:spPr>
            <a:xfrm>
              <a:off x="20559105" y="74562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58E0EA48-2DE5-8689-7D20-B1CDDBBB363F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3204B377-2FDA-4ED9-DC05-4E8CB47E4C99}"/>
                </a:ext>
              </a:extLst>
            </p:cNvPr>
            <p:cNvGrpSpPr/>
            <p:nvPr/>
          </p:nvGrpSpPr>
          <p:grpSpPr>
            <a:xfrm>
              <a:off x="21286409" y="715397"/>
              <a:ext cx="583015" cy="17426428"/>
              <a:chOff x="2950181" y="5320978"/>
              <a:chExt cx="1305802" cy="113843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CA515DCE-C2C8-9A3D-DD5F-870C454E8A2F}"/>
                  </a:ext>
                </a:extLst>
              </p:cNvPr>
              <p:cNvCxnSpPr>
                <a:cxnSpLocks/>
                <a:stCxn id="40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D8F2E3E7-2149-EB1F-2DA2-CBE775BD3F62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69485" cy="11368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2669AE3-7FCA-6F77-C01B-C1868BF2B24B}"/>
              </a:ext>
            </a:extLst>
          </p:cNvPr>
          <p:cNvGrpSpPr/>
          <p:nvPr/>
        </p:nvGrpSpPr>
        <p:grpSpPr>
          <a:xfrm>
            <a:off x="20081518" y="3414078"/>
            <a:ext cx="1794568" cy="16856533"/>
            <a:chOff x="20095799" y="531128"/>
            <a:chExt cx="1794568" cy="16856533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E0C96034-0597-BE76-4FD6-2E6E5D932AAC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3AA576E2-4FFC-0EF2-02DD-4C355EDC0B37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B7A53BE6-4B81-32CC-BD48-9B5B7D8BB970}"/>
                </a:ext>
              </a:extLst>
            </p:cNvPr>
            <p:cNvCxnSpPr>
              <a:cxnSpLocks/>
              <a:stCxn id="413" idx="6"/>
              <a:endCxn id="41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75DDA60-3B36-2433-A366-6438F3DBDC32}"/>
                </a:ext>
              </a:extLst>
            </p:cNvPr>
            <p:cNvSpPr txBox="1"/>
            <p:nvPr/>
          </p:nvSpPr>
          <p:spPr>
            <a:xfrm>
              <a:off x="20559654" y="74018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3147D442-7F2E-5D5E-201E-945194481164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0F83B8D1-FDB1-5D98-B7CC-FFAB681C737D}"/>
                </a:ext>
              </a:extLst>
            </p:cNvPr>
            <p:cNvGrpSpPr/>
            <p:nvPr/>
          </p:nvGrpSpPr>
          <p:grpSpPr>
            <a:xfrm>
              <a:off x="21286409" y="715429"/>
              <a:ext cx="603958" cy="16672232"/>
              <a:chOff x="2950181" y="5320978"/>
              <a:chExt cx="1352709" cy="108916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361F4666-BD3D-E925-2296-A39FDDFEC7FC}"/>
                  </a:ext>
                </a:extLst>
              </p:cNvPr>
              <p:cNvCxnSpPr>
                <a:cxnSpLocks/>
                <a:stCxn id="41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5FC2EB4A-6C1C-D162-A07E-A8657E0C1A3B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6" y="5321136"/>
                <a:ext cx="916394" cy="10875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473DB0DA-2B72-E077-7431-D8A1905349E4}"/>
              </a:ext>
            </a:extLst>
          </p:cNvPr>
          <p:cNvGrpSpPr/>
          <p:nvPr/>
        </p:nvGrpSpPr>
        <p:grpSpPr>
          <a:xfrm>
            <a:off x="20096931" y="4133178"/>
            <a:ext cx="1779155" cy="16137427"/>
            <a:chOff x="20095799" y="531128"/>
            <a:chExt cx="1779155" cy="16137427"/>
          </a:xfrm>
        </p:grpSpPr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99674064-537A-0A78-B090-E305C83797D1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A9A3042-8742-897A-6A6C-84FB533B9AFE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C7F1DD57-5C73-F120-7C28-4FAE120E5522}"/>
                </a:ext>
              </a:extLst>
            </p:cNvPr>
            <p:cNvCxnSpPr>
              <a:cxnSpLocks/>
              <a:stCxn id="423" idx="6"/>
              <a:endCxn id="42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7F22D0DE-8843-6621-1F75-85AFD8E31316}"/>
                </a:ext>
              </a:extLst>
            </p:cNvPr>
            <p:cNvSpPr txBox="1"/>
            <p:nvPr/>
          </p:nvSpPr>
          <p:spPr>
            <a:xfrm>
              <a:off x="20554138" y="72931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3055A0A-F831-FA93-F6E6-721CE8ADA8B0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66A7B3F6-DEB6-D865-9479-C7F0001EDF74}"/>
                </a:ext>
              </a:extLst>
            </p:cNvPr>
            <p:cNvGrpSpPr/>
            <p:nvPr/>
          </p:nvGrpSpPr>
          <p:grpSpPr>
            <a:xfrm>
              <a:off x="21286409" y="715465"/>
              <a:ext cx="588545" cy="15953090"/>
              <a:chOff x="2950181" y="5320978"/>
              <a:chExt cx="1318188" cy="104218"/>
            </a:xfrm>
          </p:grpSpPr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FB3E7F0F-80B1-546B-F004-9BFD3C4115F7}"/>
                  </a:ext>
                </a:extLst>
              </p:cNvPr>
              <p:cNvCxnSpPr>
                <a:cxnSpLocks/>
                <a:stCxn id="42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D697D3F5-18EC-0F27-1E17-A94399D93224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81871" cy="10406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13797563-E3DF-4B60-23A8-C5E22D270ED0}"/>
              </a:ext>
            </a:extLst>
          </p:cNvPr>
          <p:cNvGrpSpPr/>
          <p:nvPr/>
        </p:nvGrpSpPr>
        <p:grpSpPr>
          <a:xfrm>
            <a:off x="20085221" y="4886275"/>
            <a:ext cx="1790865" cy="15384259"/>
            <a:chOff x="20095799" y="531128"/>
            <a:chExt cx="1790865" cy="15384259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6DC936E-E245-92D7-33E4-6B819B407285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EB4909D-C8A1-04E5-2A96-E9E32828DFD1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985BE5FA-BC5D-ED8C-74DE-568B924A3253}"/>
                </a:ext>
              </a:extLst>
            </p:cNvPr>
            <p:cNvCxnSpPr>
              <a:cxnSpLocks/>
              <a:stCxn id="433" idx="6"/>
              <a:endCxn id="43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C343BECA-F92F-D745-74E6-72268725FFE2}"/>
                </a:ext>
              </a:extLst>
            </p:cNvPr>
            <p:cNvSpPr txBox="1"/>
            <p:nvPr/>
          </p:nvSpPr>
          <p:spPr>
            <a:xfrm>
              <a:off x="20558657" y="72205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FC1C1A23-CBBF-CFC4-0BCC-67429D23E640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AE03D126-4B1B-A453-0BCF-E578DE02FEE3}"/>
                </a:ext>
              </a:extLst>
            </p:cNvPr>
            <p:cNvGrpSpPr/>
            <p:nvPr/>
          </p:nvGrpSpPr>
          <p:grpSpPr>
            <a:xfrm>
              <a:off x="21286408" y="715423"/>
              <a:ext cx="600256" cy="15199964"/>
              <a:chOff x="2950181" y="5320978"/>
              <a:chExt cx="1344418" cy="99298"/>
            </a:xfrm>
          </p:grpSpPr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418FF7C1-AC3C-CB16-6838-DF76E39AE5A9}"/>
                  </a:ext>
                </a:extLst>
              </p:cNvPr>
              <p:cNvCxnSpPr>
                <a:cxnSpLocks/>
                <a:stCxn id="43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112FEF62-F47E-423A-A78D-29CF98F1D1DE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908101" cy="9914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5B06CC4-3235-BCEC-DB7A-8F071A87FED0}"/>
              </a:ext>
            </a:extLst>
          </p:cNvPr>
          <p:cNvGrpSpPr/>
          <p:nvPr/>
        </p:nvGrpSpPr>
        <p:grpSpPr>
          <a:xfrm>
            <a:off x="20164693" y="5572624"/>
            <a:ext cx="1711393" cy="14697920"/>
            <a:chOff x="20095799" y="531128"/>
            <a:chExt cx="1711393" cy="14697920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D07F6290-31BB-B5BB-1D14-ED9638F36337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C1D49AF2-5676-E6F8-479F-47D3135734AB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D2628A2E-297F-1D80-912F-0FB7B3DEDA28}"/>
                </a:ext>
              </a:extLst>
            </p:cNvPr>
            <p:cNvCxnSpPr>
              <a:cxnSpLocks/>
              <a:stCxn id="443" idx="6"/>
              <a:endCxn id="44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684FBE5-FFAA-1D0D-D3F2-912183C98403}"/>
                </a:ext>
              </a:extLst>
            </p:cNvPr>
            <p:cNvSpPr txBox="1"/>
            <p:nvPr/>
          </p:nvSpPr>
          <p:spPr>
            <a:xfrm>
              <a:off x="20568285" y="73938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2B4EE60E-33E4-D69B-8313-BC16E68B2653}"/>
                </a:ext>
              </a:extLst>
            </p:cNvPr>
            <p:cNvSpPr txBox="1"/>
            <p:nvPr/>
          </p:nvSpPr>
          <p:spPr>
            <a:xfrm>
              <a:off x="21210275" y="78800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A466442C-1FE3-3654-6BFF-9D7F0BA6B6D0}"/>
                </a:ext>
              </a:extLst>
            </p:cNvPr>
            <p:cNvGrpSpPr/>
            <p:nvPr/>
          </p:nvGrpSpPr>
          <p:grpSpPr>
            <a:xfrm>
              <a:off x="21286406" y="715468"/>
              <a:ext cx="520786" cy="14513580"/>
              <a:chOff x="2950183" y="5320978"/>
              <a:chExt cx="1166428" cy="94814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C5BFD791-EBF9-9DAF-EE1F-E28498514E31}"/>
                  </a:ext>
                </a:extLst>
              </p:cNvPr>
              <p:cNvCxnSpPr>
                <a:cxnSpLocks/>
                <a:stCxn id="444" idx="6"/>
              </p:cNvCxnSpPr>
              <p:nvPr/>
            </p:nvCxnSpPr>
            <p:spPr>
              <a:xfrm>
                <a:off x="2950183" y="5320978"/>
                <a:ext cx="216773" cy="8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>
                <a:extLst>
                  <a:ext uri="{FF2B5EF4-FFF2-40B4-BE49-F238E27FC236}">
                    <a16:creationId xmlns:a16="http://schemas.microsoft.com/office/drawing/2014/main" id="{F7029DBB-632B-F687-908E-EB648D2EF881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167866" y="5321022"/>
                <a:ext cx="948745" cy="9477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2F93AD17-15E3-49AA-52E8-D0E06A8523B8}"/>
              </a:ext>
            </a:extLst>
          </p:cNvPr>
          <p:cNvGrpSpPr/>
          <p:nvPr/>
        </p:nvGrpSpPr>
        <p:grpSpPr>
          <a:xfrm>
            <a:off x="20069260" y="6293843"/>
            <a:ext cx="1806826" cy="13976729"/>
            <a:chOff x="20095799" y="531128"/>
            <a:chExt cx="1806826" cy="13976729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871C2B23-1F30-D617-A00D-1AB6EAAD9C88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5833558E-CE47-AD11-7A93-5A969CF64C9C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2345D8D2-C905-2181-9C3B-2FD9707F2FAC}"/>
                </a:ext>
              </a:extLst>
            </p:cNvPr>
            <p:cNvCxnSpPr>
              <a:cxnSpLocks/>
              <a:stCxn id="454" idx="6"/>
              <a:endCxn id="455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EE5B707-35D5-7372-628B-30D396B196BD}"/>
                </a:ext>
              </a:extLst>
            </p:cNvPr>
            <p:cNvSpPr txBox="1"/>
            <p:nvPr/>
          </p:nvSpPr>
          <p:spPr>
            <a:xfrm>
              <a:off x="20575023" y="7248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4DDA1129-CA62-8DF8-3D01-8FF7046AF1C1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B8F292A4-B5C7-AC78-20FA-1514BB81B252}"/>
                </a:ext>
              </a:extLst>
            </p:cNvPr>
            <p:cNvGrpSpPr/>
            <p:nvPr/>
          </p:nvGrpSpPr>
          <p:grpSpPr>
            <a:xfrm>
              <a:off x="21286408" y="714033"/>
              <a:ext cx="616217" cy="13793824"/>
              <a:chOff x="2950185" y="5320969"/>
              <a:chExt cx="1380168" cy="90112"/>
            </a:xfrm>
          </p:grpSpPr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C1B4F1B-2627-5B7A-6154-ACB7D6773B8C}"/>
                  </a:ext>
                </a:extLst>
              </p:cNvPr>
              <p:cNvCxnSpPr>
                <a:cxnSpLocks/>
                <a:stCxn id="455" idx="6"/>
              </p:cNvCxnSpPr>
              <p:nvPr/>
            </p:nvCxnSpPr>
            <p:spPr>
              <a:xfrm>
                <a:off x="2950185" y="5320978"/>
                <a:ext cx="320807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>
                <a:extLst>
                  <a:ext uri="{FF2B5EF4-FFF2-40B4-BE49-F238E27FC236}">
                    <a16:creationId xmlns:a16="http://schemas.microsoft.com/office/drawing/2014/main" id="{B14CE88F-35E7-67E8-CAA6-05D7EE8B6B16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061410" cy="9011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3" name="Oval 462">
            <a:extLst>
              <a:ext uri="{FF2B5EF4-FFF2-40B4-BE49-F238E27FC236}">
                <a16:creationId xmlns:a16="http://schemas.microsoft.com/office/drawing/2014/main" id="{5773A1B7-7A33-0E37-2B44-0ACFD609875C}"/>
              </a:ext>
            </a:extLst>
          </p:cNvPr>
          <p:cNvSpPr/>
          <p:nvPr/>
        </p:nvSpPr>
        <p:spPr>
          <a:xfrm>
            <a:off x="19339414" y="628816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B91A3FA2-5964-33F1-E08D-5140AD306168}"/>
              </a:ext>
            </a:extLst>
          </p:cNvPr>
          <p:cNvCxnSpPr>
            <a:cxnSpLocks/>
            <a:stCxn id="463" idx="6"/>
            <a:endCxn id="454" idx="2"/>
          </p:cNvCxnSpPr>
          <p:nvPr/>
        </p:nvCxnSpPr>
        <p:spPr>
          <a:xfrm>
            <a:off x="19705174" y="6471043"/>
            <a:ext cx="364086" cy="56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5" name="TextBox 464">
            <a:extLst>
              <a:ext uri="{FF2B5EF4-FFF2-40B4-BE49-F238E27FC236}">
                <a16:creationId xmlns:a16="http://schemas.microsoft.com/office/drawing/2014/main" id="{CFE0382E-22A6-E1CE-E0B1-797D4B76BCBB}"/>
              </a:ext>
            </a:extLst>
          </p:cNvPr>
          <p:cNvSpPr txBox="1"/>
          <p:nvPr/>
        </p:nvSpPr>
        <p:spPr>
          <a:xfrm>
            <a:off x="19746606" y="647917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588CD534-FB80-EA1C-94E4-C50DD4655EE3}"/>
              </a:ext>
            </a:extLst>
          </p:cNvPr>
          <p:cNvGrpSpPr/>
          <p:nvPr/>
        </p:nvGrpSpPr>
        <p:grpSpPr>
          <a:xfrm>
            <a:off x="21127410" y="7190836"/>
            <a:ext cx="748676" cy="13079694"/>
            <a:chOff x="3745353" y="5321717"/>
            <a:chExt cx="2409464" cy="140031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3D2105F-0A16-F257-1763-29CCD1A51D35}"/>
                </a:ext>
              </a:extLst>
            </p:cNvPr>
            <p:cNvCxnSpPr>
              <a:cxnSpLocks/>
              <a:stCxn id="544" idx="6"/>
            </p:cNvCxnSpPr>
            <p:nvPr/>
          </p:nvCxnSpPr>
          <p:spPr>
            <a:xfrm>
              <a:off x="3745353" y="5321717"/>
              <a:ext cx="799809" cy="2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3471C759-003B-DD7B-01D2-B3DAC1F75B3E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4548222" y="5321772"/>
              <a:ext cx="1606595" cy="1399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1" name="Oval 480">
            <a:extLst>
              <a:ext uri="{FF2B5EF4-FFF2-40B4-BE49-F238E27FC236}">
                <a16:creationId xmlns:a16="http://schemas.microsoft.com/office/drawing/2014/main" id="{18A29BF1-D023-0B3A-8D97-3D1FAE10DB2C}"/>
              </a:ext>
            </a:extLst>
          </p:cNvPr>
          <p:cNvSpPr/>
          <p:nvPr/>
        </p:nvSpPr>
        <p:spPr>
          <a:xfrm>
            <a:off x="19321884" y="700368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44442ED8-99F6-9245-7803-7450967F0958}"/>
              </a:ext>
            </a:extLst>
          </p:cNvPr>
          <p:cNvCxnSpPr>
            <a:cxnSpLocks/>
            <a:stCxn id="481" idx="6"/>
            <a:endCxn id="541" idx="2"/>
          </p:cNvCxnSpPr>
          <p:nvPr/>
        </p:nvCxnSpPr>
        <p:spPr>
          <a:xfrm>
            <a:off x="19687644" y="7186569"/>
            <a:ext cx="345070" cy="18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5850D7CB-F207-24D1-9498-FFD24D3561A7}"/>
              </a:ext>
            </a:extLst>
          </p:cNvPr>
          <p:cNvSpPr txBox="1"/>
          <p:nvPr/>
        </p:nvSpPr>
        <p:spPr>
          <a:xfrm>
            <a:off x="19729076" y="71947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0A6B05C4-3787-EF44-9853-D2766EEECED8}"/>
              </a:ext>
            </a:extLst>
          </p:cNvPr>
          <p:cNvGrpSpPr/>
          <p:nvPr/>
        </p:nvGrpSpPr>
        <p:grpSpPr>
          <a:xfrm>
            <a:off x="20025316" y="7747712"/>
            <a:ext cx="1850770" cy="12522825"/>
            <a:chOff x="20095799" y="531128"/>
            <a:chExt cx="1850770" cy="12522825"/>
          </a:xfrm>
        </p:grpSpPr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444A93FA-D8DD-CC87-5C8E-F68366299EBD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3F8697B1-C116-B19D-2221-2B2A09ED5107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BD289DF6-2E87-80D3-B8EB-28F4257849EE}"/>
                </a:ext>
              </a:extLst>
            </p:cNvPr>
            <p:cNvCxnSpPr>
              <a:cxnSpLocks/>
              <a:stCxn id="486" idx="6"/>
              <a:endCxn id="487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A17C1C5-72CE-C80B-E1ED-C82914B89340}"/>
                </a:ext>
              </a:extLst>
            </p:cNvPr>
            <p:cNvSpPr txBox="1"/>
            <p:nvPr/>
          </p:nvSpPr>
          <p:spPr>
            <a:xfrm>
              <a:off x="20590994" y="738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484EFB4A-5FB0-E2A6-887D-07A3587F37E3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E98D03E-A1B3-4549-D33C-5C13E86726BB}"/>
                </a:ext>
              </a:extLst>
            </p:cNvPr>
            <p:cNvGrpSpPr/>
            <p:nvPr/>
          </p:nvGrpSpPr>
          <p:grpSpPr>
            <a:xfrm>
              <a:off x="21286409" y="714028"/>
              <a:ext cx="660160" cy="12339925"/>
              <a:chOff x="2950185" y="5320969"/>
              <a:chExt cx="1478589" cy="80614"/>
            </a:xfrm>
          </p:grpSpPr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C17B514-CB0C-6449-E2BB-99DDBED8F369}"/>
                  </a:ext>
                </a:extLst>
              </p:cNvPr>
              <p:cNvCxnSpPr>
                <a:cxnSpLocks/>
                <a:stCxn id="487" idx="6"/>
              </p:cNvCxnSpPr>
              <p:nvPr/>
            </p:nvCxnSpPr>
            <p:spPr>
              <a:xfrm>
                <a:off x="2950185" y="5320978"/>
                <a:ext cx="320807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AA13F32E-7B23-7AC2-8212-19E23BDE74C0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159831" cy="8061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4" name="Oval 493">
            <a:extLst>
              <a:ext uri="{FF2B5EF4-FFF2-40B4-BE49-F238E27FC236}">
                <a16:creationId xmlns:a16="http://schemas.microsoft.com/office/drawing/2014/main" id="{02DA4C13-CFD6-2A4C-7ABC-E1B795631F70}"/>
              </a:ext>
            </a:extLst>
          </p:cNvPr>
          <p:cNvSpPr/>
          <p:nvPr/>
        </p:nvSpPr>
        <p:spPr>
          <a:xfrm>
            <a:off x="19295470" y="77420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20629601-D9A6-63F5-F77E-0D0194EAD5BD}"/>
              </a:ext>
            </a:extLst>
          </p:cNvPr>
          <p:cNvCxnSpPr>
            <a:cxnSpLocks/>
            <a:stCxn id="494" idx="6"/>
            <a:endCxn id="486" idx="2"/>
          </p:cNvCxnSpPr>
          <p:nvPr/>
        </p:nvCxnSpPr>
        <p:spPr>
          <a:xfrm>
            <a:off x="19661230" y="7924912"/>
            <a:ext cx="364086" cy="56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FEA111A8-1161-19E6-16BF-618C85521B0B}"/>
              </a:ext>
            </a:extLst>
          </p:cNvPr>
          <p:cNvSpPr txBox="1"/>
          <p:nvPr/>
        </p:nvSpPr>
        <p:spPr>
          <a:xfrm>
            <a:off x="19702662" y="793304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FEE1B185-ADA6-DBC8-C159-3AB780E56312}"/>
              </a:ext>
            </a:extLst>
          </p:cNvPr>
          <p:cNvSpPr/>
          <p:nvPr/>
        </p:nvSpPr>
        <p:spPr>
          <a:xfrm>
            <a:off x="18452256" y="847647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6FC9CB3-AD4E-F1DB-C484-4D65AB052F7A}"/>
              </a:ext>
            </a:extLst>
          </p:cNvPr>
          <p:cNvCxnSpPr>
            <a:cxnSpLocks/>
            <a:stCxn id="498" idx="6"/>
            <a:endCxn id="514" idx="2"/>
          </p:cNvCxnSpPr>
          <p:nvPr/>
        </p:nvCxnSpPr>
        <p:spPr>
          <a:xfrm>
            <a:off x="18818016" y="8659358"/>
            <a:ext cx="370569" cy="29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TextBox 499">
            <a:extLst>
              <a:ext uri="{FF2B5EF4-FFF2-40B4-BE49-F238E27FC236}">
                <a16:creationId xmlns:a16="http://schemas.microsoft.com/office/drawing/2014/main" id="{09F06B06-4562-3886-0F55-D6235FFF31E5}"/>
              </a:ext>
            </a:extLst>
          </p:cNvPr>
          <p:cNvSpPr txBox="1"/>
          <p:nvPr/>
        </p:nvSpPr>
        <p:spPr>
          <a:xfrm>
            <a:off x="18859448" y="866749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541B71C6-B5C0-977E-95EF-61F34290F823}"/>
              </a:ext>
            </a:extLst>
          </p:cNvPr>
          <p:cNvSpPr/>
          <p:nvPr/>
        </p:nvSpPr>
        <p:spPr>
          <a:xfrm>
            <a:off x="19188585" y="847943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4169C3F9-60BF-ABF9-1DB6-D8511ECDEA03}"/>
              </a:ext>
            </a:extLst>
          </p:cNvPr>
          <p:cNvCxnSpPr>
            <a:cxnSpLocks/>
            <a:stCxn id="514" idx="6"/>
            <a:endCxn id="554" idx="2"/>
          </p:cNvCxnSpPr>
          <p:nvPr/>
        </p:nvCxnSpPr>
        <p:spPr>
          <a:xfrm>
            <a:off x="19554345" y="8662313"/>
            <a:ext cx="405403" cy="47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A6710A88-F6A8-E859-E53C-623FCEA587C5}"/>
              </a:ext>
            </a:extLst>
          </p:cNvPr>
          <p:cNvSpPr txBox="1"/>
          <p:nvPr/>
        </p:nvSpPr>
        <p:spPr>
          <a:xfrm>
            <a:off x="19595777" y="867044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07BF3646-4580-5661-0758-901BDCDCAE16}"/>
              </a:ext>
            </a:extLst>
          </p:cNvPr>
          <p:cNvSpPr/>
          <p:nvPr/>
        </p:nvSpPr>
        <p:spPr>
          <a:xfrm>
            <a:off x="20032714" y="70055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C3CDEBAC-178F-E203-4D9A-38B2282D25CD}"/>
              </a:ext>
            </a:extLst>
          </p:cNvPr>
          <p:cNvCxnSpPr>
            <a:cxnSpLocks/>
            <a:stCxn id="541" idx="6"/>
            <a:endCxn id="544" idx="2"/>
          </p:cNvCxnSpPr>
          <p:nvPr/>
        </p:nvCxnSpPr>
        <p:spPr>
          <a:xfrm>
            <a:off x="20398474" y="7188410"/>
            <a:ext cx="363171" cy="24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8732F145-94D1-AAAA-78A9-174341CE7B69}"/>
              </a:ext>
            </a:extLst>
          </p:cNvPr>
          <p:cNvSpPr txBox="1"/>
          <p:nvPr/>
        </p:nvSpPr>
        <p:spPr>
          <a:xfrm>
            <a:off x="20432508" y="721562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7F824C65-6A6C-7257-F8FB-FA388DB4CFE6}"/>
              </a:ext>
            </a:extLst>
          </p:cNvPr>
          <p:cNvSpPr/>
          <p:nvPr/>
        </p:nvSpPr>
        <p:spPr>
          <a:xfrm>
            <a:off x="20761645" y="700798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9F1B25B1-F25C-E5A1-1169-40FD6173763B}"/>
              </a:ext>
            </a:extLst>
          </p:cNvPr>
          <p:cNvSpPr txBox="1"/>
          <p:nvPr/>
        </p:nvSpPr>
        <p:spPr>
          <a:xfrm>
            <a:off x="21168837" y="721857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7293A2D3-8E14-DCBD-3590-078CA41A84CD}"/>
              </a:ext>
            </a:extLst>
          </p:cNvPr>
          <p:cNvGrpSpPr/>
          <p:nvPr/>
        </p:nvGrpSpPr>
        <p:grpSpPr>
          <a:xfrm>
            <a:off x="19959748" y="8484189"/>
            <a:ext cx="1916338" cy="11786389"/>
            <a:chOff x="20095799" y="531128"/>
            <a:chExt cx="1916338" cy="11786389"/>
          </a:xfrm>
        </p:grpSpPr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6D8D1BCB-463F-BC3D-D83B-CA8648649F04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0F5945EA-689F-845E-08AE-6E672DCA4123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E30F61C1-FEE0-ECE5-4F05-147F64F91664}"/>
                </a:ext>
              </a:extLst>
            </p:cNvPr>
            <p:cNvCxnSpPr>
              <a:cxnSpLocks/>
              <a:stCxn id="554" idx="6"/>
              <a:endCxn id="555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88DA4B39-A169-1668-E77F-648C969669CF}"/>
                </a:ext>
              </a:extLst>
            </p:cNvPr>
            <p:cNvSpPr txBox="1"/>
            <p:nvPr/>
          </p:nvSpPr>
          <p:spPr>
            <a:xfrm>
              <a:off x="20590994" y="738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9AB64FE7-F89D-1DF0-72BC-7C9FD88F652B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A0E312A-3C14-4059-DD6E-C491C9F5A1A8}"/>
                </a:ext>
              </a:extLst>
            </p:cNvPr>
            <p:cNvGrpSpPr/>
            <p:nvPr/>
          </p:nvGrpSpPr>
          <p:grpSpPr>
            <a:xfrm>
              <a:off x="21286409" y="714032"/>
              <a:ext cx="725728" cy="11603485"/>
              <a:chOff x="2950185" y="5320969"/>
              <a:chExt cx="1625444" cy="75803"/>
            </a:xfrm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CDD8375-662F-E26E-5705-D7DB679DE5E1}"/>
                  </a:ext>
                </a:extLst>
              </p:cNvPr>
              <p:cNvCxnSpPr>
                <a:cxnSpLocks/>
                <a:stCxn id="555" idx="6"/>
              </p:cNvCxnSpPr>
              <p:nvPr/>
            </p:nvCxnSpPr>
            <p:spPr>
              <a:xfrm>
                <a:off x="2950185" y="5320978"/>
                <a:ext cx="320807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1" name="Straight Arrow Connector 560">
                <a:extLst>
                  <a:ext uri="{FF2B5EF4-FFF2-40B4-BE49-F238E27FC236}">
                    <a16:creationId xmlns:a16="http://schemas.microsoft.com/office/drawing/2014/main" id="{0C618AAC-4026-6B58-41FD-8353B0040483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306686" cy="7580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C75C15-C421-674B-7097-620E7B631ABC}"/>
              </a:ext>
            </a:extLst>
          </p:cNvPr>
          <p:cNvGrpSpPr/>
          <p:nvPr/>
        </p:nvGrpSpPr>
        <p:grpSpPr>
          <a:xfrm>
            <a:off x="18764452" y="9176024"/>
            <a:ext cx="2193985" cy="1108707"/>
            <a:chOff x="24987787" y="3272034"/>
            <a:chExt cx="2193985" cy="1108707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7E82F18E-0DDC-B512-C190-3A78E00C906D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33180BE-2FB6-2655-475D-3733EE5E6B91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ABFE72F4-9296-A580-30B2-6794114F4269}"/>
                </a:ext>
              </a:extLst>
            </p:cNvPr>
            <p:cNvCxnSpPr>
              <a:cxnSpLocks/>
              <a:stCxn id="369" idx="6"/>
              <a:endCxn id="370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42DC5AE-19FB-19F4-E3C0-2CE131DAFA3F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0CE14CE-D573-BCCD-3C7E-B3207C4FC82C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E2225A49-70B6-E7F8-07A5-1D19BBF14BE3}"/>
                </a:ext>
              </a:extLst>
            </p:cNvPr>
            <p:cNvGrpSpPr/>
            <p:nvPr/>
          </p:nvGrpSpPr>
          <p:grpSpPr>
            <a:xfrm>
              <a:off x="26644367" y="3456333"/>
              <a:ext cx="537405" cy="924408"/>
              <a:chOff x="4923485" y="5686597"/>
              <a:chExt cx="653697" cy="193137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AC202DB-BFB9-3440-7CDA-FDDFAB1015DA}"/>
                  </a:ext>
                </a:extLst>
              </p:cNvPr>
              <p:cNvCxnSpPr>
                <a:cxnSpLocks/>
                <a:stCxn id="370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>
                <a:extLst>
                  <a:ext uri="{FF2B5EF4-FFF2-40B4-BE49-F238E27FC236}">
                    <a16:creationId xmlns:a16="http://schemas.microsoft.com/office/drawing/2014/main" id="{7C59C4AD-B9F4-6804-1616-8A69DF5A62E9}"/>
                  </a:ext>
                </a:extLst>
              </p:cNvPr>
              <p:cNvCxnSpPr>
                <a:cxnSpLocks/>
                <a:endCxn id="534" idx="1"/>
              </p:cNvCxnSpPr>
              <p:nvPr/>
            </p:nvCxnSpPr>
            <p:spPr>
              <a:xfrm>
                <a:off x="5206247" y="5688005"/>
                <a:ext cx="370935" cy="19172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AB82A385-B8A5-5449-187F-F8C13F0A6141}"/>
                </a:ext>
              </a:extLst>
            </p:cNvPr>
            <p:cNvGrpSpPr/>
            <p:nvPr/>
          </p:nvGrpSpPr>
          <p:grpSpPr>
            <a:xfrm>
              <a:off x="24987787" y="3454244"/>
              <a:ext cx="465972" cy="874517"/>
              <a:chOff x="10411056" y="5473770"/>
              <a:chExt cx="22698791" cy="6407859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4932A290-24ED-CB47-3AEF-9A1A246A2ED4}"/>
                  </a:ext>
                </a:extLst>
              </p:cNvPr>
              <p:cNvCxnSpPr>
                <a:cxnSpLocks/>
                <a:stCxn id="401" idx="7"/>
              </p:cNvCxnSpPr>
              <p:nvPr/>
            </p:nvCxnSpPr>
            <p:spPr>
              <a:xfrm flipV="1">
                <a:off x="10411056" y="5473770"/>
                <a:ext cx="14374069" cy="640785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CE78376E-635B-3EF4-3AA2-AF542E76C5D4}"/>
                  </a:ext>
                </a:extLst>
              </p:cNvPr>
              <p:cNvCxnSpPr>
                <a:cxnSpLocks/>
                <a:endCxn id="369" idx="2"/>
              </p:cNvCxnSpPr>
              <p:nvPr/>
            </p:nvCxnSpPr>
            <p:spPr>
              <a:xfrm>
                <a:off x="24847624" y="5478679"/>
                <a:ext cx="826222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0F8F854-E4FE-2D9F-58A1-FFAFF1902615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401" name="Oval 400">
            <a:extLst>
              <a:ext uri="{FF2B5EF4-FFF2-40B4-BE49-F238E27FC236}">
                <a16:creationId xmlns:a16="http://schemas.microsoft.com/office/drawing/2014/main" id="{EAD53677-2F2D-147E-1DB3-83A1C4541BF4}"/>
              </a:ext>
            </a:extLst>
          </p:cNvPr>
          <p:cNvSpPr/>
          <p:nvPr/>
        </p:nvSpPr>
        <p:spPr>
          <a:xfrm>
            <a:off x="18452256" y="1017918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F62FF9C7-241B-1ACF-3BE0-6C3D2BB3B11B}"/>
              </a:ext>
            </a:extLst>
          </p:cNvPr>
          <p:cNvGrpSpPr/>
          <p:nvPr/>
        </p:nvGrpSpPr>
        <p:grpSpPr>
          <a:xfrm>
            <a:off x="18764452" y="9867077"/>
            <a:ext cx="2193983" cy="467617"/>
            <a:chOff x="25003859" y="3272034"/>
            <a:chExt cx="2193983" cy="467617"/>
          </a:xfrm>
        </p:grpSpPr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45D9249F-88D2-E340-EFA6-8CCBC9C101FC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6982E19E-084A-9AE4-ED20-506C715D0B05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74" name="Straight Arrow Connector 473">
              <a:extLst>
                <a:ext uri="{FF2B5EF4-FFF2-40B4-BE49-F238E27FC236}">
                  <a16:creationId xmlns:a16="http://schemas.microsoft.com/office/drawing/2014/main" id="{25391FF8-4DEB-B3F0-210D-9CA2F123CBDF}"/>
                </a:ext>
              </a:extLst>
            </p:cNvPr>
            <p:cNvCxnSpPr>
              <a:cxnSpLocks/>
              <a:stCxn id="472" idx="6"/>
              <a:endCxn id="473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186E7B90-F257-9EB6-10AB-C8A1A9E5C5D2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93FFE3D4-E04A-E768-4D5D-41D958964F07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DDB9F774-94D6-114A-35B2-0D343D0FFB35}"/>
                </a:ext>
              </a:extLst>
            </p:cNvPr>
            <p:cNvGrpSpPr/>
            <p:nvPr/>
          </p:nvGrpSpPr>
          <p:grpSpPr>
            <a:xfrm>
              <a:off x="26644368" y="3456266"/>
              <a:ext cx="553474" cy="233412"/>
              <a:chOff x="4923485" y="5686597"/>
              <a:chExt cx="673243" cy="48767"/>
            </a:xfrm>
          </p:grpSpPr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D5D2AD50-8044-7C15-B650-75B5769D1DE5}"/>
                  </a:ext>
                </a:extLst>
              </p:cNvPr>
              <p:cNvCxnSpPr>
                <a:cxnSpLocks/>
                <a:stCxn id="473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Arrow Connector 503">
                <a:extLst>
                  <a:ext uri="{FF2B5EF4-FFF2-40B4-BE49-F238E27FC236}">
                    <a16:creationId xmlns:a16="http://schemas.microsoft.com/office/drawing/2014/main" id="{976E28D5-0968-E1FE-4FE9-606D58A9D467}"/>
                  </a:ext>
                </a:extLst>
              </p:cNvPr>
              <p:cNvCxnSpPr>
                <a:cxnSpLocks/>
                <a:endCxn id="534" idx="1"/>
              </p:cNvCxnSpPr>
              <p:nvPr/>
            </p:nvCxnSpPr>
            <p:spPr>
              <a:xfrm>
                <a:off x="5206247" y="5688005"/>
                <a:ext cx="390481" cy="4735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0D166067-1ABF-150C-60F3-A14E9E74FCD6}"/>
                </a:ext>
              </a:extLst>
            </p:cNvPr>
            <p:cNvGrpSpPr/>
            <p:nvPr/>
          </p:nvGrpSpPr>
          <p:grpSpPr>
            <a:xfrm>
              <a:off x="25003859" y="3454244"/>
              <a:ext cx="449900" cy="183464"/>
              <a:chOff x="11193968" y="5473770"/>
              <a:chExt cx="21915879" cy="1344297"/>
            </a:xfrm>
          </p:grpSpPr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7928CFB9-1670-502D-A155-1CC45A0DC9ED}"/>
                  </a:ext>
                </a:extLst>
              </p:cNvPr>
              <p:cNvCxnSpPr>
                <a:cxnSpLocks/>
                <a:stCxn id="401" idx="7"/>
              </p:cNvCxnSpPr>
              <p:nvPr/>
            </p:nvCxnSpPr>
            <p:spPr>
              <a:xfrm flipV="1">
                <a:off x="11193968" y="5473770"/>
                <a:ext cx="14490688" cy="134429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Arrow Connector 501">
                <a:extLst>
                  <a:ext uri="{FF2B5EF4-FFF2-40B4-BE49-F238E27FC236}">
                    <a16:creationId xmlns:a16="http://schemas.microsoft.com/office/drawing/2014/main" id="{5F76ED40-118E-1098-3A47-FF6F142E782A}"/>
                  </a:ext>
                </a:extLst>
              </p:cNvPr>
              <p:cNvCxnSpPr>
                <a:cxnSpLocks/>
                <a:endCxn id="472" idx="2"/>
              </p:cNvCxnSpPr>
              <p:nvPr/>
            </p:nvCxnSpPr>
            <p:spPr>
              <a:xfrm>
                <a:off x="25144236" y="5473770"/>
                <a:ext cx="7965611" cy="490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DC116DA3-E267-51D2-9784-7D0FAA0A1F5E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6C5B36A8-D03C-08DF-1C5C-405D979A9ABF}"/>
              </a:ext>
            </a:extLst>
          </p:cNvPr>
          <p:cNvGrpSpPr/>
          <p:nvPr/>
        </p:nvGrpSpPr>
        <p:grpSpPr>
          <a:xfrm>
            <a:off x="18764452" y="10491383"/>
            <a:ext cx="2193985" cy="611394"/>
            <a:chOff x="24947303" y="3128257"/>
            <a:chExt cx="2193985" cy="611394"/>
          </a:xfrm>
        </p:grpSpPr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15AF54EF-69F0-DB7D-5E7D-57C475A79752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B33C8C3A-65E4-AA1A-429B-4D5207C07BD5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06B7B14B-8C9B-4652-A502-CEFE8AFB4B9E}"/>
                </a:ext>
              </a:extLst>
            </p:cNvPr>
            <p:cNvCxnSpPr>
              <a:cxnSpLocks/>
              <a:stCxn id="506" idx="6"/>
              <a:endCxn id="507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F646D433-76AD-7EE8-8373-D6033D1363D7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442F3A25-9813-FAB8-D725-5467D71EBEAC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DCDC0B2A-7753-37E3-D1F2-490CF2C499BD}"/>
                </a:ext>
              </a:extLst>
            </p:cNvPr>
            <p:cNvGrpSpPr/>
            <p:nvPr/>
          </p:nvGrpSpPr>
          <p:grpSpPr>
            <a:xfrm>
              <a:off x="26644368" y="3180277"/>
              <a:ext cx="496920" cy="282870"/>
              <a:chOff x="4923485" y="5628905"/>
              <a:chExt cx="604451" cy="59100"/>
            </a:xfrm>
          </p:grpSpPr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AC767065-B313-AD18-4647-D1A4BA7CD5C2}"/>
                  </a:ext>
                </a:extLst>
              </p:cNvPr>
              <p:cNvCxnSpPr>
                <a:cxnSpLocks/>
                <a:stCxn id="507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>
                <a:extLst>
                  <a:ext uri="{FF2B5EF4-FFF2-40B4-BE49-F238E27FC236}">
                    <a16:creationId xmlns:a16="http://schemas.microsoft.com/office/drawing/2014/main" id="{69805201-32F6-183B-6CAD-FA17968F1848}"/>
                  </a:ext>
                </a:extLst>
              </p:cNvPr>
              <p:cNvCxnSpPr>
                <a:cxnSpLocks/>
                <a:endCxn id="534" idx="3"/>
              </p:cNvCxnSpPr>
              <p:nvPr/>
            </p:nvCxnSpPr>
            <p:spPr>
              <a:xfrm flipV="1">
                <a:off x="5206247" y="5628905"/>
                <a:ext cx="321689" cy="5910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C2F5FDE4-42BA-4759-64E7-54BCA44ECD28}"/>
                </a:ext>
              </a:extLst>
            </p:cNvPr>
            <p:cNvGrpSpPr/>
            <p:nvPr/>
          </p:nvGrpSpPr>
          <p:grpSpPr>
            <a:xfrm>
              <a:off x="24947303" y="3128257"/>
              <a:ext cx="506456" cy="326657"/>
              <a:chOff x="8438968" y="3085161"/>
              <a:chExt cx="24670879" cy="2393518"/>
            </a:xfrm>
          </p:grpSpPr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E38D0615-82EE-09FC-6F09-2F09FDD04C6C}"/>
                  </a:ext>
                </a:extLst>
              </p:cNvPr>
              <p:cNvCxnSpPr>
                <a:cxnSpLocks/>
                <a:stCxn id="401" idx="5"/>
              </p:cNvCxnSpPr>
              <p:nvPr/>
            </p:nvCxnSpPr>
            <p:spPr>
              <a:xfrm>
                <a:off x="8438968" y="3085161"/>
                <a:ext cx="16063526" cy="238860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2CED184-F6D5-B7A0-B024-FE8B68FB7705}"/>
                  </a:ext>
                </a:extLst>
              </p:cNvPr>
              <p:cNvCxnSpPr>
                <a:cxnSpLocks/>
                <a:endCxn id="506" idx="2"/>
              </p:cNvCxnSpPr>
              <p:nvPr/>
            </p:nvCxnSpPr>
            <p:spPr>
              <a:xfrm>
                <a:off x="24537518" y="5478679"/>
                <a:ext cx="857232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1EFA2927-7DCC-8363-3722-FE4462B6EDCF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3493808F-F7C0-022E-C746-4C46FA73512F}"/>
              </a:ext>
            </a:extLst>
          </p:cNvPr>
          <p:cNvGrpSpPr/>
          <p:nvPr/>
        </p:nvGrpSpPr>
        <p:grpSpPr>
          <a:xfrm>
            <a:off x="18764452" y="10491383"/>
            <a:ext cx="2193987" cy="1302447"/>
            <a:chOff x="24963375" y="2437204"/>
            <a:chExt cx="2193987" cy="1302447"/>
          </a:xfrm>
        </p:grpSpPr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A12DA7A3-3EE6-1828-F9ED-10E2A4B29FA2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9AA81545-ABFC-6A43-A28E-73BFAEA2273F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55872668-3EA0-BEAB-1677-EAF3B0FCF2DF}"/>
                </a:ext>
              </a:extLst>
            </p:cNvPr>
            <p:cNvCxnSpPr>
              <a:cxnSpLocks/>
              <a:stCxn id="522" idx="6"/>
              <a:endCxn id="523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E88AC82C-C1AE-BEE7-81D2-EDB8E69DD0F9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4C30387F-84E8-D6E4-DF77-470D47DE72E0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FD8635A9-545A-9E80-CD2B-919D916B09A3}"/>
                </a:ext>
              </a:extLst>
            </p:cNvPr>
            <p:cNvGrpSpPr/>
            <p:nvPr/>
          </p:nvGrpSpPr>
          <p:grpSpPr>
            <a:xfrm>
              <a:off x="26644366" y="2489195"/>
              <a:ext cx="512996" cy="973889"/>
              <a:chOff x="4923485" y="5484530"/>
              <a:chExt cx="624006" cy="203475"/>
            </a:xfrm>
          </p:grpSpPr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BFE88E82-D16C-1FA7-B4DD-BDC2FE705BD8}"/>
                  </a:ext>
                </a:extLst>
              </p:cNvPr>
              <p:cNvCxnSpPr>
                <a:cxnSpLocks/>
                <a:stCxn id="523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Arrow Connector 532">
                <a:extLst>
                  <a:ext uri="{FF2B5EF4-FFF2-40B4-BE49-F238E27FC236}">
                    <a16:creationId xmlns:a16="http://schemas.microsoft.com/office/drawing/2014/main" id="{F32162B4-869C-802A-6382-F77E3B3CD190}"/>
                  </a:ext>
                </a:extLst>
              </p:cNvPr>
              <p:cNvCxnSpPr>
                <a:cxnSpLocks/>
                <a:endCxn id="534" idx="3"/>
              </p:cNvCxnSpPr>
              <p:nvPr/>
            </p:nvCxnSpPr>
            <p:spPr>
              <a:xfrm flipV="1">
                <a:off x="5206247" y="5484530"/>
                <a:ext cx="341244" cy="20347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53EB9901-C821-F614-AFBA-24964872F673}"/>
                </a:ext>
              </a:extLst>
            </p:cNvPr>
            <p:cNvGrpSpPr/>
            <p:nvPr/>
          </p:nvGrpSpPr>
          <p:grpSpPr>
            <a:xfrm>
              <a:off x="24963375" y="2437204"/>
              <a:ext cx="490384" cy="1017710"/>
              <a:chOff x="9221880" y="-1978396"/>
              <a:chExt cx="23887967" cy="7457074"/>
            </a:xfrm>
          </p:grpSpPr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1D0D8B80-FBE1-6C74-4C96-193098C8ABB3}"/>
                  </a:ext>
                </a:extLst>
              </p:cNvPr>
              <p:cNvCxnSpPr>
                <a:cxnSpLocks/>
                <a:stCxn id="401" idx="5"/>
              </p:cNvCxnSpPr>
              <p:nvPr/>
            </p:nvCxnSpPr>
            <p:spPr>
              <a:xfrm>
                <a:off x="9221880" y="-1978396"/>
                <a:ext cx="14713743" cy="73985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>
                <a:extLst>
                  <a:ext uri="{FF2B5EF4-FFF2-40B4-BE49-F238E27FC236}">
                    <a16:creationId xmlns:a16="http://schemas.microsoft.com/office/drawing/2014/main" id="{EDF8F5A9-84B2-4C9F-45C5-29EE9EBBF496}"/>
                  </a:ext>
                </a:extLst>
              </p:cNvPr>
              <p:cNvCxnSpPr>
                <a:cxnSpLocks/>
                <a:endCxn id="522" idx="2"/>
              </p:cNvCxnSpPr>
              <p:nvPr/>
            </p:nvCxnSpPr>
            <p:spPr>
              <a:xfrm>
                <a:off x="24285479" y="5420104"/>
                <a:ext cx="8824368" cy="5857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1A91777-E91E-1C7E-4F6B-AF5B591CE4A2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534" name="Oval 533">
            <a:extLst>
              <a:ext uri="{FF2B5EF4-FFF2-40B4-BE49-F238E27FC236}">
                <a16:creationId xmlns:a16="http://schemas.microsoft.com/office/drawing/2014/main" id="{606A6258-72C5-6642-E60E-2E21A6D3C219}"/>
              </a:ext>
            </a:extLst>
          </p:cNvPr>
          <p:cNvSpPr/>
          <p:nvPr/>
        </p:nvSpPr>
        <p:spPr>
          <a:xfrm>
            <a:off x="20904874" y="1023116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D9C9C82F-1194-6486-1B0A-F879DB23053F}"/>
              </a:ext>
            </a:extLst>
          </p:cNvPr>
          <p:cNvGrpSpPr/>
          <p:nvPr/>
        </p:nvGrpSpPr>
        <p:grpSpPr>
          <a:xfrm>
            <a:off x="21174714" y="10407393"/>
            <a:ext cx="701372" cy="9863184"/>
            <a:chOff x="21262916" y="714015"/>
            <a:chExt cx="701372" cy="9863184"/>
          </a:xfrm>
        </p:grpSpPr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D70EB4E-9F6F-CFA5-0192-27466CF49409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CDED42B6-6357-CC7D-8D7D-6FAD0C88E61C}"/>
                </a:ext>
              </a:extLst>
            </p:cNvPr>
            <p:cNvGrpSpPr/>
            <p:nvPr/>
          </p:nvGrpSpPr>
          <p:grpSpPr>
            <a:xfrm>
              <a:off x="21358837" y="714015"/>
              <a:ext cx="605451" cy="9863184"/>
              <a:chOff x="3112403" y="5320969"/>
              <a:chExt cx="1356054" cy="64434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12513B96-E76A-4581-3B48-B1E10D6BC372}"/>
                  </a:ext>
                </a:extLst>
              </p:cNvPr>
              <p:cNvCxnSpPr>
                <a:cxnSpLocks/>
                <a:stCxn id="534" idx="6"/>
              </p:cNvCxnSpPr>
              <p:nvPr/>
            </p:nvCxnSpPr>
            <p:spPr>
              <a:xfrm flipV="1">
                <a:off x="3112403" y="5321000"/>
                <a:ext cx="158589" cy="1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2A62F8C9-AB88-E8C5-F1F3-78CECD0CA8FF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199514" cy="6443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5FD7429-10B8-BB78-33AD-9F453ADA3BF9}"/>
              </a:ext>
            </a:extLst>
          </p:cNvPr>
          <p:cNvGrpSpPr/>
          <p:nvPr/>
        </p:nvGrpSpPr>
        <p:grpSpPr>
          <a:xfrm>
            <a:off x="14745977" y="12193643"/>
            <a:ext cx="3585582" cy="1926753"/>
            <a:chOff x="23921942" y="12302218"/>
            <a:chExt cx="3585582" cy="1926753"/>
          </a:xfrm>
        </p:grpSpPr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2AD794D-84AB-D350-6EF3-334D2D3EF7C4}"/>
                </a:ext>
              </a:extLst>
            </p:cNvPr>
            <p:cNvSpPr/>
            <p:nvPr/>
          </p:nvSpPr>
          <p:spPr>
            <a:xfrm>
              <a:off x="23921942" y="126143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44461E5D-A511-29C1-D99E-0DB147549CB3}"/>
                </a:ext>
              </a:extLst>
            </p:cNvPr>
            <p:cNvSpPr/>
            <p:nvPr/>
          </p:nvSpPr>
          <p:spPr>
            <a:xfrm>
              <a:off x="24684038" y="1230221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527A604C-8CC4-89F9-340C-C92DA47DEE67}"/>
                </a:ext>
              </a:extLst>
            </p:cNvPr>
            <p:cNvSpPr/>
            <p:nvPr/>
          </p:nvSpPr>
          <p:spPr>
            <a:xfrm>
              <a:off x="26276092" y="1230522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45" name="Straight Arrow Connector 644">
              <a:extLst>
                <a:ext uri="{FF2B5EF4-FFF2-40B4-BE49-F238E27FC236}">
                  <a16:creationId xmlns:a16="http://schemas.microsoft.com/office/drawing/2014/main" id="{A87C1856-6DC3-4A9B-8442-FEEF286147E0}"/>
                </a:ext>
              </a:extLst>
            </p:cNvPr>
            <p:cNvCxnSpPr>
              <a:cxnSpLocks/>
              <a:stCxn id="643" idx="6"/>
              <a:endCxn id="644" idx="2"/>
            </p:cNvCxnSpPr>
            <p:nvPr/>
          </p:nvCxnSpPr>
          <p:spPr>
            <a:xfrm>
              <a:off x="25049798" y="12485098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8BB15E14-32E9-DAE4-F1BA-2F63EB84BD36}"/>
                </a:ext>
              </a:extLst>
            </p:cNvPr>
            <p:cNvSpPr txBox="1"/>
            <p:nvPr/>
          </p:nvSpPr>
          <p:spPr>
            <a:xfrm>
              <a:off x="25143508" y="125020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A34D59D-2238-CA80-0D92-70960E2F35FF}"/>
                </a:ext>
              </a:extLst>
            </p:cNvPr>
            <p:cNvSpPr txBox="1"/>
            <p:nvPr/>
          </p:nvSpPr>
          <p:spPr>
            <a:xfrm>
              <a:off x="26701828" y="1251907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45260BAA-37CC-D5A2-660F-4ABA18F488AF}"/>
                </a:ext>
              </a:extLst>
            </p:cNvPr>
            <p:cNvCxnSpPr>
              <a:cxnSpLocks/>
              <a:stCxn id="644" idx="6"/>
            </p:cNvCxnSpPr>
            <p:nvPr/>
          </p:nvCxnSpPr>
          <p:spPr>
            <a:xfrm>
              <a:off x="26641853" y="1248805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id="{2A4905D0-F937-005B-BF29-BF2C0BC111D1}"/>
                </a:ext>
              </a:extLst>
            </p:cNvPr>
            <p:cNvCxnSpPr>
              <a:cxnSpLocks/>
              <a:endCxn id="618" idx="1"/>
            </p:cNvCxnSpPr>
            <p:nvPr/>
          </p:nvCxnSpPr>
          <p:spPr>
            <a:xfrm>
              <a:off x="26874310" y="12494773"/>
              <a:ext cx="321015" cy="22667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DA7EB63B-5639-F041-D490-BCFB943D054F}"/>
                </a:ext>
              </a:extLst>
            </p:cNvPr>
            <p:cNvCxnSpPr>
              <a:cxnSpLocks/>
              <a:stCxn id="614" idx="7"/>
            </p:cNvCxnSpPr>
            <p:nvPr/>
          </p:nvCxnSpPr>
          <p:spPr>
            <a:xfrm flipV="1">
              <a:off x="24234138" y="12484428"/>
              <a:ext cx="297472" cy="1834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2" name="Straight Arrow Connector 651">
              <a:extLst>
                <a:ext uri="{FF2B5EF4-FFF2-40B4-BE49-F238E27FC236}">
                  <a16:creationId xmlns:a16="http://schemas.microsoft.com/office/drawing/2014/main" id="{C7DCFDAF-3FA6-8219-BCBE-FE7D0E9D6BB4}"/>
                </a:ext>
              </a:extLst>
            </p:cNvPr>
            <p:cNvCxnSpPr>
              <a:cxnSpLocks/>
              <a:endCxn id="643" idx="2"/>
            </p:cNvCxnSpPr>
            <p:nvPr/>
          </p:nvCxnSpPr>
          <p:spPr>
            <a:xfrm>
              <a:off x="24520516" y="12484428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23B53FCE-1AA0-4FE0-B6F6-1F1C305C4D9C}"/>
                </a:ext>
              </a:extLst>
            </p:cNvPr>
            <p:cNvSpPr txBox="1"/>
            <p:nvPr/>
          </p:nvSpPr>
          <p:spPr>
            <a:xfrm>
              <a:off x="24435757" y="1253900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3F37CDB5-DA86-EB97-E835-DF0367BA53DB}"/>
                </a:ext>
              </a:extLst>
            </p:cNvPr>
            <p:cNvSpPr/>
            <p:nvPr/>
          </p:nvSpPr>
          <p:spPr>
            <a:xfrm>
              <a:off x="24740594" y="130703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A0EDCD7A-5D85-3E65-1F2E-337074E73653}"/>
                </a:ext>
              </a:extLst>
            </p:cNvPr>
            <p:cNvSpPr/>
            <p:nvPr/>
          </p:nvSpPr>
          <p:spPr>
            <a:xfrm>
              <a:off x="26332648" y="1307330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2CFF8498-2E72-2A58-E5CB-621F933564F2}"/>
                </a:ext>
              </a:extLst>
            </p:cNvPr>
            <p:cNvCxnSpPr>
              <a:cxnSpLocks/>
              <a:stCxn id="631" idx="6"/>
              <a:endCxn id="667" idx="2"/>
            </p:cNvCxnSpPr>
            <p:nvPr/>
          </p:nvCxnSpPr>
          <p:spPr>
            <a:xfrm flipV="1">
              <a:off x="25106354" y="13250327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8269E8D0-2E6A-5DA3-DF13-D678543398B1}"/>
                </a:ext>
              </a:extLst>
            </p:cNvPr>
            <p:cNvSpPr txBox="1"/>
            <p:nvPr/>
          </p:nvSpPr>
          <p:spPr>
            <a:xfrm>
              <a:off x="25200064" y="1327010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811A2639-A83E-424C-E1CE-A57DDD5B7AD7}"/>
                </a:ext>
              </a:extLst>
            </p:cNvPr>
            <p:cNvSpPr txBox="1"/>
            <p:nvPr/>
          </p:nvSpPr>
          <p:spPr>
            <a:xfrm>
              <a:off x="26758384" y="1328716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7F641B5C-9661-0463-7F0E-E1E241AF6CDA}"/>
                </a:ext>
              </a:extLst>
            </p:cNvPr>
            <p:cNvCxnSpPr>
              <a:cxnSpLocks/>
              <a:stCxn id="632" idx="6"/>
            </p:cNvCxnSpPr>
            <p:nvPr/>
          </p:nvCxnSpPr>
          <p:spPr>
            <a:xfrm>
              <a:off x="26698410" y="13256261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87C7E4F3-B78E-C6FC-949B-0427E8AD04DF}"/>
                </a:ext>
              </a:extLst>
            </p:cNvPr>
            <p:cNvCxnSpPr>
              <a:cxnSpLocks/>
              <a:endCxn id="618" idx="3"/>
            </p:cNvCxnSpPr>
            <p:nvPr/>
          </p:nvCxnSpPr>
          <p:spPr>
            <a:xfrm flipV="1">
              <a:off x="26930867" y="12980130"/>
              <a:ext cx="264461" cy="2828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40B89E36-E154-72BB-C63D-298907388963}"/>
                </a:ext>
              </a:extLst>
            </p:cNvPr>
            <p:cNvCxnSpPr>
              <a:cxnSpLocks/>
              <a:stCxn id="614" idx="5"/>
            </p:cNvCxnSpPr>
            <p:nvPr/>
          </p:nvCxnSpPr>
          <p:spPr>
            <a:xfrm>
              <a:off x="24234138" y="12926524"/>
              <a:ext cx="329760" cy="3259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0" name="Straight Arrow Connector 639">
              <a:extLst>
                <a:ext uri="{FF2B5EF4-FFF2-40B4-BE49-F238E27FC236}">
                  <a16:creationId xmlns:a16="http://schemas.microsoft.com/office/drawing/2014/main" id="{17E623CA-C327-B67F-D10A-76983A995F7A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>
              <a:off x="24564617" y="13253181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D37F63E2-F70E-67C3-35BE-7EBD74682C8E}"/>
                </a:ext>
              </a:extLst>
            </p:cNvPr>
            <p:cNvSpPr txBox="1"/>
            <p:nvPr/>
          </p:nvSpPr>
          <p:spPr>
            <a:xfrm>
              <a:off x="24492313" y="1330708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1DA53376-6A25-584F-CB91-780AED4B4DC6}"/>
                </a:ext>
              </a:extLst>
            </p:cNvPr>
            <p:cNvSpPr/>
            <p:nvPr/>
          </p:nvSpPr>
          <p:spPr>
            <a:xfrm>
              <a:off x="24724522" y="137613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86C17706-DD02-8641-B5DF-895FCA0A8EE0}"/>
                </a:ext>
              </a:extLst>
            </p:cNvPr>
            <p:cNvSpPr/>
            <p:nvPr/>
          </p:nvSpPr>
          <p:spPr>
            <a:xfrm>
              <a:off x="26316576" y="137643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65C8CE30-D881-5AAC-2A29-7F77E89E830F}"/>
                </a:ext>
              </a:extLst>
            </p:cNvPr>
            <p:cNvCxnSpPr>
              <a:cxnSpLocks/>
              <a:stCxn id="619" idx="6"/>
              <a:endCxn id="669" idx="2"/>
            </p:cNvCxnSpPr>
            <p:nvPr/>
          </p:nvCxnSpPr>
          <p:spPr>
            <a:xfrm flipV="1">
              <a:off x="25090282" y="13941380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09F9E476-EAAA-6FD5-B4F4-5B0842C5799E}"/>
                </a:ext>
              </a:extLst>
            </p:cNvPr>
            <p:cNvSpPr txBox="1"/>
            <p:nvPr/>
          </p:nvSpPr>
          <p:spPr>
            <a:xfrm>
              <a:off x="25183992" y="139611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820DA39D-A617-B6B8-6070-87C239DCA606}"/>
                </a:ext>
              </a:extLst>
            </p:cNvPr>
            <p:cNvSpPr txBox="1"/>
            <p:nvPr/>
          </p:nvSpPr>
          <p:spPr>
            <a:xfrm>
              <a:off x="26742312" y="1397821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16971BEF-019A-436A-0A10-C51ECF0BC93F}"/>
                </a:ext>
              </a:extLst>
            </p:cNvPr>
            <p:cNvCxnSpPr>
              <a:cxnSpLocks/>
              <a:stCxn id="620" idx="6"/>
            </p:cNvCxnSpPr>
            <p:nvPr/>
          </p:nvCxnSpPr>
          <p:spPr>
            <a:xfrm>
              <a:off x="26682330" y="13947251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E19083C-AD3A-DA1D-3C4B-94B2A79DE758}"/>
                </a:ext>
              </a:extLst>
            </p:cNvPr>
            <p:cNvCxnSpPr>
              <a:cxnSpLocks/>
              <a:endCxn id="618" idx="3"/>
            </p:cNvCxnSpPr>
            <p:nvPr/>
          </p:nvCxnSpPr>
          <p:spPr>
            <a:xfrm flipV="1">
              <a:off x="26914791" y="12980101"/>
              <a:ext cx="280537" cy="97388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0060665F-45F2-9CAB-8C73-0A764F761A3C}"/>
                </a:ext>
              </a:extLst>
            </p:cNvPr>
            <p:cNvCxnSpPr>
              <a:cxnSpLocks/>
              <a:stCxn id="614" idx="5"/>
            </p:cNvCxnSpPr>
            <p:nvPr/>
          </p:nvCxnSpPr>
          <p:spPr>
            <a:xfrm>
              <a:off x="24234138" y="12926524"/>
              <a:ext cx="302051" cy="10097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Straight Arrow Connector 627">
              <a:extLst>
                <a:ext uri="{FF2B5EF4-FFF2-40B4-BE49-F238E27FC236}">
                  <a16:creationId xmlns:a16="http://schemas.microsoft.com/office/drawing/2014/main" id="{576867F4-06B7-0893-BCC1-E53480B9A0B8}"/>
                </a:ext>
              </a:extLst>
            </p:cNvPr>
            <p:cNvCxnSpPr>
              <a:cxnSpLocks/>
              <a:endCxn id="619" idx="2"/>
            </p:cNvCxnSpPr>
            <p:nvPr/>
          </p:nvCxnSpPr>
          <p:spPr>
            <a:xfrm>
              <a:off x="24543371" y="13936240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B8711640-EB27-634E-786C-425C444C423D}"/>
                </a:ext>
              </a:extLst>
            </p:cNvPr>
            <p:cNvSpPr txBox="1"/>
            <p:nvPr/>
          </p:nvSpPr>
          <p:spPr>
            <a:xfrm>
              <a:off x="24476241" y="1399813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56CB9FFA-1434-3F9A-D216-C9FD36C69B1D}"/>
                </a:ext>
              </a:extLst>
            </p:cNvPr>
            <p:cNvSpPr/>
            <p:nvPr/>
          </p:nvSpPr>
          <p:spPr>
            <a:xfrm>
              <a:off x="27141764" y="126678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9F5CA823-C8D2-0611-2078-F3EBD9866FE1}"/>
                </a:ext>
              </a:extLst>
            </p:cNvPr>
            <p:cNvSpPr/>
            <p:nvPr/>
          </p:nvSpPr>
          <p:spPr>
            <a:xfrm>
              <a:off x="25579603" y="130674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E873299C-67A3-E6F0-A4D2-BB3229A55980}"/>
                </a:ext>
              </a:extLst>
            </p:cNvPr>
            <p:cNvCxnSpPr>
              <a:cxnSpLocks/>
              <a:stCxn id="667" idx="6"/>
              <a:endCxn id="632" idx="2"/>
            </p:cNvCxnSpPr>
            <p:nvPr/>
          </p:nvCxnSpPr>
          <p:spPr>
            <a:xfrm>
              <a:off x="25945363" y="13250327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6BA1E127-07DC-4833-0921-B2CBE44D4084}"/>
                </a:ext>
              </a:extLst>
            </p:cNvPr>
            <p:cNvSpPr/>
            <p:nvPr/>
          </p:nvSpPr>
          <p:spPr>
            <a:xfrm>
              <a:off x="25563531" y="137585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70" name="Straight Arrow Connector 669">
              <a:extLst>
                <a:ext uri="{FF2B5EF4-FFF2-40B4-BE49-F238E27FC236}">
                  <a16:creationId xmlns:a16="http://schemas.microsoft.com/office/drawing/2014/main" id="{433DF81B-AA0D-8D95-0C9D-455BADCD995F}"/>
                </a:ext>
              </a:extLst>
            </p:cNvPr>
            <p:cNvCxnSpPr>
              <a:cxnSpLocks/>
              <a:stCxn id="669" idx="6"/>
              <a:endCxn id="620" idx="2"/>
            </p:cNvCxnSpPr>
            <p:nvPr/>
          </p:nvCxnSpPr>
          <p:spPr>
            <a:xfrm>
              <a:off x="25929291" y="13941380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37409377-C56C-3E61-78DB-EA7FED3E4C1C}"/>
              </a:ext>
            </a:extLst>
          </p:cNvPr>
          <p:cNvGrpSpPr/>
          <p:nvPr/>
        </p:nvGrpSpPr>
        <p:grpSpPr>
          <a:xfrm>
            <a:off x="18331559" y="12742193"/>
            <a:ext cx="3544527" cy="7528361"/>
            <a:chOff x="2837583" y="5320010"/>
            <a:chExt cx="1064163" cy="1792388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DA1EE1D0-EC98-42E8-D712-76D44E929E9E}"/>
                </a:ext>
              </a:extLst>
            </p:cNvPr>
            <p:cNvCxnSpPr>
              <a:cxnSpLocks/>
              <a:stCxn id="618" idx="6"/>
            </p:cNvCxnSpPr>
            <p:nvPr/>
          </p:nvCxnSpPr>
          <p:spPr>
            <a:xfrm>
              <a:off x="2837583" y="5320010"/>
              <a:ext cx="828816" cy="12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3" name="Straight Arrow Connector 672">
              <a:extLst>
                <a:ext uri="{FF2B5EF4-FFF2-40B4-BE49-F238E27FC236}">
                  <a16:creationId xmlns:a16="http://schemas.microsoft.com/office/drawing/2014/main" id="{D2795E60-01D9-BB79-3893-77976FCE4D45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3662937" y="5321274"/>
              <a:ext cx="238809" cy="179112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F4811F78-7E4B-864D-997B-9B0562F22F5F}"/>
              </a:ext>
            </a:extLst>
          </p:cNvPr>
          <p:cNvSpPr txBox="1"/>
          <p:nvPr/>
        </p:nvSpPr>
        <p:spPr>
          <a:xfrm>
            <a:off x="18639597" y="1271690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F3E69DD-52C4-120F-3F2A-D699613F4A55}"/>
              </a:ext>
            </a:extLst>
          </p:cNvPr>
          <p:cNvGrpSpPr/>
          <p:nvPr/>
        </p:nvGrpSpPr>
        <p:grpSpPr>
          <a:xfrm>
            <a:off x="17254971" y="14234389"/>
            <a:ext cx="4621115" cy="6036166"/>
            <a:chOff x="23391284" y="10982823"/>
            <a:chExt cx="4621115" cy="6036166"/>
          </a:xfrm>
        </p:grpSpPr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E573B7AC-31D7-5AED-EC4C-DB7A970DEB9A}"/>
                </a:ext>
              </a:extLst>
            </p:cNvPr>
            <p:cNvSpPr/>
            <p:nvPr/>
          </p:nvSpPr>
          <p:spPr>
            <a:xfrm>
              <a:off x="23391284" y="1216668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979C59C9-2E35-85BE-9C0F-B1308B604A07}"/>
                </a:ext>
              </a:extLst>
            </p:cNvPr>
            <p:cNvSpPr/>
            <p:nvPr/>
          </p:nvSpPr>
          <p:spPr>
            <a:xfrm>
              <a:off x="24115631" y="1098282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B98F22DD-6519-A6C6-B2D8-91F25D737266}"/>
                </a:ext>
              </a:extLst>
            </p:cNvPr>
            <p:cNvSpPr/>
            <p:nvPr/>
          </p:nvSpPr>
          <p:spPr>
            <a:xfrm>
              <a:off x="25707685" y="1098582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D072E89A-AD85-18FD-F4B7-4690D276CFE7}"/>
                </a:ext>
              </a:extLst>
            </p:cNvPr>
            <p:cNvCxnSpPr>
              <a:cxnSpLocks/>
              <a:stCxn id="677" idx="6"/>
              <a:endCxn id="678" idx="2"/>
            </p:cNvCxnSpPr>
            <p:nvPr/>
          </p:nvCxnSpPr>
          <p:spPr>
            <a:xfrm>
              <a:off x="24481391" y="11165703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45CBE104-6343-7E72-DDE1-98C9B9CFD312}"/>
                </a:ext>
              </a:extLst>
            </p:cNvPr>
            <p:cNvSpPr txBox="1"/>
            <p:nvPr/>
          </p:nvSpPr>
          <p:spPr>
            <a:xfrm>
              <a:off x="24989129" y="1162761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D458D63D-C1A4-E8ED-7C24-7A33662693A3}"/>
                </a:ext>
              </a:extLst>
            </p:cNvPr>
            <p:cNvSpPr txBox="1"/>
            <p:nvPr/>
          </p:nvSpPr>
          <p:spPr>
            <a:xfrm>
              <a:off x="26243630" y="117442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38F6591F-5E43-E000-E69F-30FBF117CD7E}"/>
                </a:ext>
              </a:extLst>
            </p:cNvPr>
            <p:cNvCxnSpPr>
              <a:cxnSpLocks/>
              <a:stCxn id="678" idx="6"/>
            </p:cNvCxnSpPr>
            <p:nvPr/>
          </p:nvCxnSpPr>
          <p:spPr>
            <a:xfrm>
              <a:off x="26073446" y="1116865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60BD3EEB-8812-00F8-C438-18E19D0EFF84}"/>
                </a:ext>
              </a:extLst>
            </p:cNvPr>
            <p:cNvCxnSpPr>
              <a:cxnSpLocks/>
              <a:endCxn id="707" idx="1"/>
            </p:cNvCxnSpPr>
            <p:nvPr/>
          </p:nvCxnSpPr>
          <p:spPr>
            <a:xfrm>
              <a:off x="26312556" y="11642281"/>
              <a:ext cx="352114" cy="63152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D50C1016-47FB-4A6D-BF43-8B23CE2B6198}"/>
                </a:ext>
              </a:extLst>
            </p:cNvPr>
            <p:cNvCxnSpPr>
              <a:cxnSpLocks/>
              <a:stCxn id="676" idx="7"/>
            </p:cNvCxnSpPr>
            <p:nvPr/>
          </p:nvCxnSpPr>
          <p:spPr>
            <a:xfrm flipV="1">
              <a:off x="23703480" y="11164363"/>
              <a:ext cx="242103" cy="105588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B613B00B-FFBB-8FA7-7B3D-AF95CD9DC193}"/>
                </a:ext>
              </a:extLst>
            </p:cNvPr>
            <p:cNvCxnSpPr>
              <a:cxnSpLocks/>
              <a:endCxn id="677" idx="2"/>
            </p:cNvCxnSpPr>
            <p:nvPr/>
          </p:nvCxnSpPr>
          <p:spPr>
            <a:xfrm>
              <a:off x="23952109" y="11165033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722CFDE4-20AD-9369-ADB0-606B2AAF7955}"/>
                </a:ext>
              </a:extLst>
            </p:cNvPr>
            <p:cNvSpPr txBox="1"/>
            <p:nvPr/>
          </p:nvSpPr>
          <p:spPr>
            <a:xfrm>
              <a:off x="23843461" y="1185844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6E9FD049-93FA-D9A1-8A57-12F5C36A218B}"/>
                </a:ext>
              </a:extLst>
            </p:cNvPr>
            <p:cNvSpPr/>
            <p:nvPr/>
          </p:nvSpPr>
          <p:spPr>
            <a:xfrm>
              <a:off x="24209936" y="1262265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2DBA75FE-25AD-F556-38E6-2BF3407C2572}"/>
                </a:ext>
              </a:extLst>
            </p:cNvPr>
            <p:cNvSpPr/>
            <p:nvPr/>
          </p:nvSpPr>
          <p:spPr>
            <a:xfrm>
              <a:off x="25801990" y="1262566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6013DB2-C612-9513-489C-079436AE70F1}"/>
                </a:ext>
              </a:extLst>
            </p:cNvPr>
            <p:cNvCxnSpPr>
              <a:cxnSpLocks/>
              <a:stCxn id="687" idx="6"/>
              <a:endCxn id="708" idx="2"/>
            </p:cNvCxnSpPr>
            <p:nvPr/>
          </p:nvCxnSpPr>
          <p:spPr>
            <a:xfrm flipV="1">
              <a:off x="24575696" y="12802681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19922A12-DB15-F21F-C232-9C2A3D1F3F9B}"/>
                </a:ext>
              </a:extLst>
            </p:cNvPr>
            <p:cNvSpPr txBox="1"/>
            <p:nvPr/>
          </p:nvSpPr>
          <p:spPr>
            <a:xfrm>
              <a:off x="24669406" y="1282245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40686E48-AB39-361A-6B07-F38635BCE33D}"/>
                </a:ext>
              </a:extLst>
            </p:cNvPr>
            <p:cNvSpPr txBox="1"/>
            <p:nvPr/>
          </p:nvSpPr>
          <p:spPr>
            <a:xfrm>
              <a:off x="26227726" y="1283951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45E6F0D6-C5D8-8D69-148F-303BDC5CD232}"/>
                </a:ext>
              </a:extLst>
            </p:cNvPr>
            <p:cNvCxnSpPr>
              <a:cxnSpLocks/>
              <a:stCxn id="688" idx="6"/>
            </p:cNvCxnSpPr>
            <p:nvPr/>
          </p:nvCxnSpPr>
          <p:spPr>
            <a:xfrm>
              <a:off x="26167752" y="12808615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595A083F-4F6A-5E52-8C40-D03F36C72760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400209" y="12532484"/>
              <a:ext cx="264461" cy="2828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AE576DB2-4E00-948B-7498-45436A2C6F01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29760" cy="3259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072A005B-E764-63F6-1C73-13D461879772}"/>
                </a:ext>
              </a:extLst>
            </p:cNvPr>
            <p:cNvCxnSpPr>
              <a:cxnSpLocks/>
              <a:endCxn id="687" idx="2"/>
            </p:cNvCxnSpPr>
            <p:nvPr/>
          </p:nvCxnSpPr>
          <p:spPr>
            <a:xfrm>
              <a:off x="24033959" y="12805535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A96E8786-F44D-AEC4-D8A3-2A9CB8D831F8}"/>
                </a:ext>
              </a:extLst>
            </p:cNvPr>
            <p:cNvSpPr txBox="1"/>
            <p:nvPr/>
          </p:nvSpPr>
          <p:spPr>
            <a:xfrm>
              <a:off x="23961655" y="128594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3538C74D-7BDB-585A-EDF7-9A36830343B2}"/>
                </a:ext>
              </a:extLst>
            </p:cNvPr>
            <p:cNvSpPr/>
            <p:nvPr/>
          </p:nvSpPr>
          <p:spPr>
            <a:xfrm>
              <a:off x="24193864" y="133137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39587462-A1AA-75A2-6794-D8FCF9CEAB17}"/>
                </a:ext>
              </a:extLst>
            </p:cNvPr>
            <p:cNvSpPr/>
            <p:nvPr/>
          </p:nvSpPr>
          <p:spPr>
            <a:xfrm>
              <a:off x="25785918" y="1331671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99" name="Straight Arrow Connector 698">
              <a:extLst>
                <a:ext uri="{FF2B5EF4-FFF2-40B4-BE49-F238E27FC236}">
                  <a16:creationId xmlns:a16="http://schemas.microsoft.com/office/drawing/2014/main" id="{6611B0FF-C547-51D0-0149-BBFC1E30594F}"/>
                </a:ext>
              </a:extLst>
            </p:cNvPr>
            <p:cNvCxnSpPr>
              <a:cxnSpLocks/>
              <a:stCxn id="697" idx="6"/>
              <a:endCxn id="710" idx="2"/>
            </p:cNvCxnSpPr>
            <p:nvPr/>
          </p:nvCxnSpPr>
          <p:spPr>
            <a:xfrm flipV="1">
              <a:off x="24559624" y="13493734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DB4ABD75-4B95-8ECD-6E24-0D7C0E03DE22}"/>
                </a:ext>
              </a:extLst>
            </p:cNvPr>
            <p:cNvSpPr txBox="1"/>
            <p:nvPr/>
          </p:nvSpPr>
          <p:spPr>
            <a:xfrm>
              <a:off x="24653334" y="135135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CC48904C-68B1-879F-F26D-D161E24E087B}"/>
                </a:ext>
              </a:extLst>
            </p:cNvPr>
            <p:cNvSpPr txBox="1"/>
            <p:nvPr/>
          </p:nvSpPr>
          <p:spPr>
            <a:xfrm>
              <a:off x="26211654" y="13530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71296DEE-E6B7-E425-38D8-7550B875CD79}"/>
                </a:ext>
              </a:extLst>
            </p:cNvPr>
            <p:cNvCxnSpPr>
              <a:cxnSpLocks/>
              <a:stCxn id="698" idx="6"/>
            </p:cNvCxnSpPr>
            <p:nvPr/>
          </p:nvCxnSpPr>
          <p:spPr>
            <a:xfrm>
              <a:off x="26151672" y="13499605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3" name="Straight Arrow Connector 702">
              <a:extLst>
                <a:ext uri="{FF2B5EF4-FFF2-40B4-BE49-F238E27FC236}">
                  <a16:creationId xmlns:a16="http://schemas.microsoft.com/office/drawing/2014/main" id="{C4CBBCA3-A946-1017-BE7D-2B482C1A9588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84133" y="12532455"/>
              <a:ext cx="280537" cy="97388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A300CF4B-BE8C-E9F6-190D-5B91F9810EF2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02051" cy="10097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3B792202-FAB1-3B25-D990-56FB73A0A4B1}"/>
                </a:ext>
              </a:extLst>
            </p:cNvPr>
            <p:cNvCxnSpPr>
              <a:cxnSpLocks/>
              <a:endCxn id="697" idx="2"/>
            </p:cNvCxnSpPr>
            <p:nvPr/>
          </p:nvCxnSpPr>
          <p:spPr>
            <a:xfrm>
              <a:off x="24012713" y="13488594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3ACE7643-2612-E251-AB16-0C2AE34A89EF}"/>
                </a:ext>
              </a:extLst>
            </p:cNvPr>
            <p:cNvSpPr txBox="1"/>
            <p:nvPr/>
          </p:nvSpPr>
          <p:spPr>
            <a:xfrm>
              <a:off x="23945583" y="1355049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02CE6395-4351-66FA-ED1A-92BD0E21031A}"/>
                </a:ext>
              </a:extLst>
            </p:cNvPr>
            <p:cNvSpPr/>
            <p:nvPr/>
          </p:nvSpPr>
          <p:spPr>
            <a:xfrm>
              <a:off x="26611106" y="1222024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A18B0124-1507-EC27-7A56-1A90D5759154}"/>
                </a:ext>
              </a:extLst>
            </p:cNvPr>
            <p:cNvSpPr/>
            <p:nvPr/>
          </p:nvSpPr>
          <p:spPr>
            <a:xfrm>
              <a:off x="25048945" y="126198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222D7D1E-4E4A-4EDA-0EB7-7F384F60011A}"/>
                </a:ext>
              </a:extLst>
            </p:cNvPr>
            <p:cNvCxnSpPr>
              <a:cxnSpLocks/>
              <a:stCxn id="708" idx="6"/>
              <a:endCxn id="688" idx="2"/>
            </p:cNvCxnSpPr>
            <p:nvPr/>
          </p:nvCxnSpPr>
          <p:spPr>
            <a:xfrm>
              <a:off x="25414705" y="12802681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6F3258A8-7173-E1E4-8EF6-2CC376ECCB0F}"/>
                </a:ext>
              </a:extLst>
            </p:cNvPr>
            <p:cNvSpPr/>
            <p:nvPr/>
          </p:nvSpPr>
          <p:spPr>
            <a:xfrm>
              <a:off x="25032873" y="133108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977C5F55-59B2-22E7-5940-821E5AC4DDC3}"/>
                </a:ext>
              </a:extLst>
            </p:cNvPr>
            <p:cNvCxnSpPr>
              <a:cxnSpLocks/>
              <a:stCxn id="710" idx="6"/>
              <a:endCxn id="698" idx="2"/>
            </p:cNvCxnSpPr>
            <p:nvPr/>
          </p:nvCxnSpPr>
          <p:spPr>
            <a:xfrm>
              <a:off x="25398633" y="13493734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E42E38B4-1C2A-37BD-F5B5-7BF2C129FFD5}"/>
                </a:ext>
              </a:extLst>
            </p:cNvPr>
            <p:cNvCxnSpPr>
              <a:cxnSpLocks/>
              <a:stCxn id="707" idx="6"/>
            </p:cNvCxnSpPr>
            <p:nvPr/>
          </p:nvCxnSpPr>
          <p:spPr>
            <a:xfrm>
              <a:off x="26976864" y="12403126"/>
              <a:ext cx="190308" cy="67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9642C02A-EE04-6A85-2F55-34C913582E9D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27166222" y="12403799"/>
              <a:ext cx="846177" cy="461519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B1FED869-4909-8B16-D5F1-73C863BDDF7A}"/>
                </a:ext>
              </a:extLst>
            </p:cNvPr>
            <p:cNvSpPr/>
            <p:nvPr/>
          </p:nvSpPr>
          <p:spPr>
            <a:xfrm>
              <a:off x="24135481" y="1145053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68B2CD2-A201-5B5C-6B2F-2C18571B3923}"/>
                </a:ext>
              </a:extLst>
            </p:cNvPr>
            <p:cNvSpPr/>
            <p:nvPr/>
          </p:nvSpPr>
          <p:spPr>
            <a:xfrm>
              <a:off x="25727535" y="1145354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20" name="Straight Arrow Connector 719">
              <a:extLst>
                <a:ext uri="{FF2B5EF4-FFF2-40B4-BE49-F238E27FC236}">
                  <a16:creationId xmlns:a16="http://schemas.microsoft.com/office/drawing/2014/main" id="{050DA721-F1C1-7D1A-3740-62E19B8462C2}"/>
                </a:ext>
              </a:extLst>
            </p:cNvPr>
            <p:cNvCxnSpPr>
              <a:cxnSpLocks/>
              <a:stCxn id="718" idx="6"/>
              <a:endCxn id="719" idx="2"/>
            </p:cNvCxnSpPr>
            <p:nvPr/>
          </p:nvCxnSpPr>
          <p:spPr>
            <a:xfrm>
              <a:off x="24501241" y="11633415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7CC2E2FA-87B4-77CD-C748-B7B3FC1F005E}"/>
                </a:ext>
              </a:extLst>
            </p:cNvPr>
            <p:cNvCxnSpPr>
              <a:cxnSpLocks/>
              <a:stCxn id="719" idx="6"/>
            </p:cNvCxnSpPr>
            <p:nvPr/>
          </p:nvCxnSpPr>
          <p:spPr>
            <a:xfrm>
              <a:off x="26093296" y="1163637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5115B234-86AA-F04E-FF33-6EB1A0712FB8}"/>
                </a:ext>
              </a:extLst>
            </p:cNvPr>
            <p:cNvCxnSpPr>
              <a:cxnSpLocks/>
              <a:endCxn id="718" idx="2"/>
            </p:cNvCxnSpPr>
            <p:nvPr/>
          </p:nvCxnSpPr>
          <p:spPr>
            <a:xfrm>
              <a:off x="23971959" y="11632745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417AAEA2-A6B5-A515-17F3-75C2847B2CCD}"/>
                </a:ext>
              </a:extLst>
            </p:cNvPr>
            <p:cNvCxnSpPr>
              <a:cxnSpLocks/>
              <a:stCxn id="676" idx="7"/>
            </p:cNvCxnSpPr>
            <p:nvPr/>
          </p:nvCxnSpPr>
          <p:spPr>
            <a:xfrm flipV="1">
              <a:off x="23703480" y="11631136"/>
              <a:ext cx="266876" cy="5891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31D6879E-2F64-C564-40E0-98CFF86DCFD8}"/>
                </a:ext>
              </a:extLst>
            </p:cNvPr>
            <p:cNvCxnSpPr>
              <a:cxnSpLocks/>
              <a:endCxn id="707" idx="1"/>
            </p:cNvCxnSpPr>
            <p:nvPr/>
          </p:nvCxnSpPr>
          <p:spPr>
            <a:xfrm>
              <a:off x="26318879" y="11174569"/>
              <a:ext cx="345791" cy="10992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50E0E1A9-FEC8-A5D1-8B18-8D39AEB04C29}"/>
                </a:ext>
              </a:extLst>
            </p:cNvPr>
            <p:cNvSpPr txBox="1"/>
            <p:nvPr/>
          </p:nvSpPr>
          <p:spPr>
            <a:xfrm>
              <a:off x="24978911" y="111665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BCD276E8-9495-F2A9-8226-10A9D30098D8}"/>
                </a:ext>
              </a:extLst>
            </p:cNvPr>
            <p:cNvSpPr txBox="1"/>
            <p:nvPr/>
          </p:nvSpPr>
          <p:spPr>
            <a:xfrm>
              <a:off x="26148533" y="112344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76D4CDF1-4380-5177-E468-0F5C9E0F72E3}"/>
                </a:ext>
              </a:extLst>
            </p:cNvPr>
            <p:cNvSpPr txBox="1"/>
            <p:nvPr/>
          </p:nvSpPr>
          <p:spPr>
            <a:xfrm>
              <a:off x="23853986" y="1132596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CF1AAD1-A39B-9D60-1CF5-27ABF969D6EC}"/>
                </a:ext>
              </a:extLst>
            </p:cNvPr>
            <p:cNvSpPr/>
            <p:nvPr/>
          </p:nvSpPr>
          <p:spPr>
            <a:xfrm>
              <a:off x="24193864" y="1383671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D5AFBAA5-72F0-8280-FCE6-BDDC60495C9F}"/>
                </a:ext>
              </a:extLst>
            </p:cNvPr>
            <p:cNvSpPr/>
            <p:nvPr/>
          </p:nvSpPr>
          <p:spPr>
            <a:xfrm>
              <a:off x="25785918" y="1383972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00916ADA-8E0E-1BE4-C581-D82B13153A14}"/>
                </a:ext>
              </a:extLst>
            </p:cNvPr>
            <p:cNvCxnSpPr>
              <a:cxnSpLocks/>
              <a:stCxn id="728" idx="6"/>
              <a:endCxn id="748" idx="2"/>
            </p:cNvCxnSpPr>
            <p:nvPr/>
          </p:nvCxnSpPr>
          <p:spPr>
            <a:xfrm flipV="1">
              <a:off x="24559624" y="14016743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BF07F0C9-8FED-F478-4F6F-230670B48D34}"/>
                </a:ext>
              </a:extLst>
            </p:cNvPr>
            <p:cNvSpPr txBox="1"/>
            <p:nvPr/>
          </p:nvSpPr>
          <p:spPr>
            <a:xfrm>
              <a:off x="24653334" y="1403651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54E995B0-B6FD-6AAB-A2F1-DBF2F5F0D89A}"/>
                </a:ext>
              </a:extLst>
            </p:cNvPr>
            <p:cNvSpPr txBox="1"/>
            <p:nvPr/>
          </p:nvSpPr>
          <p:spPr>
            <a:xfrm>
              <a:off x="26211654" y="1405357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7B83C12B-9FF7-FB47-B819-0FC872F7B5D3}"/>
                </a:ext>
              </a:extLst>
            </p:cNvPr>
            <p:cNvCxnSpPr>
              <a:cxnSpLocks/>
              <a:stCxn id="729" idx="6"/>
            </p:cNvCxnSpPr>
            <p:nvPr/>
          </p:nvCxnSpPr>
          <p:spPr>
            <a:xfrm>
              <a:off x="26151680" y="14022677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4" name="Straight Arrow Connector 733">
              <a:extLst>
                <a:ext uri="{FF2B5EF4-FFF2-40B4-BE49-F238E27FC236}">
                  <a16:creationId xmlns:a16="http://schemas.microsoft.com/office/drawing/2014/main" id="{5BE17F65-ACBA-6408-FE7E-634C7269BA42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84137" y="12532442"/>
              <a:ext cx="280533" cy="1496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268FF40B-B648-1EEB-97DF-1631FA67B524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13688" cy="15400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6" name="Straight Arrow Connector 735">
              <a:extLst>
                <a:ext uri="{FF2B5EF4-FFF2-40B4-BE49-F238E27FC236}">
                  <a16:creationId xmlns:a16="http://schemas.microsoft.com/office/drawing/2014/main" id="{EB5FF1F4-5E43-6B4D-D9AF-A98D37B619D0}"/>
                </a:ext>
              </a:extLst>
            </p:cNvPr>
            <p:cNvCxnSpPr>
              <a:cxnSpLocks/>
              <a:endCxn id="728" idx="2"/>
            </p:cNvCxnSpPr>
            <p:nvPr/>
          </p:nvCxnSpPr>
          <p:spPr>
            <a:xfrm>
              <a:off x="24017887" y="14019597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587B2B37-439D-DEC2-F7CA-C766F43EFAA8}"/>
                </a:ext>
              </a:extLst>
            </p:cNvPr>
            <p:cNvSpPr txBox="1"/>
            <p:nvPr/>
          </p:nvSpPr>
          <p:spPr>
            <a:xfrm>
              <a:off x="23945583" y="1407350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FB867673-B1B2-D758-FE4D-9057755C5F3A}"/>
                </a:ext>
              </a:extLst>
            </p:cNvPr>
            <p:cNvSpPr/>
            <p:nvPr/>
          </p:nvSpPr>
          <p:spPr>
            <a:xfrm>
              <a:off x="24177792" y="1452777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58FCB770-D1F6-616E-8AEC-D5F4BE00184F}"/>
                </a:ext>
              </a:extLst>
            </p:cNvPr>
            <p:cNvSpPr/>
            <p:nvPr/>
          </p:nvSpPr>
          <p:spPr>
            <a:xfrm>
              <a:off x="25769846" y="1453077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86A41E66-3B7A-9E75-641C-D691036098A8}"/>
                </a:ext>
              </a:extLst>
            </p:cNvPr>
            <p:cNvCxnSpPr>
              <a:cxnSpLocks/>
              <a:stCxn id="738" idx="6"/>
              <a:endCxn id="750" idx="2"/>
            </p:cNvCxnSpPr>
            <p:nvPr/>
          </p:nvCxnSpPr>
          <p:spPr>
            <a:xfrm flipV="1">
              <a:off x="24543552" y="14707796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81914E5B-C0C8-3A05-FBB3-AF9E101070F0}"/>
                </a:ext>
              </a:extLst>
            </p:cNvPr>
            <p:cNvSpPr txBox="1"/>
            <p:nvPr/>
          </p:nvSpPr>
          <p:spPr>
            <a:xfrm>
              <a:off x="24637262" y="147275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B48975AC-17CD-94C0-58F3-70FE71D3037B}"/>
                </a:ext>
              </a:extLst>
            </p:cNvPr>
            <p:cNvSpPr txBox="1"/>
            <p:nvPr/>
          </p:nvSpPr>
          <p:spPr>
            <a:xfrm>
              <a:off x="26195582" y="1474463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44AC5A01-7812-88DA-D9A5-DCA7DBF36F2A}"/>
                </a:ext>
              </a:extLst>
            </p:cNvPr>
            <p:cNvCxnSpPr>
              <a:cxnSpLocks/>
              <a:stCxn id="739" idx="6"/>
            </p:cNvCxnSpPr>
            <p:nvPr/>
          </p:nvCxnSpPr>
          <p:spPr>
            <a:xfrm>
              <a:off x="26135600" y="14713667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753F91E0-9532-3F20-7EFC-56F21864F4AB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68061" y="12532442"/>
              <a:ext cx="296609" cy="218796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E38202F0-E7A0-FA21-F452-5B06B211C9B5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285979" cy="222377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7C87ADBB-7DF7-A99A-C7E0-97B4DABEBE44}"/>
                </a:ext>
              </a:extLst>
            </p:cNvPr>
            <p:cNvCxnSpPr>
              <a:cxnSpLocks/>
              <a:endCxn id="738" idx="2"/>
            </p:cNvCxnSpPr>
            <p:nvPr/>
          </p:nvCxnSpPr>
          <p:spPr>
            <a:xfrm>
              <a:off x="23996641" y="14702656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76304DE2-64DD-7B85-92E5-39CB8A2EE281}"/>
                </a:ext>
              </a:extLst>
            </p:cNvPr>
            <p:cNvSpPr txBox="1"/>
            <p:nvPr/>
          </p:nvSpPr>
          <p:spPr>
            <a:xfrm>
              <a:off x="23929511" y="147645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345E38E7-26F2-9B58-D95E-135AB9487F73}"/>
                </a:ext>
              </a:extLst>
            </p:cNvPr>
            <p:cNvSpPr/>
            <p:nvPr/>
          </p:nvSpPr>
          <p:spPr>
            <a:xfrm>
              <a:off x="25032873" y="1383386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6237D98C-A530-0566-465A-F3D281504DC0}"/>
                </a:ext>
              </a:extLst>
            </p:cNvPr>
            <p:cNvCxnSpPr>
              <a:cxnSpLocks/>
              <a:stCxn id="748" idx="6"/>
              <a:endCxn id="729" idx="2"/>
            </p:cNvCxnSpPr>
            <p:nvPr/>
          </p:nvCxnSpPr>
          <p:spPr>
            <a:xfrm>
              <a:off x="25398633" y="14016743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449C35B5-6328-60A7-6198-E534B85B99D4}"/>
                </a:ext>
              </a:extLst>
            </p:cNvPr>
            <p:cNvSpPr/>
            <p:nvPr/>
          </p:nvSpPr>
          <p:spPr>
            <a:xfrm>
              <a:off x="25016801" y="1452491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51" name="Straight Arrow Connector 750">
              <a:extLst>
                <a:ext uri="{FF2B5EF4-FFF2-40B4-BE49-F238E27FC236}">
                  <a16:creationId xmlns:a16="http://schemas.microsoft.com/office/drawing/2014/main" id="{A13A888A-00F7-9DA6-FF60-294EB0BB09AB}"/>
                </a:ext>
              </a:extLst>
            </p:cNvPr>
            <p:cNvCxnSpPr>
              <a:cxnSpLocks/>
              <a:stCxn id="750" idx="6"/>
              <a:endCxn id="739" idx="2"/>
            </p:cNvCxnSpPr>
            <p:nvPr/>
          </p:nvCxnSpPr>
          <p:spPr>
            <a:xfrm>
              <a:off x="25382561" y="14707796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2" name="TextBox 751">
            <a:extLst>
              <a:ext uri="{FF2B5EF4-FFF2-40B4-BE49-F238E27FC236}">
                <a16:creationId xmlns:a16="http://schemas.microsoft.com/office/drawing/2014/main" id="{38A8D1A1-E5C6-A320-B2BD-92F4F50E174E}"/>
              </a:ext>
            </a:extLst>
          </p:cNvPr>
          <p:cNvSpPr txBox="1"/>
          <p:nvPr/>
        </p:nvSpPr>
        <p:spPr>
          <a:xfrm>
            <a:off x="19314438" y="1604013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5BC865F3-3D91-73DA-BA54-1E348249D64A}"/>
              </a:ext>
            </a:extLst>
          </p:cNvPr>
          <p:cNvSpPr txBox="1"/>
          <p:nvPr/>
        </p:nvSpPr>
        <p:spPr>
          <a:xfrm>
            <a:off x="18685493" y="1622642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954CD6E5-F71F-B73D-B185-6C2E124ED3FD}"/>
              </a:ext>
            </a:extLst>
          </p:cNvPr>
          <p:cNvSpPr txBox="1"/>
          <p:nvPr/>
        </p:nvSpPr>
        <p:spPr>
          <a:xfrm>
            <a:off x="19346176" y="1674417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59F4FDE9-7285-48A5-9201-BC046664E757}"/>
              </a:ext>
            </a:extLst>
          </p:cNvPr>
          <p:cNvSpPr txBox="1"/>
          <p:nvPr/>
        </p:nvSpPr>
        <p:spPr>
          <a:xfrm>
            <a:off x="19346175" y="1729742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C992483B-8F60-32CF-C83E-DE04BE81F7A9}"/>
              </a:ext>
            </a:extLst>
          </p:cNvPr>
          <p:cNvSpPr txBox="1"/>
          <p:nvPr/>
        </p:nvSpPr>
        <p:spPr>
          <a:xfrm>
            <a:off x="19326274" y="1800101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2200AD65-BC07-8E79-64A1-B02AC24FC1A2}"/>
              </a:ext>
            </a:extLst>
          </p:cNvPr>
          <p:cNvSpPr txBox="1"/>
          <p:nvPr/>
        </p:nvSpPr>
        <p:spPr>
          <a:xfrm>
            <a:off x="20890413" y="1604013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971" name="Group 970">
            <a:extLst>
              <a:ext uri="{FF2B5EF4-FFF2-40B4-BE49-F238E27FC236}">
                <a16:creationId xmlns:a16="http://schemas.microsoft.com/office/drawing/2014/main" id="{BAF7FDAE-EF31-35D5-9F84-0C8ED0535972}"/>
              </a:ext>
            </a:extLst>
          </p:cNvPr>
          <p:cNvGrpSpPr/>
          <p:nvPr/>
        </p:nvGrpSpPr>
        <p:grpSpPr>
          <a:xfrm flipV="1">
            <a:off x="907295" y="5529050"/>
            <a:ext cx="1026847" cy="1090279"/>
            <a:chOff x="3007396" y="5441112"/>
            <a:chExt cx="1026847" cy="654888"/>
          </a:xfrm>
        </p:grpSpPr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1262F168-CFC4-E7B8-2A01-51A5D18F4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3" name="Straight Arrow Connector 972">
              <a:extLst>
                <a:ext uri="{FF2B5EF4-FFF2-40B4-BE49-F238E27FC236}">
                  <a16:creationId xmlns:a16="http://schemas.microsoft.com/office/drawing/2014/main" id="{EBC680B9-8A49-C2D3-CC4D-2BFA98A88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6A712092-D02C-EBCA-5B35-8529EC64BC3C}"/>
              </a:ext>
            </a:extLst>
          </p:cNvPr>
          <p:cNvGrpSpPr/>
          <p:nvPr/>
        </p:nvGrpSpPr>
        <p:grpSpPr>
          <a:xfrm>
            <a:off x="16344905" y="20582751"/>
            <a:ext cx="5401865" cy="10021798"/>
            <a:chOff x="24455517" y="3633987"/>
            <a:chExt cx="5401865" cy="10021798"/>
          </a:xfrm>
        </p:grpSpPr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32FC41C9-398C-7B6C-2D14-5C2C8B254BC2}"/>
                </a:ext>
              </a:extLst>
            </p:cNvPr>
            <p:cNvSpPr/>
            <p:nvPr/>
          </p:nvSpPr>
          <p:spPr>
            <a:xfrm>
              <a:off x="25233347" y="684438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BF057FE2-B0ED-CDE7-2414-038EA485BF40}"/>
                </a:ext>
              </a:extLst>
            </p:cNvPr>
            <p:cNvSpPr/>
            <p:nvPr/>
          </p:nvSpPr>
          <p:spPr>
            <a:xfrm>
              <a:off x="26058197" y="68458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57" name="Straight Arrow Connector 856">
              <a:extLst>
                <a:ext uri="{FF2B5EF4-FFF2-40B4-BE49-F238E27FC236}">
                  <a16:creationId xmlns:a16="http://schemas.microsoft.com/office/drawing/2014/main" id="{E4BADB8F-28D8-B738-937E-DB081C56DF29}"/>
                </a:ext>
              </a:extLst>
            </p:cNvPr>
            <p:cNvCxnSpPr>
              <a:cxnSpLocks/>
              <a:stCxn id="855" idx="6"/>
              <a:endCxn id="856" idx="2"/>
            </p:cNvCxnSpPr>
            <p:nvPr/>
          </p:nvCxnSpPr>
          <p:spPr>
            <a:xfrm>
              <a:off x="25599107" y="702726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C57D17FB-85CB-07C2-F95C-D4B65571B113}"/>
                </a:ext>
              </a:extLst>
            </p:cNvPr>
            <p:cNvSpPr txBox="1"/>
            <p:nvPr/>
          </p:nvSpPr>
          <p:spPr>
            <a:xfrm>
              <a:off x="25692817" y="70441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045E61BB-C000-FB90-F5F8-A017BCEAF473}"/>
                </a:ext>
              </a:extLst>
            </p:cNvPr>
            <p:cNvSpPr txBox="1"/>
            <p:nvPr/>
          </p:nvSpPr>
          <p:spPr>
            <a:xfrm>
              <a:off x="26483933" y="705966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3E105AFF-74BE-C49B-FE8E-F3668E84803E}"/>
                </a:ext>
              </a:extLst>
            </p:cNvPr>
            <p:cNvCxnSpPr>
              <a:cxnSpLocks/>
              <a:stCxn id="856" idx="6"/>
            </p:cNvCxnSpPr>
            <p:nvPr/>
          </p:nvCxnSpPr>
          <p:spPr>
            <a:xfrm>
              <a:off x="26423956" y="702868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A70A86F0-689E-BC27-3F9B-CFA556F9BEF4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56417" y="7035417"/>
              <a:ext cx="434598" cy="286196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8CC43414-81C5-B890-A01B-1B39A0454727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7026598"/>
              <a:ext cx="294740" cy="28723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4" name="Straight Arrow Connector 863">
              <a:extLst>
                <a:ext uri="{FF2B5EF4-FFF2-40B4-BE49-F238E27FC236}">
                  <a16:creationId xmlns:a16="http://schemas.microsoft.com/office/drawing/2014/main" id="{4281A931-755E-37D0-FD53-E84E2CD3452A}"/>
                </a:ext>
              </a:extLst>
            </p:cNvPr>
            <p:cNvCxnSpPr>
              <a:cxnSpLocks/>
              <a:endCxn id="855" idx="2"/>
            </p:cNvCxnSpPr>
            <p:nvPr/>
          </p:nvCxnSpPr>
          <p:spPr>
            <a:xfrm>
              <a:off x="25063736" y="7027268"/>
              <a:ext cx="16961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26C2A041-16E1-E142-6972-26505AD914E8}"/>
                </a:ext>
              </a:extLst>
            </p:cNvPr>
            <p:cNvSpPr txBox="1"/>
            <p:nvPr/>
          </p:nvSpPr>
          <p:spPr>
            <a:xfrm>
              <a:off x="24985066" y="708117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14" name="Oval 813">
              <a:extLst>
                <a:ext uri="{FF2B5EF4-FFF2-40B4-BE49-F238E27FC236}">
                  <a16:creationId xmlns:a16="http://schemas.microsoft.com/office/drawing/2014/main" id="{83CC157D-6ADD-617D-B383-879B8916444F}"/>
                </a:ext>
              </a:extLst>
            </p:cNvPr>
            <p:cNvSpPr/>
            <p:nvPr/>
          </p:nvSpPr>
          <p:spPr>
            <a:xfrm>
              <a:off x="24455517" y="98454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A8B806F2-E809-B1BE-D32E-66F53D5FA295}"/>
                </a:ext>
              </a:extLst>
            </p:cNvPr>
            <p:cNvSpPr/>
            <p:nvPr/>
          </p:nvSpPr>
          <p:spPr>
            <a:xfrm>
              <a:off x="25217275" y="753544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7E84C836-EB95-441E-9432-F8DD35B35D23}"/>
                </a:ext>
              </a:extLst>
            </p:cNvPr>
            <p:cNvSpPr/>
            <p:nvPr/>
          </p:nvSpPr>
          <p:spPr>
            <a:xfrm>
              <a:off x="26042125" y="753686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E6B7CA3B-518F-B533-36E8-B52BA63F31D0}"/>
                </a:ext>
              </a:extLst>
            </p:cNvPr>
            <p:cNvCxnSpPr>
              <a:cxnSpLocks/>
              <a:stCxn id="843" idx="6"/>
              <a:endCxn id="844" idx="2"/>
            </p:cNvCxnSpPr>
            <p:nvPr/>
          </p:nvCxnSpPr>
          <p:spPr>
            <a:xfrm>
              <a:off x="25583035" y="771832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6" name="TextBox 845">
              <a:extLst>
                <a:ext uri="{FF2B5EF4-FFF2-40B4-BE49-F238E27FC236}">
                  <a16:creationId xmlns:a16="http://schemas.microsoft.com/office/drawing/2014/main" id="{B20D0CA2-4D96-95CE-A75C-2502B73DC56C}"/>
                </a:ext>
              </a:extLst>
            </p:cNvPr>
            <p:cNvSpPr txBox="1"/>
            <p:nvPr/>
          </p:nvSpPr>
          <p:spPr>
            <a:xfrm>
              <a:off x="25676745" y="773524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47" name="TextBox 846">
              <a:extLst>
                <a:ext uri="{FF2B5EF4-FFF2-40B4-BE49-F238E27FC236}">
                  <a16:creationId xmlns:a16="http://schemas.microsoft.com/office/drawing/2014/main" id="{81E68D2B-2D84-9A80-3042-D117500ECD0D}"/>
                </a:ext>
              </a:extLst>
            </p:cNvPr>
            <p:cNvSpPr txBox="1"/>
            <p:nvPr/>
          </p:nvSpPr>
          <p:spPr>
            <a:xfrm>
              <a:off x="26467861" y="775071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EDA89315-0084-175E-3844-BE1D18A5BE80}"/>
                </a:ext>
              </a:extLst>
            </p:cNvPr>
            <p:cNvCxnSpPr>
              <a:cxnSpLocks/>
              <a:stCxn id="844" idx="6"/>
            </p:cNvCxnSpPr>
            <p:nvPr/>
          </p:nvCxnSpPr>
          <p:spPr>
            <a:xfrm>
              <a:off x="26407885" y="771965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4" name="Straight Arrow Connector 853">
              <a:extLst>
                <a:ext uri="{FF2B5EF4-FFF2-40B4-BE49-F238E27FC236}">
                  <a16:creationId xmlns:a16="http://schemas.microsoft.com/office/drawing/2014/main" id="{DE3F35B9-4F75-3107-FA6F-A749E3CA0C38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40347" y="7726387"/>
              <a:ext cx="450668" cy="217099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02CCFB3D-E509-89A7-683C-D4E4EFA9E473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7717651"/>
              <a:ext cx="297134" cy="218131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65286CD8-6CF8-AE04-148E-8CF01CE9E7CD}"/>
                </a:ext>
              </a:extLst>
            </p:cNvPr>
            <p:cNvCxnSpPr>
              <a:cxnSpLocks/>
              <a:endCxn id="843" idx="2"/>
            </p:cNvCxnSpPr>
            <p:nvPr/>
          </p:nvCxnSpPr>
          <p:spPr>
            <a:xfrm>
              <a:off x="25053753" y="7717651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37FEF6BE-746C-221C-51A6-1448C9794B8C}"/>
                </a:ext>
              </a:extLst>
            </p:cNvPr>
            <p:cNvSpPr txBox="1"/>
            <p:nvPr/>
          </p:nvSpPr>
          <p:spPr>
            <a:xfrm>
              <a:off x="24968994" y="777222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1F74810F-8D9D-0B4F-884C-25BE96D24AE9}"/>
                </a:ext>
              </a:extLst>
            </p:cNvPr>
            <p:cNvSpPr/>
            <p:nvPr/>
          </p:nvSpPr>
          <p:spPr>
            <a:xfrm>
              <a:off x="26908135" y="989737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91" name="Oval 890">
              <a:extLst>
                <a:ext uri="{FF2B5EF4-FFF2-40B4-BE49-F238E27FC236}">
                  <a16:creationId xmlns:a16="http://schemas.microsoft.com/office/drawing/2014/main" id="{DCC82F2D-B843-2DA8-4BC9-3A2C9568E661}"/>
                </a:ext>
              </a:extLst>
            </p:cNvPr>
            <p:cNvSpPr/>
            <p:nvPr/>
          </p:nvSpPr>
          <p:spPr>
            <a:xfrm>
              <a:off x="25201761" y="803815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92" name="Oval 891">
              <a:extLst>
                <a:ext uri="{FF2B5EF4-FFF2-40B4-BE49-F238E27FC236}">
                  <a16:creationId xmlns:a16="http://schemas.microsoft.com/office/drawing/2014/main" id="{0B0391FD-898E-EE05-ECFB-5BBB7743272A}"/>
                </a:ext>
              </a:extLst>
            </p:cNvPr>
            <p:cNvSpPr/>
            <p:nvPr/>
          </p:nvSpPr>
          <p:spPr>
            <a:xfrm>
              <a:off x="26026611" y="803957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93" name="Straight Arrow Connector 892">
              <a:extLst>
                <a:ext uri="{FF2B5EF4-FFF2-40B4-BE49-F238E27FC236}">
                  <a16:creationId xmlns:a16="http://schemas.microsoft.com/office/drawing/2014/main" id="{4F8A5084-E68D-C833-AF72-9D0C0D04A2BA}"/>
                </a:ext>
              </a:extLst>
            </p:cNvPr>
            <p:cNvCxnSpPr>
              <a:cxnSpLocks/>
              <a:stCxn id="891" idx="6"/>
              <a:endCxn id="892" idx="2"/>
            </p:cNvCxnSpPr>
            <p:nvPr/>
          </p:nvCxnSpPr>
          <p:spPr>
            <a:xfrm>
              <a:off x="25567521" y="8221035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080801DB-2006-7FBA-D885-CCF52108D908}"/>
                </a:ext>
              </a:extLst>
            </p:cNvPr>
            <p:cNvSpPr txBox="1"/>
            <p:nvPr/>
          </p:nvSpPr>
          <p:spPr>
            <a:xfrm>
              <a:off x="25661231" y="823795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95" name="TextBox 894">
              <a:extLst>
                <a:ext uri="{FF2B5EF4-FFF2-40B4-BE49-F238E27FC236}">
                  <a16:creationId xmlns:a16="http://schemas.microsoft.com/office/drawing/2014/main" id="{BA85412B-6F1C-11C4-C02C-385E483137D0}"/>
                </a:ext>
              </a:extLst>
            </p:cNvPr>
            <p:cNvSpPr txBox="1"/>
            <p:nvPr/>
          </p:nvSpPr>
          <p:spPr>
            <a:xfrm>
              <a:off x="26452347" y="825343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896" name="Straight Connector 895">
              <a:extLst>
                <a:ext uri="{FF2B5EF4-FFF2-40B4-BE49-F238E27FC236}">
                  <a16:creationId xmlns:a16="http://schemas.microsoft.com/office/drawing/2014/main" id="{5A2FA543-CA63-3190-D080-EE31AAB81285}"/>
                </a:ext>
              </a:extLst>
            </p:cNvPr>
            <p:cNvCxnSpPr>
              <a:cxnSpLocks/>
              <a:stCxn id="892" idx="6"/>
            </p:cNvCxnSpPr>
            <p:nvPr/>
          </p:nvCxnSpPr>
          <p:spPr>
            <a:xfrm>
              <a:off x="26392370" y="822245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7" name="Straight Arrow Connector 896">
              <a:extLst>
                <a:ext uri="{FF2B5EF4-FFF2-40B4-BE49-F238E27FC236}">
                  <a16:creationId xmlns:a16="http://schemas.microsoft.com/office/drawing/2014/main" id="{8E34D755-4CC9-15D4-CE3B-095D545F7D5B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24831" y="8229184"/>
              <a:ext cx="466184" cy="166819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9F5126A1-59E9-8AD9-9D60-A88CEBEDF7D0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8220365"/>
              <a:ext cx="263154" cy="16786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9" name="Straight Arrow Connector 898">
              <a:extLst>
                <a:ext uri="{FF2B5EF4-FFF2-40B4-BE49-F238E27FC236}">
                  <a16:creationId xmlns:a16="http://schemas.microsoft.com/office/drawing/2014/main" id="{38A9F273-4FBB-E3AC-CE21-7EFDC6343053}"/>
                </a:ext>
              </a:extLst>
            </p:cNvPr>
            <p:cNvCxnSpPr>
              <a:cxnSpLocks/>
              <a:endCxn id="891" idx="2"/>
            </p:cNvCxnSpPr>
            <p:nvPr/>
          </p:nvCxnSpPr>
          <p:spPr>
            <a:xfrm>
              <a:off x="25032150" y="8221035"/>
              <a:ext cx="16961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21E891B9-7B33-CAF8-FEAD-97E51BD9C1D3}"/>
                </a:ext>
              </a:extLst>
            </p:cNvPr>
            <p:cNvSpPr txBox="1"/>
            <p:nvPr/>
          </p:nvSpPr>
          <p:spPr>
            <a:xfrm>
              <a:off x="24953480" y="82749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82043FA6-9070-6E34-AAB2-A68B5FF60771}"/>
                </a:ext>
              </a:extLst>
            </p:cNvPr>
            <p:cNvSpPr/>
            <p:nvPr/>
          </p:nvSpPr>
          <p:spPr>
            <a:xfrm>
              <a:off x="25185689" y="87292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02" name="Oval 901">
              <a:extLst>
                <a:ext uri="{FF2B5EF4-FFF2-40B4-BE49-F238E27FC236}">
                  <a16:creationId xmlns:a16="http://schemas.microsoft.com/office/drawing/2014/main" id="{84F162EC-AC16-4050-4C8C-A927F83E12AE}"/>
                </a:ext>
              </a:extLst>
            </p:cNvPr>
            <p:cNvSpPr/>
            <p:nvPr/>
          </p:nvSpPr>
          <p:spPr>
            <a:xfrm>
              <a:off x="26010539" y="87306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03" name="Straight Arrow Connector 902">
              <a:extLst>
                <a:ext uri="{FF2B5EF4-FFF2-40B4-BE49-F238E27FC236}">
                  <a16:creationId xmlns:a16="http://schemas.microsoft.com/office/drawing/2014/main" id="{844A03EC-E853-D98E-2FD3-2FD767A3193D}"/>
                </a:ext>
              </a:extLst>
            </p:cNvPr>
            <p:cNvCxnSpPr>
              <a:cxnSpLocks/>
              <a:stCxn id="901" idx="6"/>
              <a:endCxn id="902" idx="2"/>
            </p:cNvCxnSpPr>
            <p:nvPr/>
          </p:nvCxnSpPr>
          <p:spPr>
            <a:xfrm>
              <a:off x="25551449" y="891208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4" name="TextBox 903">
              <a:extLst>
                <a:ext uri="{FF2B5EF4-FFF2-40B4-BE49-F238E27FC236}">
                  <a16:creationId xmlns:a16="http://schemas.microsoft.com/office/drawing/2014/main" id="{58F408BF-455E-A20E-6B2F-4F82CFF0C747}"/>
                </a:ext>
              </a:extLst>
            </p:cNvPr>
            <p:cNvSpPr txBox="1"/>
            <p:nvPr/>
          </p:nvSpPr>
          <p:spPr>
            <a:xfrm>
              <a:off x="25645159" y="89290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05" name="TextBox 904">
              <a:extLst>
                <a:ext uri="{FF2B5EF4-FFF2-40B4-BE49-F238E27FC236}">
                  <a16:creationId xmlns:a16="http://schemas.microsoft.com/office/drawing/2014/main" id="{FFFC5BD3-BAE0-4FFC-6983-506C6421FD78}"/>
                </a:ext>
              </a:extLst>
            </p:cNvPr>
            <p:cNvSpPr txBox="1"/>
            <p:nvPr/>
          </p:nvSpPr>
          <p:spPr>
            <a:xfrm>
              <a:off x="26436275" y="8944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854D9F9F-4BEB-F4D5-D9EB-6004E0B62C80}"/>
                </a:ext>
              </a:extLst>
            </p:cNvPr>
            <p:cNvCxnSpPr>
              <a:cxnSpLocks/>
              <a:stCxn id="902" idx="6"/>
            </p:cNvCxnSpPr>
            <p:nvPr/>
          </p:nvCxnSpPr>
          <p:spPr>
            <a:xfrm>
              <a:off x="26376299" y="891342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7" name="Straight Arrow Connector 906">
              <a:extLst>
                <a:ext uri="{FF2B5EF4-FFF2-40B4-BE49-F238E27FC236}">
                  <a16:creationId xmlns:a16="http://schemas.microsoft.com/office/drawing/2014/main" id="{8DF0FCDD-5019-599E-FA95-E4DE6500FE56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08761" y="8920154"/>
              <a:ext cx="482254" cy="97722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E1EDAA48-CC07-7FF9-0F4D-BC77A9EC97A3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8911418"/>
              <a:ext cx="265548" cy="9875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9" name="Straight Arrow Connector 908">
              <a:extLst>
                <a:ext uri="{FF2B5EF4-FFF2-40B4-BE49-F238E27FC236}">
                  <a16:creationId xmlns:a16="http://schemas.microsoft.com/office/drawing/2014/main" id="{4FD02E5B-3E41-E3A6-D6BF-2C5CC57DF4A6}"/>
                </a:ext>
              </a:extLst>
            </p:cNvPr>
            <p:cNvCxnSpPr>
              <a:cxnSpLocks/>
              <a:endCxn id="901" idx="2"/>
            </p:cNvCxnSpPr>
            <p:nvPr/>
          </p:nvCxnSpPr>
          <p:spPr>
            <a:xfrm>
              <a:off x="25022167" y="8911418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0" name="TextBox 909">
              <a:extLst>
                <a:ext uri="{FF2B5EF4-FFF2-40B4-BE49-F238E27FC236}">
                  <a16:creationId xmlns:a16="http://schemas.microsoft.com/office/drawing/2014/main" id="{5C9AE26C-2A97-E0B2-2354-A663C5CD46D4}"/>
                </a:ext>
              </a:extLst>
            </p:cNvPr>
            <p:cNvSpPr txBox="1"/>
            <p:nvPr/>
          </p:nvSpPr>
          <p:spPr>
            <a:xfrm>
              <a:off x="24937408" y="896599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8776648B-9DA0-DB1D-3F1A-C7B1DE01D0B3}"/>
                </a:ext>
              </a:extLst>
            </p:cNvPr>
            <p:cNvSpPr/>
            <p:nvPr/>
          </p:nvSpPr>
          <p:spPr>
            <a:xfrm>
              <a:off x="25209879" y="932336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4CFEB137-283C-CDA7-BAA6-E3192A539C6D}"/>
                </a:ext>
              </a:extLst>
            </p:cNvPr>
            <p:cNvSpPr/>
            <p:nvPr/>
          </p:nvSpPr>
          <p:spPr>
            <a:xfrm>
              <a:off x="26034729" y="932478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13" name="Straight Arrow Connector 912">
              <a:extLst>
                <a:ext uri="{FF2B5EF4-FFF2-40B4-BE49-F238E27FC236}">
                  <a16:creationId xmlns:a16="http://schemas.microsoft.com/office/drawing/2014/main" id="{B45C6873-3A8F-80CA-8149-E3AA73D9E047}"/>
                </a:ext>
              </a:extLst>
            </p:cNvPr>
            <p:cNvCxnSpPr>
              <a:cxnSpLocks/>
              <a:stCxn id="911" idx="6"/>
              <a:endCxn id="912" idx="2"/>
            </p:cNvCxnSpPr>
            <p:nvPr/>
          </p:nvCxnSpPr>
          <p:spPr>
            <a:xfrm>
              <a:off x="25575639" y="9506245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4" name="TextBox 913">
              <a:extLst>
                <a:ext uri="{FF2B5EF4-FFF2-40B4-BE49-F238E27FC236}">
                  <a16:creationId xmlns:a16="http://schemas.microsoft.com/office/drawing/2014/main" id="{54004E13-2F3C-58C0-4A62-14E2E2C23E2E}"/>
                </a:ext>
              </a:extLst>
            </p:cNvPr>
            <p:cNvSpPr txBox="1"/>
            <p:nvPr/>
          </p:nvSpPr>
          <p:spPr>
            <a:xfrm>
              <a:off x="25669349" y="952316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15" name="TextBox 914">
              <a:extLst>
                <a:ext uri="{FF2B5EF4-FFF2-40B4-BE49-F238E27FC236}">
                  <a16:creationId xmlns:a16="http://schemas.microsoft.com/office/drawing/2014/main" id="{E1577067-7F88-DEDF-57B4-F4AF72F6E53F}"/>
                </a:ext>
              </a:extLst>
            </p:cNvPr>
            <p:cNvSpPr txBox="1"/>
            <p:nvPr/>
          </p:nvSpPr>
          <p:spPr>
            <a:xfrm>
              <a:off x="26460465" y="95386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69FB7CAA-B673-99BC-D473-A565C71BA439}"/>
                </a:ext>
              </a:extLst>
            </p:cNvPr>
            <p:cNvCxnSpPr>
              <a:cxnSpLocks/>
              <a:stCxn id="912" idx="6"/>
            </p:cNvCxnSpPr>
            <p:nvPr/>
          </p:nvCxnSpPr>
          <p:spPr>
            <a:xfrm>
              <a:off x="26400489" y="9507577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7" name="Straight Arrow Connector 916">
              <a:extLst>
                <a:ext uri="{FF2B5EF4-FFF2-40B4-BE49-F238E27FC236}">
                  <a16:creationId xmlns:a16="http://schemas.microsoft.com/office/drawing/2014/main" id="{D3032701-3BFA-826C-93BC-D497CB112EE1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32951" y="9514311"/>
              <a:ext cx="458064" cy="38306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733EA3D7-8868-226B-964C-4C4E3B457B8B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9505575"/>
              <a:ext cx="289738" cy="39339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20839AEB-CD8D-F6E4-E35A-91D1CF5E04CB}"/>
                </a:ext>
              </a:extLst>
            </p:cNvPr>
            <p:cNvCxnSpPr>
              <a:cxnSpLocks/>
              <a:endCxn id="911" idx="2"/>
            </p:cNvCxnSpPr>
            <p:nvPr/>
          </p:nvCxnSpPr>
          <p:spPr>
            <a:xfrm>
              <a:off x="25046357" y="9505575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C1A089CC-0A12-908B-DECE-4685550D6DFF}"/>
                </a:ext>
              </a:extLst>
            </p:cNvPr>
            <p:cNvSpPr txBox="1"/>
            <p:nvPr/>
          </p:nvSpPr>
          <p:spPr>
            <a:xfrm>
              <a:off x="24961598" y="956015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2CE863D4-B419-D196-8863-915C7970A81F}"/>
                </a:ext>
              </a:extLst>
            </p:cNvPr>
            <p:cNvSpPr/>
            <p:nvPr/>
          </p:nvSpPr>
          <p:spPr>
            <a:xfrm>
              <a:off x="25307665" y="1223839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2" name="Oval 921">
              <a:extLst>
                <a:ext uri="{FF2B5EF4-FFF2-40B4-BE49-F238E27FC236}">
                  <a16:creationId xmlns:a16="http://schemas.microsoft.com/office/drawing/2014/main" id="{D5227310-D02E-C8CB-5F47-C5C2931672CE}"/>
                </a:ext>
              </a:extLst>
            </p:cNvPr>
            <p:cNvSpPr/>
            <p:nvPr/>
          </p:nvSpPr>
          <p:spPr>
            <a:xfrm>
              <a:off x="26132515" y="1223981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23" name="Straight Arrow Connector 922">
              <a:extLst>
                <a:ext uri="{FF2B5EF4-FFF2-40B4-BE49-F238E27FC236}">
                  <a16:creationId xmlns:a16="http://schemas.microsoft.com/office/drawing/2014/main" id="{1E0F1D6B-0F77-40C2-B771-4E842BD1C74B}"/>
                </a:ext>
              </a:extLst>
            </p:cNvPr>
            <p:cNvCxnSpPr>
              <a:cxnSpLocks/>
              <a:stCxn id="921" idx="6"/>
              <a:endCxn id="922" idx="2"/>
            </p:cNvCxnSpPr>
            <p:nvPr/>
          </p:nvCxnSpPr>
          <p:spPr>
            <a:xfrm>
              <a:off x="25673425" y="12421276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58EA663A-53D6-F865-369B-ADF7B1E43A0C}"/>
                </a:ext>
              </a:extLst>
            </p:cNvPr>
            <p:cNvSpPr txBox="1"/>
            <p:nvPr/>
          </p:nvSpPr>
          <p:spPr>
            <a:xfrm>
              <a:off x="25767135" y="1243819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C495B277-FBF1-9354-2CA1-B7216F0C4AF0}"/>
                </a:ext>
              </a:extLst>
            </p:cNvPr>
            <p:cNvSpPr txBox="1"/>
            <p:nvPr/>
          </p:nvSpPr>
          <p:spPr>
            <a:xfrm>
              <a:off x="26558251" y="124536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26" name="Straight Connector 925">
              <a:extLst>
                <a:ext uri="{FF2B5EF4-FFF2-40B4-BE49-F238E27FC236}">
                  <a16:creationId xmlns:a16="http://schemas.microsoft.com/office/drawing/2014/main" id="{B6E78315-F890-02D4-DD81-8F01FD3095A3}"/>
                </a:ext>
              </a:extLst>
            </p:cNvPr>
            <p:cNvCxnSpPr>
              <a:cxnSpLocks/>
              <a:stCxn id="922" idx="6"/>
            </p:cNvCxnSpPr>
            <p:nvPr/>
          </p:nvCxnSpPr>
          <p:spPr>
            <a:xfrm>
              <a:off x="26498271" y="1242277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7" name="Straight Arrow Connector 926">
              <a:extLst>
                <a:ext uri="{FF2B5EF4-FFF2-40B4-BE49-F238E27FC236}">
                  <a16:creationId xmlns:a16="http://schemas.microsoft.com/office/drawing/2014/main" id="{4704E589-2EE6-AE7B-4D95-A0A884AE27ED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30733" y="10263139"/>
              <a:ext cx="360282" cy="21663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ED99D1E1-692F-279A-C8CC-F55359EB6C13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63256" cy="226300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9" name="Straight Arrow Connector 928">
              <a:extLst>
                <a:ext uri="{FF2B5EF4-FFF2-40B4-BE49-F238E27FC236}">
                  <a16:creationId xmlns:a16="http://schemas.microsoft.com/office/drawing/2014/main" id="{2E4ECAD1-B3EA-4D63-0619-0537D8B57E3F}"/>
                </a:ext>
              </a:extLst>
            </p:cNvPr>
            <p:cNvCxnSpPr>
              <a:cxnSpLocks/>
              <a:endCxn id="921" idx="2"/>
            </p:cNvCxnSpPr>
            <p:nvPr/>
          </p:nvCxnSpPr>
          <p:spPr>
            <a:xfrm>
              <a:off x="25131688" y="12421276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6BA869B1-EF48-D968-6E04-8E4AC026B802}"/>
                </a:ext>
              </a:extLst>
            </p:cNvPr>
            <p:cNvSpPr txBox="1"/>
            <p:nvPr/>
          </p:nvSpPr>
          <p:spPr>
            <a:xfrm>
              <a:off x="25059384" y="1247518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31" name="Oval 930">
              <a:extLst>
                <a:ext uri="{FF2B5EF4-FFF2-40B4-BE49-F238E27FC236}">
                  <a16:creationId xmlns:a16="http://schemas.microsoft.com/office/drawing/2014/main" id="{89D56612-5097-F69A-BBF4-E141810ED187}"/>
                </a:ext>
              </a:extLst>
            </p:cNvPr>
            <p:cNvSpPr/>
            <p:nvPr/>
          </p:nvSpPr>
          <p:spPr>
            <a:xfrm>
              <a:off x="25291593" y="1292944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32" name="Oval 931">
              <a:extLst>
                <a:ext uri="{FF2B5EF4-FFF2-40B4-BE49-F238E27FC236}">
                  <a16:creationId xmlns:a16="http://schemas.microsoft.com/office/drawing/2014/main" id="{3F54E348-A8DD-13AF-AF42-F9EDFD1D9055}"/>
                </a:ext>
              </a:extLst>
            </p:cNvPr>
            <p:cNvSpPr/>
            <p:nvPr/>
          </p:nvSpPr>
          <p:spPr>
            <a:xfrm>
              <a:off x="26116443" y="1293086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33" name="Straight Arrow Connector 932">
              <a:extLst>
                <a:ext uri="{FF2B5EF4-FFF2-40B4-BE49-F238E27FC236}">
                  <a16:creationId xmlns:a16="http://schemas.microsoft.com/office/drawing/2014/main" id="{422BB75A-990F-03C8-6FD5-06A4FC05EAB6}"/>
                </a:ext>
              </a:extLst>
            </p:cNvPr>
            <p:cNvCxnSpPr>
              <a:cxnSpLocks/>
              <a:stCxn id="931" idx="6"/>
              <a:endCxn id="932" idx="2"/>
            </p:cNvCxnSpPr>
            <p:nvPr/>
          </p:nvCxnSpPr>
          <p:spPr>
            <a:xfrm>
              <a:off x="25657353" y="13112329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DFFD317A-B3C5-40D9-2B85-65C6507D2FA8}"/>
                </a:ext>
              </a:extLst>
            </p:cNvPr>
            <p:cNvSpPr txBox="1"/>
            <p:nvPr/>
          </p:nvSpPr>
          <p:spPr>
            <a:xfrm>
              <a:off x="25751063" y="1312925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AD43F300-4A94-67C9-D211-293C506809EA}"/>
                </a:ext>
              </a:extLst>
            </p:cNvPr>
            <p:cNvSpPr txBox="1"/>
            <p:nvPr/>
          </p:nvSpPr>
          <p:spPr>
            <a:xfrm>
              <a:off x="26542179" y="1314472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AFB342AF-E445-8398-0A77-438364D13ED2}"/>
                </a:ext>
              </a:extLst>
            </p:cNvPr>
            <p:cNvCxnSpPr>
              <a:cxnSpLocks/>
              <a:stCxn id="932" idx="6"/>
            </p:cNvCxnSpPr>
            <p:nvPr/>
          </p:nvCxnSpPr>
          <p:spPr>
            <a:xfrm>
              <a:off x="26482197" y="1311376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7" name="Straight Arrow Connector 936">
              <a:extLst>
                <a:ext uri="{FF2B5EF4-FFF2-40B4-BE49-F238E27FC236}">
                  <a16:creationId xmlns:a16="http://schemas.microsoft.com/office/drawing/2014/main" id="{A71DB4B4-9981-7AA6-4749-17D32E522E03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14659" y="10263139"/>
              <a:ext cx="376356" cy="2857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8" name="Straight Connector 937">
              <a:extLst>
                <a:ext uri="{FF2B5EF4-FFF2-40B4-BE49-F238E27FC236}">
                  <a16:creationId xmlns:a16="http://schemas.microsoft.com/office/drawing/2014/main" id="{F7090675-49EE-F033-2578-52F32FCD3C39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35547" cy="294673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9" name="Straight Arrow Connector 938">
              <a:extLst>
                <a:ext uri="{FF2B5EF4-FFF2-40B4-BE49-F238E27FC236}">
                  <a16:creationId xmlns:a16="http://schemas.microsoft.com/office/drawing/2014/main" id="{6A813A31-1C31-7807-7175-7438815A529F}"/>
                </a:ext>
              </a:extLst>
            </p:cNvPr>
            <p:cNvCxnSpPr>
              <a:cxnSpLocks/>
              <a:endCxn id="931" idx="2"/>
            </p:cNvCxnSpPr>
            <p:nvPr/>
          </p:nvCxnSpPr>
          <p:spPr>
            <a:xfrm>
              <a:off x="25110442" y="13104335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0" name="TextBox 939">
              <a:extLst>
                <a:ext uri="{FF2B5EF4-FFF2-40B4-BE49-F238E27FC236}">
                  <a16:creationId xmlns:a16="http://schemas.microsoft.com/office/drawing/2014/main" id="{C58AFE0A-9DC8-FF40-8D01-7F289E3EE9A5}"/>
                </a:ext>
              </a:extLst>
            </p:cNvPr>
            <p:cNvSpPr txBox="1"/>
            <p:nvPr/>
          </p:nvSpPr>
          <p:spPr>
            <a:xfrm>
              <a:off x="25043312" y="1316623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41" name="Oval 940">
              <a:extLst>
                <a:ext uri="{FF2B5EF4-FFF2-40B4-BE49-F238E27FC236}">
                  <a16:creationId xmlns:a16="http://schemas.microsoft.com/office/drawing/2014/main" id="{E158FD53-0FD9-5FF6-5476-D41E50010904}"/>
                </a:ext>
              </a:extLst>
            </p:cNvPr>
            <p:cNvSpPr/>
            <p:nvPr/>
          </p:nvSpPr>
          <p:spPr>
            <a:xfrm>
              <a:off x="25322261" y="1096668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2" name="Oval 941">
              <a:extLst>
                <a:ext uri="{FF2B5EF4-FFF2-40B4-BE49-F238E27FC236}">
                  <a16:creationId xmlns:a16="http://schemas.microsoft.com/office/drawing/2014/main" id="{7A11E192-E7E3-6272-B741-98512B811D12}"/>
                </a:ext>
              </a:extLst>
            </p:cNvPr>
            <p:cNvSpPr/>
            <p:nvPr/>
          </p:nvSpPr>
          <p:spPr>
            <a:xfrm>
              <a:off x="26147111" y="1096810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43" name="Straight Arrow Connector 942">
              <a:extLst>
                <a:ext uri="{FF2B5EF4-FFF2-40B4-BE49-F238E27FC236}">
                  <a16:creationId xmlns:a16="http://schemas.microsoft.com/office/drawing/2014/main" id="{049EF5DB-DC6B-EBD5-103F-E46D1B323579}"/>
                </a:ext>
              </a:extLst>
            </p:cNvPr>
            <p:cNvCxnSpPr>
              <a:cxnSpLocks/>
              <a:stCxn id="941" idx="6"/>
              <a:endCxn id="942" idx="2"/>
            </p:cNvCxnSpPr>
            <p:nvPr/>
          </p:nvCxnSpPr>
          <p:spPr>
            <a:xfrm>
              <a:off x="25688021" y="1114956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974EBC21-D5A6-0793-EAC0-31A44512E35A}"/>
                </a:ext>
              </a:extLst>
            </p:cNvPr>
            <p:cNvSpPr txBox="1"/>
            <p:nvPr/>
          </p:nvSpPr>
          <p:spPr>
            <a:xfrm>
              <a:off x="25781731" y="1116648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E0EC89A6-4BAB-8DBE-225A-F80B562F20C0}"/>
                </a:ext>
              </a:extLst>
            </p:cNvPr>
            <p:cNvSpPr txBox="1"/>
            <p:nvPr/>
          </p:nvSpPr>
          <p:spPr>
            <a:xfrm>
              <a:off x="26572847" y="1118195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46" name="Straight Connector 945">
              <a:extLst>
                <a:ext uri="{FF2B5EF4-FFF2-40B4-BE49-F238E27FC236}">
                  <a16:creationId xmlns:a16="http://schemas.microsoft.com/office/drawing/2014/main" id="{C89FCB86-9584-DC9A-F240-21DA9516EB6F}"/>
                </a:ext>
              </a:extLst>
            </p:cNvPr>
            <p:cNvCxnSpPr>
              <a:cxnSpLocks/>
              <a:stCxn id="942" idx="6"/>
            </p:cNvCxnSpPr>
            <p:nvPr/>
          </p:nvCxnSpPr>
          <p:spPr>
            <a:xfrm>
              <a:off x="26512867" y="1115105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7" name="Straight Arrow Connector 946">
              <a:extLst>
                <a:ext uri="{FF2B5EF4-FFF2-40B4-BE49-F238E27FC236}">
                  <a16:creationId xmlns:a16="http://schemas.microsoft.com/office/drawing/2014/main" id="{7529C164-DCF3-DA1B-0113-8F348E1B4BAB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45329" y="10263139"/>
              <a:ext cx="345686" cy="89465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8" name="Straight Connector 947">
              <a:extLst>
                <a:ext uri="{FF2B5EF4-FFF2-40B4-BE49-F238E27FC236}">
                  <a16:creationId xmlns:a16="http://schemas.microsoft.com/office/drawing/2014/main" id="{C187D636-1F49-743B-9682-49A0629DE87D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77852" cy="99129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9" name="Straight Arrow Connector 948">
              <a:extLst>
                <a:ext uri="{FF2B5EF4-FFF2-40B4-BE49-F238E27FC236}">
                  <a16:creationId xmlns:a16="http://schemas.microsoft.com/office/drawing/2014/main" id="{79FF2CAB-A33D-8C67-E622-3E7C9DEF6140}"/>
                </a:ext>
              </a:extLst>
            </p:cNvPr>
            <p:cNvCxnSpPr>
              <a:cxnSpLocks/>
              <a:endCxn id="941" idx="2"/>
            </p:cNvCxnSpPr>
            <p:nvPr/>
          </p:nvCxnSpPr>
          <p:spPr>
            <a:xfrm>
              <a:off x="25146284" y="11149564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0" name="TextBox 949">
              <a:extLst>
                <a:ext uri="{FF2B5EF4-FFF2-40B4-BE49-F238E27FC236}">
                  <a16:creationId xmlns:a16="http://schemas.microsoft.com/office/drawing/2014/main" id="{28D783D6-D26B-EBF1-B9CE-E5A658931019}"/>
                </a:ext>
              </a:extLst>
            </p:cNvPr>
            <p:cNvSpPr txBox="1"/>
            <p:nvPr/>
          </p:nvSpPr>
          <p:spPr>
            <a:xfrm>
              <a:off x="25073980" y="112034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51" name="Oval 950">
              <a:extLst>
                <a:ext uri="{FF2B5EF4-FFF2-40B4-BE49-F238E27FC236}">
                  <a16:creationId xmlns:a16="http://schemas.microsoft.com/office/drawing/2014/main" id="{EBADB292-181C-1A07-0A1E-6141A36F3E2D}"/>
                </a:ext>
              </a:extLst>
            </p:cNvPr>
            <p:cNvSpPr/>
            <p:nvPr/>
          </p:nvSpPr>
          <p:spPr>
            <a:xfrm>
              <a:off x="25306189" y="1165773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52" name="Oval 951">
              <a:extLst>
                <a:ext uri="{FF2B5EF4-FFF2-40B4-BE49-F238E27FC236}">
                  <a16:creationId xmlns:a16="http://schemas.microsoft.com/office/drawing/2014/main" id="{3A4D6CD8-7337-A582-8950-FF316365EE24}"/>
                </a:ext>
              </a:extLst>
            </p:cNvPr>
            <p:cNvSpPr/>
            <p:nvPr/>
          </p:nvSpPr>
          <p:spPr>
            <a:xfrm>
              <a:off x="26131039" y="1165915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53" name="Straight Arrow Connector 952">
              <a:extLst>
                <a:ext uri="{FF2B5EF4-FFF2-40B4-BE49-F238E27FC236}">
                  <a16:creationId xmlns:a16="http://schemas.microsoft.com/office/drawing/2014/main" id="{5310CCA7-3372-288C-FDAE-96C31C6ECB38}"/>
                </a:ext>
              </a:extLst>
            </p:cNvPr>
            <p:cNvCxnSpPr>
              <a:cxnSpLocks/>
              <a:stCxn id="951" idx="6"/>
              <a:endCxn id="952" idx="2"/>
            </p:cNvCxnSpPr>
            <p:nvPr/>
          </p:nvCxnSpPr>
          <p:spPr>
            <a:xfrm>
              <a:off x="25671949" y="11840617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A19A990A-1DCA-BDD1-1536-EEC5F16969EF}"/>
                </a:ext>
              </a:extLst>
            </p:cNvPr>
            <p:cNvSpPr txBox="1"/>
            <p:nvPr/>
          </p:nvSpPr>
          <p:spPr>
            <a:xfrm>
              <a:off x="25765659" y="1185753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55" name="TextBox 954">
              <a:extLst>
                <a:ext uri="{FF2B5EF4-FFF2-40B4-BE49-F238E27FC236}">
                  <a16:creationId xmlns:a16="http://schemas.microsoft.com/office/drawing/2014/main" id="{46459086-5BCC-595B-F15E-490E24ADADCF}"/>
                </a:ext>
              </a:extLst>
            </p:cNvPr>
            <p:cNvSpPr txBox="1"/>
            <p:nvPr/>
          </p:nvSpPr>
          <p:spPr>
            <a:xfrm>
              <a:off x="26556775" y="1187301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755AC385-9032-72B2-C2E9-1261FE2BB716}"/>
                </a:ext>
              </a:extLst>
            </p:cNvPr>
            <p:cNvCxnSpPr>
              <a:cxnSpLocks/>
              <a:stCxn id="952" idx="6"/>
            </p:cNvCxnSpPr>
            <p:nvPr/>
          </p:nvCxnSpPr>
          <p:spPr>
            <a:xfrm>
              <a:off x="26496793" y="1184204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7" name="Straight Arrow Connector 956">
              <a:extLst>
                <a:ext uri="{FF2B5EF4-FFF2-40B4-BE49-F238E27FC236}">
                  <a16:creationId xmlns:a16="http://schemas.microsoft.com/office/drawing/2014/main" id="{8693163B-ED45-C74E-32E1-556D12FD43EB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29255" y="10263139"/>
              <a:ext cx="361760" cy="158564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65401564-3C5C-4A51-DD3E-527CA0FB957C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50143" cy="16750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9" name="Straight Arrow Connector 958">
              <a:extLst>
                <a:ext uri="{FF2B5EF4-FFF2-40B4-BE49-F238E27FC236}">
                  <a16:creationId xmlns:a16="http://schemas.microsoft.com/office/drawing/2014/main" id="{6159CC3B-6B65-FEFE-3CB3-5E701C634853}"/>
                </a:ext>
              </a:extLst>
            </p:cNvPr>
            <p:cNvCxnSpPr>
              <a:cxnSpLocks/>
              <a:endCxn id="951" idx="2"/>
            </p:cNvCxnSpPr>
            <p:nvPr/>
          </p:nvCxnSpPr>
          <p:spPr>
            <a:xfrm>
              <a:off x="25125038" y="11832623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0" name="TextBox 959">
              <a:extLst>
                <a:ext uri="{FF2B5EF4-FFF2-40B4-BE49-F238E27FC236}">
                  <a16:creationId xmlns:a16="http://schemas.microsoft.com/office/drawing/2014/main" id="{ABB2626D-CBB7-31BD-8D15-B0F1A413B4E3}"/>
                </a:ext>
              </a:extLst>
            </p:cNvPr>
            <p:cNvSpPr txBox="1"/>
            <p:nvPr/>
          </p:nvSpPr>
          <p:spPr>
            <a:xfrm>
              <a:off x="25057908" y="1189452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61" name="Oval 960">
              <a:extLst>
                <a:ext uri="{FF2B5EF4-FFF2-40B4-BE49-F238E27FC236}">
                  <a16:creationId xmlns:a16="http://schemas.microsoft.com/office/drawing/2014/main" id="{041B5B68-1B17-F3DE-3AA4-BD7C3D5FCB4A}"/>
                </a:ext>
              </a:extLst>
            </p:cNvPr>
            <p:cNvSpPr/>
            <p:nvPr/>
          </p:nvSpPr>
          <p:spPr>
            <a:xfrm>
              <a:off x="25313849" y="1039580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62" name="Oval 961">
              <a:extLst>
                <a:ext uri="{FF2B5EF4-FFF2-40B4-BE49-F238E27FC236}">
                  <a16:creationId xmlns:a16="http://schemas.microsoft.com/office/drawing/2014/main" id="{AA0B83C7-C217-6589-F6D5-EC6AD325D8EF}"/>
                </a:ext>
              </a:extLst>
            </p:cNvPr>
            <p:cNvSpPr/>
            <p:nvPr/>
          </p:nvSpPr>
          <p:spPr>
            <a:xfrm>
              <a:off x="26138699" y="1039722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63" name="Straight Arrow Connector 962">
              <a:extLst>
                <a:ext uri="{FF2B5EF4-FFF2-40B4-BE49-F238E27FC236}">
                  <a16:creationId xmlns:a16="http://schemas.microsoft.com/office/drawing/2014/main" id="{C5A3DE9E-0E3B-C38D-120D-3CB888145B3E}"/>
                </a:ext>
              </a:extLst>
            </p:cNvPr>
            <p:cNvCxnSpPr>
              <a:cxnSpLocks/>
              <a:stCxn id="961" idx="6"/>
              <a:endCxn id="962" idx="2"/>
            </p:cNvCxnSpPr>
            <p:nvPr/>
          </p:nvCxnSpPr>
          <p:spPr>
            <a:xfrm>
              <a:off x="25679609" y="10578687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4" name="TextBox 963">
              <a:extLst>
                <a:ext uri="{FF2B5EF4-FFF2-40B4-BE49-F238E27FC236}">
                  <a16:creationId xmlns:a16="http://schemas.microsoft.com/office/drawing/2014/main" id="{C0455258-9E66-7448-92F6-01A481392B38}"/>
                </a:ext>
              </a:extLst>
            </p:cNvPr>
            <p:cNvSpPr txBox="1"/>
            <p:nvPr/>
          </p:nvSpPr>
          <p:spPr>
            <a:xfrm>
              <a:off x="25773319" y="1059560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968614C0-7D5E-6A7F-E8FE-ADAC1EFC411C}"/>
                </a:ext>
              </a:extLst>
            </p:cNvPr>
            <p:cNvSpPr txBox="1"/>
            <p:nvPr/>
          </p:nvSpPr>
          <p:spPr>
            <a:xfrm>
              <a:off x="26564435" y="1061108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605615A6-B75F-22C4-A562-C4193FB36E04}"/>
                </a:ext>
              </a:extLst>
            </p:cNvPr>
            <p:cNvCxnSpPr>
              <a:cxnSpLocks/>
              <a:stCxn id="962" idx="6"/>
            </p:cNvCxnSpPr>
            <p:nvPr/>
          </p:nvCxnSpPr>
          <p:spPr>
            <a:xfrm>
              <a:off x="26504455" y="10580181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7" name="Straight Arrow Connector 966">
              <a:extLst>
                <a:ext uri="{FF2B5EF4-FFF2-40B4-BE49-F238E27FC236}">
                  <a16:creationId xmlns:a16="http://schemas.microsoft.com/office/drawing/2014/main" id="{C40F8138-8DD6-10B1-3F28-C266BFB11CB9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36917" y="10263139"/>
              <a:ext cx="354098" cy="32378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AD1692E9-52D6-418E-090A-B4CB4F7DD134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69440" cy="42042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9" name="Straight Arrow Connector 968">
              <a:extLst>
                <a:ext uri="{FF2B5EF4-FFF2-40B4-BE49-F238E27FC236}">
                  <a16:creationId xmlns:a16="http://schemas.microsoft.com/office/drawing/2014/main" id="{EA4E1EA4-FF0D-F735-D4DB-282A65D98C97}"/>
                </a:ext>
              </a:extLst>
            </p:cNvPr>
            <p:cNvCxnSpPr>
              <a:cxnSpLocks/>
              <a:endCxn id="961" idx="2"/>
            </p:cNvCxnSpPr>
            <p:nvPr/>
          </p:nvCxnSpPr>
          <p:spPr>
            <a:xfrm>
              <a:off x="25137872" y="10578687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7A37CDCF-3918-BF0F-B306-1663A7CF838F}"/>
                </a:ext>
              </a:extLst>
            </p:cNvPr>
            <p:cNvSpPr txBox="1"/>
            <p:nvPr/>
          </p:nvSpPr>
          <p:spPr>
            <a:xfrm>
              <a:off x="25065568" y="1063259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974" name="Group 973">
              <a:extLst>
                <a:ext uri="{FF2B5EF4-FFF2-40B4-BE49-F238E27FC236}">
                  <a16:creationId xmlns:a16="http://schemas.microsoft.com/office/drawing/2014/main" id="{733901F8-8609-24B7-A467-14EB1F120587}"/>
                </a:ext>
              </a:extLst>
            </p:cNvPr>
            <p:cNvGrpSpPr/>
            <p:nvPr/>
          </p:nvGrpSpPr>
          <p:grpSpPr>
            <a:xfrm flipV="1">
              <a:off x="24638397" y="10211161"/>
              <a:ext cx="2452618" cy="3441619"/>
              <a:chOff x="-903645" y="4347817"/>
              <a:chExt cx="2452618" cy="2067247"/>
            </a:xfrm>
          </p:grpSpPr>
          <p:cxnSp>
            <p:nvCxnSpPr>
              <p:cNvPr id="975" name="Straight Connector 974">
                <a:extLst>
                  <a:ext uri="{FF2B5EF4-FFF2-40B4-BE49-F238E27FC236}">
                    <a16:creationId xmlns:a16="http://schemas.microsoft.com/office/drawing/2014/main" id="{569E27EC-9321-2573-4BF0-C3EE27003F48}"/>
                  </a:ext>
                </a:extLst>
              </p:cNvPr>
              <p:cNvCxnSpPr>
                <a:cxnSpLocks/>
                <a:stCxn id="818" idx="4"/>
              </p:cNvCxnSpPr>
              <p:nvPr/>
            </p:nvCxnSpPr>
            <p:spPr>
              <a:xfrm flipH="1" flipV="1">
                <a:off x="1524705" y="4347817"/>
                <a:ext cx="24268" cy="203602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6" name="Straight Arrow Connector 975">
                <a:extLst>
                  <a:ext uri="{FF2B5EF4-FFF2-40B4-BE49-F238E27FC236}">
                    <a16:creationId xmlns:a16="http://schemas.microsoft.com/office/drawing/2014/main" id="{0DD8A48E-D418-8F82-4530-06FACC364751}"/>
                  </a:ext>
                </a:extLst>
              </p:cNvPr>
              <p:cNvCxnSpPr>
                <a:cxnSpLocks/>
                <a:endCxn id="814" idx="4"/>
              </p:cNvCxnSpPr>
              <p:nvPr/>
            </p:nvCxnSpPr>
            <p:spPr>
              <a:xfrm flipH="1">
                <a:off x="-903645" y="4349534"/>
                <a:ext cx="12955" cy="206553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F91A8E26-A51A-A57B-62E3-64141D15F21E}"/>
                </a:ext>
              </a:extLst>
            </p:cNvPr>
            <p:cNvCxnSpPr>
              <a:cxnSpLocks/>
            </p:cNvCxnSpPr>
            <p:nvPr/>
          </p:nvCxnSpPr>
          <p:spPr>
            <a:xfrm>
              <a:off x="24651352" y="13649921"/>
              <a:ext cx="2415395" cy="58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556A4110-6006-ED7B-1527-CC329995DAE4}"/>
                </a:ext>
              </a:extLst>
            </p:cNvPr>
            <p:cNvCxnSpPr>
              <a:cxnSpLocks/>
              <a:stCxn id="818" idx="6"/>
            </p:cNvCxnSpPr>
            <p:nvPr/>
          </p:nvCxnSpPr>
          <p:spPr>
            <a:xfrm>
              <a:off x="27273895" y="10080259"/>
              <a:ext cx="234746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9" name="Straight Arrow Connector 978">
              <a:extLst>
                <a:ext uri="{FF2B5EF4-FFF2-40B4-BE49-F238E27FC236}">
                  <a16:creationId xmlns:a16="http://schemas.microsoft.com/office/drawing/2014/main" id="{2DD73826-460F-CCE9-A5BD-D16A08CCC580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29621355" y="3633987"/>
              <a:ext cx="236027" cy="644627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0" name="TextBox 979">
              <a:extLst>
                <a:ext uri="{FF2B5EF4-FFF2-40B4-BE49-F238E27FC236}">
                  <a16:creationId xmlns:a16="http://schemas.microsoft.com/office/drawing/2014/main" id="{AF96EE6E-E9D0-3325-33E7-A87072A10F0B}"/>
                </a:ext>
              </a:extLst>
            </p:cNvPr>
            <p:cNvSpPr txBox="1"/>
            <p:nvPr/>
          </p:nvSpPr>
          <p:spPr>
            <a:xfrm>
              <a:off x="27332109" y="1006687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269</Words>
  <Application>Microsoft Office PowerPoint</Application>
  <PresentationFormat>Custom</PresentationFormat>
  <Paragraphs>269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6</cp:revision>
  <dcterms:created xsi:type="dcterms:W3CDTF">2022-05-14T12:31:53Z</dcterms:created>
  <dcterms:modified xsi:type="dcterms:W3CDTF">2022-05-14T20:58:13Z</dcterms:modified>
</cp:coreProperties>
</file>