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4" d="100"/>
          <a:sy n="14" d="100"/>
        </p:scale>
        <p:origin x="25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8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0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2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8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0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6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6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3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6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4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3DD2E-470F-489C-B0E3-BD195B6FD9FF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1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9038F3A-4F0D-1D66-004A-74ED31E7E51A}"/>
              </a:ext>
            </a:extLst>
          </p:cNvPr>
          <p:cNvSpPr txBox="1"/>
          <p:nvPr/>
        </p:nvSpPr>
        <p:spPr>
          <a:xfrm>
            <a:off x="8050332" y="20384646"/>
            <a:ext cx="488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EE0C70-71F1-6D86-11BC-B2D77ACE5934}"/>
              </a:ext>
            </a:extLst>
          </p:cNvPr>
          <p:cNvCxnSpPr>
            <a:cxnSpLocks/>
            <a:stCxn id="26" idx="3"/>
            <a:endCxn id="28" idx="2"/>
          </p:cNvCxnSpPr>
          <p:nvPr/>
        </p:nvCxnSpPr>
        <p:spPr>
          <a:xfrm flipV="1">
            <a:off x="8538745" y="20523145"/>
            <a:ext cx="414621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F4F9674-36AD-6E43-EF29-DF7D30E01675}"/>
              </a:ext>
            </a:extLst>
          </p:cNvPr>
          <p:cNvSpPr/>
          <p:nvPr/>
        </p:nvSpPr>
        <p:spPr>
          <a:xfrm>
            <a:off x="8953366" y="2034026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7352A61-7C90-5048-B486-5A339F9058D5}"/>
              </a:ext>
            </a:extLst>
          </p:cNvPr>
          <p:cNvSpPr txBox="1"/>
          <p:nvPr/>
        </p:nvSpPr>
        <p:spPr>
          <a:xfrm>
            <a:off x="627917" y="952473"/>
            <a:ext cx="488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17DFE20-914E-AA9E-F15E-39A7502A6904}"/>
              </a:ext>
            </a:extLst>
          </p:cNvPr>
          <p:cNvCxnSpPr>
            <a:cxnSpLocks/>
            <a:stCxn id="59" idx="3"/>
            <a:endCxn id="61" idx="2"/>
          </p:cNvCxnSpPr>
          <p:nvPr/>
        </p:nvCxnSpPr>
        <p:spPr>
          <a:xfrm flipV="1">
            <a:off x="1116330" y="1090972"/>
            <a:ext cx="414621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FFC85CD4-7DEE-D991-C724-1796B28596D9}"/>
              </a:ext>
            </a:extLst>
          </p:cNvPr>
          <p:cNvSpPr/>
          <p:nvPr/>
        </p:nvSpPr>
        <p:spPr>
          <a:xfrm>
            <a:off x="1530951" y="90809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F576A76-094A-2086-9134-CC6E25844D66}"/>
              </a:ext>
            </a:extLst>
          </p:cNvPr>
          <p:cNvSpPr/>
          <p:nvPr/>
        </p:nvSpPr>
        <p:spPr>
          <a:xfrm>
            <a:off x="3401765" y="90820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EE1CB98-E878-057E-3C1C-63F25558CDFD}"/>
              </a:ext>
            </a:extLst>
          </p:cNvPr>
          <p:cNvCxnSpPr>
            <a:cxnSpLocks/>
          </p:cNvCxnSpPr>
          <p:nvPr/>
        </p:nvCxnSpPr>
        <p:spPr>
          <a:xfrm>
            <a:off x="2473960" y="1092632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6C342F8-AA1A-48D7-7A24-25918ED40642}"/>
              </a:ext>
            </a:extLst>
          </p:cNvPr>
          <p:cNvSpPr txBox="1"/>
          <p:nvPr/>
        </p:nvSpPr>
        <p:spPr>
          <a:xfrm>
            <a:off x="2611791" y="1049105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E66A931-E938-A0D8-9369-C3BFC37C15FD}"/>
              </a:ext>
            </a:extLst>
          </p:cNvPr>
          <p:cNvSpPr/>
          <p:nvPr/>
        </p:nvSpPr>
        <p:spPr>
          <a:xfrm>
            <a:off x="4182146" y="90809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DCF65F3-6497-246F-9356-DDD1BA57E8C5}"/>
              </a:ext>
            </a:extLst>
          </p:cNvPr>
          <p:cNvSpPr/>
          <p:nvPr/>
        </p:nvSpPr>
        <p:spPr>
          <a:xfrm>
            <a:off x="5109951" y="90809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7DFA9D1-7DEB-C7BD-44A9-A5BCF865D8A8}"/>
              </a:ext>
            </a:extLst>
          </p:cNvPr>
          <p:cNvGrpSpPr/>
          <p:nvPr/>
        </p:nvGrpSpPr>
        <p:grpSpPr>
          <a:xfrm>
            <a:off x="5166607" y="1225490"/>
            <a:ext cx="287565" cy="386071"/>
            <a:chOff x="5272578" y="778450"/>
            <a:chExt cx="287565" cy="386071"/>
          </a:xfrm>
        </p:grpSpPr>
        <p:sp>
          <p:nvSpPr>
            <p:cNvPr id="68" name="Arrow: U-Turn 67">
              <a:extLst>
                <a:ext uri="{FF2B5EF4-FFF2-40B4-BE49-F238E27FC236}">
                  <a16:creationId xmlns:a16="http://schemas.microsoft.com/office/drawing/2014/main" id="{0FB9D971-E97E-D3D2-D9BC-0A0B35009979}"/>
                </a:ext>
              </a:extLst>
            </p:cNvPr>
            <p:cNvSpPr/>
            <p:nvPr/>
          </p:nvSpPr>
          <p:spPr>
            <a:xfrm rot="10800000" flipH="1">
              <a:off x="5272578" y="778450"/>
              <a:ext cx="287565" cy="211455"/>
            </a:xfrm>
            <a:prstGeom prst="uturnArrow">
              <a:avLst>
                <a:gd name="adj1" fmla="val 0"/>
                <a:gd name="adj2" fmla="val 8510"/>
                <a:gd name="adj3" fmla="val 16361"/>
                <a:gd name="adj4" fmla="val 7171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68ACA06-4A4A-DB04-7C75-D4A385A05F74}"/>
                </a:ext>
              </a:extLst>
            </p:cNvPr>
            <p:cNvSpPr txBox="1"/>
            <p:nvPr/>
          </p:nvSpPr>
          <p:spPr>
            <a:xfrm>
              <a:off x="5298154" y="93368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B07445F1-14CE-9163-EA68-59D1841BE316}"/>
              </a:ext>
            </a:extLst>
          </p:cNvPr>
          <p:cNvSpPr/>
          <p:nvPr/>
        </p:nvSpPr>
        <p:spPr>
          <a:xfrm>
            <a:off x="5728652" y="908092"/>
            <a:ext cx="365760" cy="365760"/>
          </a:xfrm>
          <a:prstGeom prst="ellipse">
            <a:avLst/>
          </a:prstGeom>
          <a:noFill/>
          <a:ln w="34925" cmpd="dbl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D0DEDB4-B612-6B1C-4E38-4BAAD03EBFC1}"/>
              </a:ext>
            </a:extLst>
          </p:cNvPr>
          <p:cNvGrpSpPr/>
          <p:nvPr/>
        </p:nvGrpSpPr>
        <p:grpSpPr>
          <a:xfrm>
            <a:off x="5785308" y="1242659"/>
            <a:ext cx="287565" cy="393948"/>
            <a:chOff x="5272578" y="795619"/>
            <a:chExt cx="287565" cy="393948"/>
          </a:xfrm>
        </p:grpSpPr>
        <p:sp>
          <p:nvSpPr>
            <p:cNvPr id="72" name="Arrow: U-Turn 71">
              <a:extLst>
                <a:ext uri="{FF2B5EF4-FFF2-40B4-BE49-F238E27FC236}">
                  <a16:creationId xmlns:a16="http://schemas.microsoft.com/office/drawing/2014/main" id="{B5DA392E-E4F4-50C7-580E-81F181F4E8E1}"/>
                </a:ext>
              </a:extLst>
            </p:cNvPr>
            <p:cNvSpPr/>
            <p:nvPr/>
          </p:nvSpPr>
          <p:spPr>
            <a:xfrm rot="10800000" flipH="1">
              <a:off x="5272578" y="795619"/>
              <a:ext cx="287565" cy="211455"/>
            </a:xfrm>
            <a:prstGeom prst="uturnArrow">
              <a:avLst>
                <a:gd name="adj1" fmla="val 0"/>
                <a:gd name="adj2" fmla="val 8510"/>
                <a:gd name="adj3" fmla="val 16361"/>
                <a:gd name="adj4" fmla="val 7171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1A7E4AF-F664-FB0E-FDD2-2DB8F123665B}"/>
                </a:ext>
              </a:extLst>
            </p:cNvPr>
            <p:cNvSpPr txBox="1"/>
            <p:nvPr/>
          </p:nvSpPr>
          <p:spPr>
            <a:xfrm>
              <a:off x="5308824" y="9587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950996A-10FE-CA06-3DB5-81EF6E382454}"/>
              </a:ext>
            </a:extLst>
          </p:cNvPr>
          <p:cNvSpPr txBox="1"/>
          <p:nvPr/>
        </p:nvSpPr>
        <p:spPr>
          <a:xfrm>
            <a:off x="3129333" y="247030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5DCB39A-5F1B-F692-095F-817BB4F6D27C}"/>
              </a:ext>
            </a:extLst>
          </p:cNvPr>
          <p:cNvGrpSpPr/>
          <p:nvPr/>
        </p:nvGrpSpPr>
        <p:grpSpPr>
          <a:xfrm>
            <a:off x="1200407" y="2701136"/>
            <a:ext cx="1026847" cy="654888"/>
            <a:chOff x="3007396" y="5441112"/>
            <a:chExt cx="1026847" cy="654888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DF0C69C-7E7B-BCF8-F326-2753CBC5C6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396" y="5441112"/>
              <a:ext cx="493411" cy="654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8A52C3D-FF9F-91C6-74F2-E0191635FE27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BB19E05-401B-95E2-A27B-1265F77EE15F}"/>
              </a:ext>
            </a:extLst>
          </p:cNvPr>
          <p:cNvGrpSpPr/>
          <p:nvPr/>
        </p:nvGrpSpPr>
        <p:grpSpPr>
          <a:xfrm>
            <a:off x="2479770" y="3587251"/>
            <a:ext cx="855662" cy="464974"/>
            <a:chOff x="2991742" y="5441112"/>
            <a:chExt cx="855662" cy="464974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96310FE-A2D8-1B87-E9F5-DC522EA4347E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42" y="5441112"/>
              <a:ext cx="50906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B697C64-CBC5-E8F1-437D-37EDB593B9F2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346597" cy="46497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065DDBB-5452-32EA-53F0-F589DA1A6C7B}"/>
              </a:ext>
            </a:extLst>
          </p:cNvPr>
          <p:cNvGrpSpPr/>
          <p:nvPr/>
        </p:nvGrpSpPr>
        <p:grpSpPr>
          <a:xfrm flipV="1">
            <a:off x="2571322" y="5211240"/>
            <a:ext cx="1020161" cy="540872"/>
            <a:chOff x="2991742" y="5441112"/>
            <a:chExt cx="855662" cy="464974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5ECA5D7-C2B0-EA14-8AB7-0DA2387CFF79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42" y="5441112"/>
              <a:ext cx="50906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AD2DCAA-FCFE-1ABE-4DFB-32500715222F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346597" cy="46497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35AC17-D217-8DDE-3E7A-85D968734343}"/>
              </a:ext>
            </a:extLst>
          </p:cNvPr>
          <p:cNvGrpSpPr/>
          <p:nvPr/>
        </p:nvGrpSpPr>
        <p:grpSpPr>
          <a:xfrm flipV="1">
            <a:off x="754895" y="5376650"/>
            <a:ext cx="1026847" cy="1090279"/>
            <a:chOff x="3007396" y="5441112"/>
            <a:chExt cx="1026847" cy="654888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1F65AE8-5032-1A5B-11C9-E0AAC9D8D1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396" y="5441112"/>
              <a:ext cx="493411" cy="654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037DA97-7C8A-B362-CA9C-9C54EEEBA211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438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12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AHMAD DOMA</cp:lastModifiedBy>
  <cp:revision>2</cp:revision>
  <dcterms:created xsi:type="dcterms:W3CDTF">2022-05-14T12:31:53Z</dcterms:created>
  <dcterms:modified xsi:type="dcterms:W3CDTF">2022-05-14T15:09:56Z</dcterms:modified>
</cp:coreProperties>
</file>