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47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4CBFF-8AFC-B7A3-BAD5-AD1A9258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4538" y="174774"/>
            <a:ext cx="13947307" cy="42619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8050332" y="203846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538745" y="205231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8953366" y="203402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1200407" y="2701136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9265562" y="20147282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9265562" y="20652461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9265562" y="20652460"/>
            <a:ext cx="8372198" cy="955317"/>
            <a:chOff x="2709622" y="4227350"/>
            <a:chExt cx="23687195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9265562" y="20652462"/>
            <a:ext cx="8372198" cy="1679522"/>
            <a:chOff x="2709622" y="3307224"/>
            <a:chExt cx="23687195" cy="213388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9265563" y="20652461"/>
            <a:ext cx="5212438" cy="5997218"/>
            <a:chOff x="2770961" y="-578270"/>
            <a:chExt cx="23625856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9265562" y="20652460"/>
            <a:ext cx="7600038" cy="11473449"/>
            <a:chOff x="3009801" y="-1230913"/>
            <a:chExt cx="34447874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9265562" y="20652461"/>
            <a:ext cx="7600038" cy="12187387"/>
            <a:chOff x="3009801" y="-1646081"/>
            <a:chExt cx="34447874" cy="70871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9265562" y="20652461"/>
            <a:ext cx="7600038" cy="12897755"/>
            <a:chOff x="3009801" y="-2059173"/>
            <a:chExt cx="34447874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9265562" y="20652462"/>
            <a:ext cx="6858875" cy="13632294"/>
            <a:chOff x="3009806" y="-2486321"/>
            <a:chExt cx="34447869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9265562" y="20652461"/>
            <a:ext cx="6837724" cy="14346235"/>
            <a:chOff x="3116034" y="-2901491"/>
            <a:chExt cx="34341641" cy="834260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9265562" y="20652460"/>
            <a:ext cx="6837724" cy="15056604"/>
            <a:chOff x="3116034" y="-2906584"/>
            <a:chExt cx="34341641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9265562" y="20652461"/>
            <a:ext cx="6002628" cy="15801262"/>
            <a:chOff x="3116040" y="-3319438"/>
            <a:chExt cx="34341635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9265562" y="20652461"/>
            <a:ext cx="1267400" cy="17212973"/>
            <a:chOff x="1600617" y="-4102120"/>
            <a:chExt cx="35857058" cy="9543232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9265562" y="20652461"/>
            <a:ext cx="5932177" cy="17957631"/>
            <a:chOff x="3393340" y="-4514974"/>
            <a:chExt cx="34064335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9265562" y="20652462"/>
            <a:ext cx="5268131" cy="18678650"/>
            <a:chOff x="3271895" y="-4914722"/>
            <a:chExt cx="34185780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9265562" y="20652461"/>
            <a:ext cx="4402568" cy="19344790"/>
            <a:chOff x="3353735" y="-5284044"/>
            <a:chExt cx="34103940" cy="1072515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9265562" y="20652461"/>
            <a:ext cx="488991" cy="20777555"/>
            <a:chOff x="3372625" y="-6078399"/>
            <a:chExt cx="34085050" cy="115195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128187" cy="115195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395686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9147383" y="20652462"/>
            <a:ext cx="1385579" cy="21529280"/>
            <a:chOff x="3500808" y="-6495171"/>
            <a:chExt cx="52500995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5250099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9265563" y="19086568"/>
            <a:ext cx="6837724" cy="1307264"/>
            <a:chOff x="2707500" y="5441112"/>
            <a:chExt cx="23689317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9265562" y="16131548"/>
            <a:ext cx="8372198" cy="4262281"/>
            <a:chOff x="2582064" y="5441112"/>
            <a:chExt cx="27212987" cy="246227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441112"/>
              <a:ext cx="918742" cy="246227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9265562" y="12868660"/>
            <a:ext cx="8372197" cy="7525169"/>
            <a:chOff x="2582067" y="5441112"/>
            <a:chExt cx="27212984" cy="4347206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441112"/>
              <a:ext cx="918738" cy="434720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9265562" y="10354825"/>
            <a:ext cx="9178578" cy="10039005"/>
            <a:chOff x="2927994" y="5441112"/>
            <a:chExt cx="26867057" cy="579942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9265562" y="8656321"/>
            <a:ext cx="9178577" cy="11737508"/>
            <a:chOff x="2927997" y="5441112"/>
            <a:chExt cx="2686705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9265562" y="7932598"/>
            <a:ext cx="10011176" cy="12461231"/>
            <a:chOff x="2928000" y="5441112"/>
            <a:chExt cx="26867051" cy="718401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9265562" y="7180873"/>
            <a:ext cx="10044758" cy="13212956"/>
            <a:chOff x="2837876" y="5441112"/>
            <a:chExt cx="26957175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9265562" y="6466933"/>
            <a:ext cx="10058350" cy="13926896"/>
            <a:chOff x="2801399" y="5441112"/>
            <a:chExt cx="26993652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9265562" y="5752112"/>
            <a:ext cx="10897250" cy="14641717"/>
            <a:chOff x="2933699" y="5441112"/>
            <a:chExt cx="26861352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9265562" y="5049207"/>
            <a:ext cx="10830237" cy="15344622"/>
            <a:chOff x="2933701" y="5441112"/>
            <a:chExt cx="26861350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9265562" y="4321633"/>
            <a:ext cx="10830237" cy="16072196"/>
            <a:chOff x="2933701" y="5441112"/>
            <a:chExt cx="26861350" cy="9265766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9265562" y="3606019"/>
            <a:ext cx="10830237" cy="16787810"/>
            <a:chOff x="2933701" y="5441112"/>
            <a:chExt cx="26861350" cy="96783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9265562" y="2854293"/>
            <a:ext cx="10830237" cy="17539536"/>
            <a:chOff x="2933701" y="5441112"/>
            <a:chExt cx="26861350" cy="10111701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9265562" y="2145797"/>
            <a:ext cx="10853746" cy="18248032"/>
            <a:chOff x="3034132" y="5441112"/>
            <a:chExt cx="26760919" cy="1017154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9265562" y="1419223"/>
            <a:ext cx="10830237" cy="18974606"/>
            <a:chOff x="3092096" y="5441112"/>
            <a:chExt cx="26702955" cy="10576542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9265562" y="713775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6" y="5441112"/>
              <a:ext cx="262942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1693206" y="20270555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17656791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18453786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19246820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0073496" y="199731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0898346" y="19974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18022551" y="20155991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18116262" y="2017105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18819546" y="20155991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18949783" y="2017105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19612580" y="201559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0439256" y="2015599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2479770" y="3587251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19747325" y="201729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0578246" y="202226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1340023" y="202226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6D2A529-68FB-A914-D2E5-AE1E92457BEC}"/>
              </a:ext>
            </a:extLst>
          </p:cNvPr>
          <p:cNvSpPr/>
          <p:nvPr/>
        </p:nvSpPr>
        <p:spPr>
          <a:xfrm>
            <a:off x="21674174" y="21011485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17637759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18434754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19227788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0054464" y="207140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0879314" y="2071546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18003519" y="20896921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18097230" y="2091198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18800514" y="20896921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18930751" y="2091198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9593548" y="2089692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0420224" y="2089692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69B4F316-D473-1686-DA1D-6095533FCC36}"/>
              </a:ext>
            </a:extLst>
          </p:cNvPr>
          <p:cNvSpPr txBox="1"/>
          <p:nvPr/>
        </p:nvSpPr>
        <p:spPr>
          <a:xfrm>
            <a:off x="19728293" y="209139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0559214" y="209635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1320991" y="209635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FA51E95-DE94-5851-7FD7-A81C96127E1A}"/>
              </a:ext>
            </a:extLst>
          </p:cNvPr>
          <p:cNvGrpSpPr/>
          <p:nvPr/>
        </p:nvGrpSpPr>
        <p:grpSpPr>
          <a:xfrm flipV="1">
            <a:off x="22525680" y="21309486"/>
            <a:ext cx="429100" cy="298291"/>
            <a:chOff x="3146836" y="5429126"/>
            <a:chExt cx="669768" cy="244473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7EF4303-7213-79FA-5A96-57C77BA627C9}"/>
                </a:ext>
              </a:extLst>
            </p:cNvPr>
            <p:cNvCxnSpPr>
              <a:cxnSpLocks/>
            </p:cNvCxnSpPr>
            <p:nvPr/>
          </p:nvCxnSpPr>
          <p:spPr>
            <a:xfrm>
              <a:off x="3146836" y="5429126"/>
              <a:ext cx="353972" cy="119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ECDD0F6-E9C4-1B1A-E3A7-6B6ADDD57C80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8" y="5441112"/>
              <a:ext cx="315796" cy="2324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2571322" y="5211240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754895" y="5376650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</cp:revision>
  <dcterms:created xsi:type="dcterms:W3CDTF">2022-05-14T12:31:53Z</dcterms:created>
  <dcterms:modified xsi:type="dcterms:W3CDTF">2022-05-14T15:10:00Z</dcterms:modified>
</cp:coreProperties>
</file>