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9" d="100"/>
          <a:sy n="99" d="100"/>
        </p:scale>
        <p:origin x="-8976" y="-15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19936" y="900559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8349" y="1039058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7122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8993784" y="85629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8065979" y="104071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8203810" y="99719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9774165" y="8561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10701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10758626" y="1173576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11320671" y="856178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11377327" y="1190745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13642351" y="20332732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4130764" y="20471231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4545385" y="202883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8721352" y="24183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6792426" y="264922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14857581" y="20095368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14857581" y="20600547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14857581" y="20600546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14857581" y="20600549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14857582" y="20600546"/>
            <a:ext cx="7079342" cy="6363177"/>
            <a:chOff x="2770961" y="-578270"/>
            <a:chExt cx="32087771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814" idx="2"/>
            </p:cNvCxnSpPr>
            <p:nvPr/>
          </p:nvCxnSpPr>
          <p:spPr>
            <a:xfrm flipV="1">
              <a:off x="3500808" y="5404605"/>
              <a:ext cx="31357924" cy="365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14857581" y="20600546"/>
            <a:ext cx="7608892" cy="11473449"/>
            <a:chOff x="3009801" y="-1230913"/>
            <a:chExt cx="34488006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  <a:endCxn id="781" idx="2"/>
            </p:cNvCxnSpPr>
            <p:nvPr/>
          </p:nvCxnSpPr>
          <p:spPr>
            <a:xfrm flipV="1">
              <a:off x="3500808" y="5440969"/>
              <a:ext cx="33996999" cy="1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14857581" y="20600547"/>
            <a:ext cx="7616375" cy="12192212"/>
            <a:chOff x="3009801" y="-1646081"/>
            <a:chExt cx="34521923" cy="70899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  <a:endCxn id="823" idx="2"/>
            </p:cNvCxnSpPr>
            <p:nvPr/>
          </p:nvCxnSpPr>
          <p:spPr>
            <a:xfrm>
              <a:off x="3500808" y="5441112"/>
              <a:ext cx="34030916" cy="28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14857581" y="20600547"/>
            <a:ext cx="6825218" cy="12897755"/>
            <a:chOff x="3009801" y="-2059173"/>
            <a:chExt cx="30935932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  <a:endCxn id="869" idx="2"/>
            </p:cNvCxnSpPr>
            <p:nvPr/>
          </p:nvCxnSpPr>
          <p:spPr>
            <a:xfrm flipV="1">
              <a:off x="3500808" y="5425712"/>
              <a:ext cx="30444925" cy="154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14857581" y="20600548"/>
            <a:ext cx="6835090" cy="13632294"/>
            <a:chOff x="3009806" y="-2486321"/>
            <a:chExt cx="34328412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  <a:endCxn id="981" idx="2"/>
            </p:cNvCxnSpPr>
            <p:nvPr/>
          </p:nvCxnSpPr>
          <p:spPr>
            <a:xfrm flipV="1">
              <a:off x="3500809" y="5438880"/>
              <a:ext cx="33837409" cy="22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14857581" y="20600547"/>
            <a:ext cx="6845655" cy="14357762"/>
            <a:chOff x="3116034" y="-2901491"/>
            <a:chExt cx="34381473" cy="83493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  <a:endCxn id="1056" idx="2"/>
            </p:cNvCxnSpPr>
            <p:nvPr/>
          </p:nvCxnSpPr>
          <p:spPr>
            <a:xfrm>
              <a:off x="3500808" y="5441112"/>
              <a:ext cx="33996699" cy="670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14857581" y="20600546"/>
            <a:ext cx="6866444" cy="15056604"/>
            <a:chOff x="3116034" y="-2906584"/>
            <a:chExt cx="34485883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  <a:endCxn id="1096" idx="2"/>
            </p:cNvCxnSpPr>
            <p:nvPr/>
          </p:nvCxnSpPr>
          <p:spPr>
            <a:xfrm flipV="1">
              <a:off x="3500808" y="5426034"/>
              <a:ext cx="34101109" cy="150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14857581" y="20600547"/>
            <a:ext cx="6072708" cy="15801262"/>
            <a:chOff x="3116040" y="-3319438"/>
            <a:chExt cx="34742570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  <a:endCxn id="1125" idx="2"/>
            </p:cNvCxnSpPr>
            <p:nvPr/>
          </p:nvCxnSpPr>
          <p:spPr>
            <a:xfrm flipV="1">
              <a:off x="3500807" y="5400632"/>
              <a:ext cx="34357803" cy="404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14857581" y="20600547"/>
            <a:ext cx="981790" cy="17231625"/>
            <a:chOff x="1600617" y="-4102120"/>
            <a:chExt cx="27776630" cy="955357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  <a:endCxn id="1189" idx="2"/>
            </p:cNvCxnSpPr>
            <p:nvPr/>
          </p:nvCxnSpPr>
          <p:spPr>
            <a:xfrm>
              <a:off x="3500809" y="5441112"/>
              <a:ext cx="25876438" cy="103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14857581" y="20600547"/>
            <a:ext cx="5969922" cy="17957631"/>
            <a:chOff x="3393340" y="-4514974"/>
            <a:chExt cx="34281078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  <a:endCxn id="1227" idx="2"/>
            </p:cNvCxnSpPr>
            <p:nvPr/>
          </p:nvCxnSpPr>
          <p:spPr>
            <a:xfrm flipV="1">
              <a:off x="3500807" y="5425279"/>
              <a:ext cx="34173611" cy="158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14851983" y="20609731"/>
            <a:ext cx="5264286" cy="18678650"/>
            <a:chOff x="3271895" y="-4914722"/>
            <a:chExt cx="34160829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  <a:endCxn id="1253" idx="2"/>
            </p:cNvCxnSpPr>
            <p:nvPr/>
          </p:nvCxnSpPr>
          <p:spPr>
            <a:xfrm flipV="1">
              <a:off x="3500807" y="5425849"/>
              <a:ext cx="33931917" cy="152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14857581" y="20600547"/>
            <a:ext cx="4380167" cy="19351318"/>
            <a:chOff x="3353735" y="-5284044"/>
            <a:chExt cx="33930414" cy="107287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  <a:endCxn id="1299" idx="2"/>
            </p:cNvCxnSpPr>
            <p:nvPr/>
          </p:nvCxnSpPr>
          <p:spPr>
            <a:xfrm>
              <a:off x="3500808" y="5441112"/>
              <a:ext cx="33783341" cy="361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14857581" y="20600547"/>
            <a:ext cx="509718" cy="20736601"/>
            <a:chOff x="3372625" y="-6078399"/>
            <a:chExt cx="35529822" cy="114968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0" cy="11496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  <a:endCxn id="1344" idx="2"/>
            </p:cNvCxnSpPr>
            <p:nvPr/>
          </p:nvCxnSpPr>
          <p:spPr>
            <a:xfrm>
              <a:off x="3578324" y="5415045"/>
              <a:ext cx="353241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14739402" y="20600548"/>
            <a:ext cx="1418086" cy="21529280"/>
            <a:chOff x="3500808" y="-6495171"/>
            <a:chExt cx="53732718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  <a:endCxn id="1421" idx="2"/>
            </p:cNvCxnSpPr>
            <p:nvPr/>
          </p:nvCxnSpPr>
          <p:spPr>
            <a:xfrm flipV="1">
              <a:off x="3500808" y="5437271"/>
              <a:ext cx="53732718" cy="38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14857582" y="19034654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14857581" y="15492527"/>
            <a:ext cx="7989409" cy="4849386"/>
            <a:chOff x="2582064" y="5101949"/>
            <a:chExt cx="25968770" cy="280143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89482" y="5101949"/>
              <a:ext cx="23561352" cy="327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14857581" y="12636719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14857581" y="10294057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14857581" y="8604407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14857581" y="7872998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14857581" y="7128959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14857581" y="6415019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14857581" y="5700198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14857581" y="4997293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14857581" y="4264144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14857581" y="3545045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14857581" y="2790882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14857581" y="2084990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14857581" y="1362873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14857581" y="661861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7285225" y="2021864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23248810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2404580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24838839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566551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6490365" y="1992261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23614570" y="2010407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23708281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24411565" y="2010407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24541802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25204599" y="2010407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6031275" y="2010407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8071789" y="3535337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25339344" y="20121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6170265" y="201706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6885255" y="2015005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23229778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2402677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24819807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564648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6471333" y="206635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23595538" y="2084500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23689249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24392533" y="2084500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24522770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185567" y="2084500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6012243" y="2084500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6151233" y="209116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6932042" y="2087595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8163341" y="5159326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6346914" y="5324736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6856126" y="20104077"/>
            <a:ext cx="482663" cy="168128"/>
            <a:chOff x="2955444" y="5435761"/>
            <a:chExt cx="1177045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2955444" y="5437181"/>
              <a:ext cx="54536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31683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6837093" y="20530837"/>
            <a:ext cx="501696" cy="315590"/>
            <a:chOff x="2909030" y="5121591"/>
            <a:chExt cx="1430454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2909030" y="5437181"/>
              <a:ext cx="59177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838677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23229778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2402677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24819807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564648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6471333" y="2136943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3595538" y="21550899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23689249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24392533" y="21550899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5185567" y="21550899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6012243" y="21550899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25320312" y="215678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6151233" y="2161751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6825915" y="215472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6837093" y="20530837"/>
            <a:ext cx="501696" cy="1025026"/>
            <a:chOff x="2805536" y="4407166"/>
            <a:chExt cx="1430453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2805536" y="5427228"/>
              <a:ext cx="623528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22801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23248810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2404580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24838839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566551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6490365" y="2211506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23614570" y="22296528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23708281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24411565" y="22296528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24541802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25204599" y="22296528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6031275" y="22296528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25339344" y="22313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6170265" y="2236314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6844947" y="222928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6856125" y="20530837"/>
            <a:ext cx="482664" cy="1767111"/>
            <a:chOff x="2755702" y="3687965"/>
            <a:chExt cx="1376189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6811591" y="19034655"/>
            <a:ext cx="527198" cy="1237551"/>
            <a:chOff x="3239458" y="5321274"/>
            <a:chExt cx="893029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239458" y="5321274"/>
              <a:ext cx="426941" cy="1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469550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6445830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5995230" y="18679191"/>
            <a:ext cx="504164" cy="226798"/>
            <a:chOff x="3179094" y="5320211"/>
            <a:chExt cx="854012" cy="5399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179094" y="5320211"/>
              <a:ext cx="487304" cy="10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39" y="5321275"/>
              <a:ext cx="370167" cy="529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6032458" y="19164599"/>
            <a:ext cx="466937" cy="233585"/>
            <a:chOff x="3242291" y="5321274"/>
            <a:chExt cx="830352" cy="55572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242291" y="5321274"/>
              <a:ext cx="424107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39" y="5321275"/>
              <a:ext cx="409704" cy="5557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23977944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24804620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5629470" y="184963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4343704" y="186777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25170380" y="1867779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24478449" y="186947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25309370" y="187444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6130372" y="186983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6185572" y="19427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6922176" y="1910445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24015173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24841849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5666699" y="1921246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24380933" y="19393923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25207609" y="19393923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24515678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25346599" y="1946053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23229651" y="192078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23595411" y="19390767"/>
            <a:ext cx="419762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23730156" y="194077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22454291" y="1919855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22820051" y="19381430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22913432" y="194131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21595549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21907745" y="19164587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22129284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21907745" y="18652260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5687818" y="479214"/>
            <a:ext cx="1780287" cy="19739388"/>
            <a:chOff x="20095799" y="531128"/>
            <a:chExt cx="1780287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589678" cy="19555079"/>
              <a:chOff x="2950181" y="5320978"/>
              <a:chExt cx="1320726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4409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5679634" y="1179993"/>
            <a:ext cx="1788471" cy="19038605"/>
            <a:chOff x="20095799" y="531128"/>
            <a:chExt cx="1788471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597862" cy="18854305"/>
              <a:chOff x="2950181" y="5320978"/>
              <a:chExt cx="1339056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2739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5705140" y="1902110"/>
            <a:ext cx="1762965" cy="18316559"/>
            <a:chOff x="20095799" y="531128"/>
            <a:chExt cx="1762965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{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572356" cy="18132254"/>
              <a:chOff x="2950181" y="5320978"/>
              <a:chExt cx="1281929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45612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5694480" y="2608002"/>
            <a:ext cx="1773625" cy="17610697"/>
            <a:chOff x="20095799" y="531128"/>
            <a:chExt cx="1773625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}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583015" cy="17426428"/>
              <a:chOff x="2950181" y="5320978"/>
              <a:chExt cx="1305802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69485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5673537" y="3362164"/>
            <a:ext cx="1794568" cy="16856533"/>
            <a:chOff x="20095799" y="531128"/>
            <a:chExt cx="1794568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[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03958" cy="16672232"/>
              <a:chOff x="2950181" y="5320978"/>
              <a:chExt cx="1352709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916394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5688950" y="4081264"/>
            <a:ext cx="1779155" cy="16137427"/>
            <a:chOff x="20095799" y="531128"/>
            <a:chExt cx="1779155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]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588545" cy="15953090"/>
              <a:chOff x="2950181" y="5320978"/>
              <a:chExt cx="1318188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1871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5677240" y="4834361"/>
            <a:ext cx="1790865" cy="15384259"/>
            <a:chOff x="20095799" y="531128"/>
            <a:chExt cx="1790865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“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00256" cy="15199964"/>
              <a:chOff x="2950181" y="5320978"/>
              <a:chExt cx="1344418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8101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5756712" y="5520710"/>
            <a:ext cx="1711393" cy="14697920"/>
            <a:chOff x="20095799" y="531128"/>
            <a:chExt cx="1711393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‘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20786" cy="14513580"/>
              <a:chOff x="2950183" y="5320978"/>
              <a:chExt cx="1166428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948745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5661279" y="6241929"/>
            <a:ext cx="1806826" cy="13976729"/>
            <a:chOff x="20095799" y="531128"/>
            <a:chExt cx="1806826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286408" y="714033"/>
              <a:ext cx="616217" cy="13793824"/>
              <a:chOff x="2950185" y="5320969"/>
              <a:chExt cx="1380168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061410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24931433" y="623624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25297193" y="6419129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25338625" y="6427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6719429" y="7138922"/>
            <a:ext cx="748676" cy="13079694"/>
            <a:chOff x="3745353" y="5321717"/>
            <a:chExt cx="2409464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3745353" y="5321717"/>
              <a:ext cx="799809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2" y="5321772"/>
              <a:ext cx="1606595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24913903" y="69517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25279663" y="7134655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25321095" y="71427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5617335" y="7695798"/>
            <a:ext cx="1850770" cy="12522825"/>
            <a:chOff x="20095799" y="531128"/>
            <a:chExt cx="1850770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286409" y="714028"/>
              <a:ext cx="660160" cy="12339925"/>
              <a:chOff x="2950185" y="5320969"/>
              <a:chExt cx="1478589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59831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24887489" y="769011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25253249" y="7872998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25294681" y="7881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24044275" y="84245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24410035" y="8607444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24451467" y="861557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24780604" y="84275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25146364" y="8610399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25187796" y="861853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5624733" y="695361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5990493" y="7136496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6024527" y="716370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6353664" y="69560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6760856" y="716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25551767" y="8432275"/>
            <a:ext cx="1916338" cy="11786389"/>
            <a:chOff x="20095799" y="531128"/>
            <a:chExt cx="1916338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286409" y="714032"/>
              <a:ext cx="725728" cy="11603485"/>
              <a:chOff x="2950185" y="5320969"/>
              <a:chExt cx="1625444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06686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24356471" y="9124110"/>
            <a:ext cx="2193985" cy="1108707"/>
            <a:chOff x="24987787" y="3272034"/>
            <a:chExt cx="2193985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+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37405" cy="924408"/>
              <a:chOff x="4923485" y="5686597"/>
              <a:chExt cx="65369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7093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24044275" y="101272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24356471" y="9815163"/>
            <a:ext cx="2193983" cy="467617"/>
            <a:chOff x="25003859" y="3272034"/>
            <a:chExt cx="2193983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8" y="3456266"/>
              <a:ext cx="553474" cy="233412"/>
              <a:chOff x="4923485" y="5686597"/>
              <a:chExt cx="673243" cy="48767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90481" cy="473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24356471" y="10439469"/>
            <a:ext cx="2193985" cy="611394"/>
            <a:chOff x="24947303" y="3128257"/>
            <a:chExt cx="2193985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77"/>
              <a:ext cx="496920" cy="282870"/>
              <a:chOff x="4923485" y="5628905"/>
              <a:chExt cx="604451" cy="59100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905"/>
                <a:ext cx="321689" cy="591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24356471" y="10439469"/>
            <a:ext cx="2193987" cy="1302447"/>
            <a:chOff x="24963375" y="2437204"/>
            <a:chExt cx="2193987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66" y="2489195"/>
              <a:ext cx="512996" cy="973889"/>
              <a:chOff x="4923485" y="5484530"/>
              <a:chExt cx="624006" cy="2034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30"/>
                <a:ext cx="341244" cy="20347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6496893" y="101792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6766733" y="10355479"/>
            <a:ext cx="701372" cy="9863184"/>
            <a:chOff x="21262916" y="714015"/>
            <a:chExt cx="701372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358837" y="714015"/>
              <a:ext cx="605451" cy="9863184"/>
              <a:chOff x="3112403" y="5320969"/>
              <a:chExt cx="1356054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V="1">
                <a:off x="3112403" y="5321000"/>
                <a:ext cx="158589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99514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20337996" y="12141729"/>
            <a:ext cx="3585582" cy="2065253"/>
            <a:chOff x="23921942" y="12302218"/>
            <a:chExt cx="3585582" cy="20652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~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21015" cy="2266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698410" y="1325626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130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6" y="137643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682330" y="1394725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101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23923578" y="12690279"/>
            <a:ext cx="3544527" cy="7528361"/>
            <a:chOff x="2837583" y="5320010"/>
            <a:chExt cx="1064163" cy="1792388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37583" y="5320010"/>
              <a:ext cx="828816" cy="12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38809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24231616" y="1266499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22846990" y="14182475"/>
            <a:ext cx="4621115" cy="6036166"/>
            <a:chOff x="23391284" y="10982823"/>
            <a:chExt cx="4621115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52114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167752" y="1280861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84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8" y="1331671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!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151672" y="1349960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55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6976864" y="12403126"/>
              <a:ext cx="190308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846177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45791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8" y="138397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151680" y="140226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80533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6" y="1453077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135600" y="1471366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296609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24906457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24938195" y="16692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24938194" y="17245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24918293" y="179491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6482432" y="1598821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6499314" y="5477136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6A712092-D02C-EBCA-5B35-8529EC64BC3C}"/>
              </a:ext>
            </a:extLst>
          </p:cNvPr>
          <p:cNvGrpSpPr/>
          <p:nvPr/>
        </p:nvGrpSpPr>
        <p:grpSpPr>
          <a:xfrm>
            <a:off x="21936924" y="20530837"/>
            <a:ext cx="5401865" cy="10021798"/>
            <a:chOff x="24455517" y="3633987"/>
            <a:chExt cx="5401865" cy="10021798"/>
          </a:xfrm>
        </p:grpSpPr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32FC41C9-398C-7B6C-2D14-5C2C8B254BC2}"/>
                </a:ext>
              </a:extLst>
            </p:cNvPr>
            <p:cNvSpPr/>
            <p:nvPr/>
          </p:nvSpPr>
          <p:spPr>
            <a:xfrm>
              <a:off x="25233347" y="68443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F057FE2-B0ED-CDE7-2414-038EA485BF40}"/>
                </a:ext>
              </a:extLst>
            </p:cNvPr>
            <p:cNvSpPr/>
            <p:nvPr/>
          </p:nvSpPr>
          <p:spPr>
            <a:xfrm>
              <a:off x="26058197" y="68458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E4BADB8F-28D8-B738-937E-DB081C56DF29}"/>
                </a:ext>
              </a:extLst>
            </p:cNvPr>
            <p:cNvCxnSpPr>
              <a:cxnSpLocks/>
              <a:stCxn id="855" idx="6"/>
              <a:endCxn id="856" idx="2"/>
            </p:cNvCxnSpPr>
            <p:nvPr/>
          </p:nvCxnSpPr>
          <p:spPr>
            <a:xfrm>
              <a:off x="25599107" y="702726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C57D17FB-85CB-07C2-F95C-D4B65571B113}"/>
                </a:ext>
              </a:extLst>
            </p:cNvPr>
            <p:cNvSpPr txBox="1"/>
            <p:nvPr/>
          </p:nvSpPr>
          <p:spPr>
            <a:xfrm>
              <a:off x="25692817" y="7044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0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045E61BB-C000-FB90-F5F8-A017BCEAF473}"/>
                </a:ext>
              </a:extLst>
            </p:cNvPr>
            <p:cNvSpPr txBox="1"/>
            <p:nvPr/>
          </p:nvSpPr>
          <p:spPr>
            <a:xfrm>
              <a:off x="26483933" y="70596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3E105AFF-74BE-C49B-FE8E-F3668E84803E}"/>
                </a:ext>
              </a:extLst>
            </p:cNvPr>
            <p:cNvCxnSpPr>
              <a:cxnSpLocks/>
              <a:stCxn id="856" idx="6"/>
            </p:cNvCxnSpPr>
            <p:nvPr/>
          </p:nvCxnSpPr>
          <p:spPr>
            <a:xfrm>
              <a:off x="26423956" y="702868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A70A86F0-689E-BC27-3F9B-CFA556F9BEF4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56417" y="7035417"/>
              <a:ext cx="434598" cy="28619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8CC43414-81C5-B890-A01B-1B39A0454727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026598"/>
              <a:ext cx="294740" cy="28723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4281A931-755E-37D0-FD53-E84E2CD3452A}"/>
                </a:ext>
              </a:extLst>
            </p:cNvPr>
            <p:cNvCxnSpPr>
              <a:cxnSpLocks/>
              <a:endCxn id="855" idx="2"/>
            </p:cNvCxnSpPr>
            <p:nvPr/>
          </p:nvCxnSpPr>
          <p:spPr>
            <a:xfrm>
              <a:off x="25063736" y="7027268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26C2A041-16E1-E142-6972-26505AD914E8}"/>
                </a:ext>
              </a:extLst>
            </p:cNvPr>
            <p:cNvSpPr txBox="1"/>
            <p:nvPr/>
          </p:nvSpPr>
          <p:spPr>
            <a:xfrm>
              <a:off x="24985066" y="70811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83CC157D-6ADD-617D-B383-879B8916444F}"/>
                </a:ext>
              </a:extLst>
            </p:cNvPr>
            <p:cNvSpPr/>
            <p:nvPr/>
          </p:nvSpPr>
          <p:spPr>
            <a:xfrm>
              <a:off x="24455517" y="98454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A8B806F2-E809-B1BE-D32E-66F53D5FA295}"/>
                </a:ext>
              </a:extLst>
            </p:cNvPr>
            <p:cNvSpPr/>
            <p:nvPr/>
          </p:nvSpPr>
          <p:spPr>
            <a:xfrm>
              <a:off x="25217275" y="75354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7E84C836-EB95-441E-9432-F8DD35B35D23}"/>
                </a:ext>
              </a:extLst>
            </p:cNvPr>
            <p:cNvSpPr/>
            <p:nvPr/>
          </p:nvSpPr>
          <p:spPr>
            <a:xfrm>
              <a:off x="26042125" y="75368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E6B7CA3B-518F-B533-36E8-B52BA63F31D0}"/>
                </a:ext>
              </a:extLst>
            </p:cNvPr>
            <p:cNvCxnSpPr>
              <a:cxnSpLocks/>
              <a:stCxn id="843" idx="6"/>
              <a:endCxn id="844" idx="2"/>
            </p:cNvCxnSpPr>
            <p:nvPr/>
          </p:nvCxnSpPr>
          <p:spPr>
            <a:xfrm>
              <a:off x="25583035" y="771832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6" name="TextBox 845">
              <a:extLst>
                <a:ext uri="{FF2B5EF4-FFF2-40B4-BE49-F238E27FC236}">
                  <a16:creationId xmlns:a16="http://schemas.microsoft.com/office/drawing/2014/main" id="{B20D0CA2-4D96-95CE-A75C-2502B73DC56C}"/>
                </a:ext>
              </a:extLst>
            </p:cNvPr>
            <p:cNvSpPr txBox="1"/>
            <p:nvPr/>
          </p:nvSpPr>
          <p:spPr>
            <a:xfrm>
              <a:off x="25676745" y="773524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1</a:t>
              </a: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81E68D2B-2D84-9A80-3042-D117500ECD0D}"/>
                </a:ext>
              </a:extLst>
            </p:cNvPr>
            <p:cNvSpPr txBox="1"/>
            <p:nvPr/>
          </p:nvSpPr>
          <p:spPr>
            <a:xfrm>
              <a:off x="26467861" y="77507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EDA89315-0084-175E-3844-BE1D18A5BE80}"/>
                </a:ext>
              </a:extLst>
            </p:cNvPr>
            <p:cNvCxnSpPr>
              <a:cxnSpLocks/>
              <a:stCxn id="844" idx="6"/>
            </p:cNvCxnSpPr>
            <p:nvPr/>
          </p:nvCxnSpPr>
          <p:spPr>
            <a:xfrm>
              <a:off x="26407885" y="77196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4" name="Straight Arrow Connector 853">
              <a:extLst>
                <a:ext uri="{FF2B5EF4-FFF2-40B4-BE49-F238E27FC236}">
                  <a16:creationId xmlns:a16="http://schemas.microsoft.com/office/drawing/2014/main" id="{DE3F35B9-4F75-3107-FA6F-A749E3CA0C38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40347" y="7726387"/>
              <a:ext cx="450668" cy="21709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2CCFB3D-E509-89A7-683C-D4E4EFA9E47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717651"/>
              <a:ext cx="297134" cy="218131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65286CD8-6CF8-AE04-148E-8CF01CE9E7CD}"/>
                </a:ext>
              </a:extLst>
            </p:cNvPr>
            <p:cNvCxnSpPr>
              <a:cxnSpLocks/>
              <a:endCxn id="843" idx="2"/>
            </p:cNvCxnSpPr>
            <p:nvPr/>
          </p:nvCxnSpPr>
          <p:spPr>
            <a:xfrm>
              <a:off x="25053753" y="7717651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37FEF6BE-746C-221C-51A6-1448C9794B8C}"/>
                </a:ext>
              </a:extLst>
            </p:cNvPr>
            <p:cNvSpPr txBox="1"/>
            <p:nvPr/>
          </p:nvSpPr>
          <p:spPr>
            <a:xfrm>
              <a:off x="24968994" y="777222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1F74810F-8D9D-0B4F-884C-25BE96D24AE9}"/>
                </a:ext>
              </a:extLst>
            </p:cNvPr>
            <p:cNvSpPr/>
            <p:nvPr/>
          </p:nvSpPr>
          <p:spPr>
            <a:xfrm>
              <a:off x="26908135" y="989737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DCC82F2D-B843-2DA8-4BC9-3A2C9568E661}"/>
                </a:ext>
              </a:extLst>
            </p:cNvPr>
            <p:cNvSpPr/>
            <p:nvPr/>
          </p:nvSpPr>
          <p:spPr>
            <a:xfrm>
              <a:off x="25201761" y="80381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0B0391FD-898E-EE05-ECFB-5BBB7743272A}"/>
                </a:ext>
              </a:extLst>
            </p:cNvPr>
            <p:cNvSpPr/>
            <p:nvPr/>
          </p:nvSpPr>
          <p:spPr>
            <a:xfrm>
              <a:off x="26026611" y="80395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4F8A5084-E68D-C833-AF72-9D0C0D04A2BA}"/>
                </a:ext>
              </a:extLst>
            </p:cNvPr>
            <p:cNvCxnSpPr>
              <a:cxnSpLocks/>
              <a:stCxn id="891" idx="6"/>
              <a:endCxn id="892" idx="2"/>
            </p:cNvCxnSpPr>
            <p:nvPr/>
          </p:nvCxnSpPr>
          <p:spPr>
            <a:xfrm>
              <a:off x="25567521" y="822103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080801DB-2006-7FBA-D885-CCF52108D908}"/>
                </a:ext>
              </a:extLst>
            </p:cNvPr>
            <p:cNvSpPr txBox="1"/>
            <p:nvPr/>
          </p:nvSpPr>
          <p:spPr>
            <a:xfrm>
              <a:off x="25661231" y="82379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2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BA85412B-6F1C-11C4-C02C-385E483137D0}"/>
                </a:ext>
              </a:extLst>
            </p:cNvPr>
            <p:cNvSpPr txBox="1"/>
            <p:nvPr/>
          </p:nvSpPr>
          <p:spPr>
            <a:xfrm>
              <a:off x="26452347" y="8253430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5A2FA543-CA63-3190-D080-EE31AAB81285}"/>
                </a:ext>
              </a:extLst>
            </p:cNvPr>
            <p:cNvCxnSpPr>
              <a:cxnSpLocks/>
              <a:stCxn id="892" idx="6"/>
            </p:cNvCxnSpPr>
            <p:nvPr/>
          </p:nvCxnSpPr>
          <p:spPr>
            <a:xfrm>
              <a:off x="26392370" y="822245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8E34D755-4CC9-15D4-CE3B-095D545F7D5B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24831" y="8229184"/>
              <a:ext cx="466184" cy="16681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F5126A1-59E9-8AD9-9D60-A88CEBEDF7D0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220365"/>
              <a:ext cx="263154" cy="16786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38A9F273-4FBB-E3AC-CE21-7EFDC6343053}"/>
                </a:ext>
              </a:extLst>
            </p:cNvPr>
            <p:cNvCxnSpPr>
              <a:cxnSpLocks/>
              <a:endCxn id="891" idx="2"/>
            </p:cNvCxnSpPr>
            <p:nvPr/>
          </p:nvCxnSpPr>
          <p:spPr>
            <a:xfrm>
              <a:off x="25032150" y="8221035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21E891B9-7B33-CAF8-FEAD-97E51BD9C1D3}"/>
                </a:ext>
              </a:extLst>
            </p:cNvPr>
            <p:cNvSpPr txBox="1"/>
            <p:nvPr/>
          </p:nvSpPr>
          <p:spPr>
            <a:xfrm>
              <a:off x="24953480" y="82749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82043FA6-9070-6E34-AAB2-A68B5FF60771}"/>
                </a:ext>
              </a:extLst>
            </p:cNvPr>
            <p:cNvSpPr/>
            <p:nvPr/>
          </p:nvSpPr>
          <p:spPr>
            <a:xfrm>
              <a:off x="25185689" y="87292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84F162EC-AC16-4050-4C8C-A927F83E12AE}"/>
                </a:ext>
              </a:extLst>
            </p:cNvPr>
            <p:cNvSpPr/>
            <p:nvPr/>
          </p:nvSpPr>
          <p:spPr>
            <a:xfrm>
              <a:off x="26010539" y="87306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03" name="Straight Arrow Connector 902">
              <a:extLst>
                <a:ext uri="{FF2B5EF4-FFF2-40B4-BE49-F238E27FC236}">
                  <a16:creationId xmlns:a16="http://schemas.microsoft.com/office/drawing/2014/main" id="{844A03EC-E853-D98E-2FD3-2FD767A3193D}"/>
                </a:ext>
              </a:extLst>
            </p:cNvPr>
            <p:cNvCxnSpPr>
              <a:cxnSpLocks/>
              <a:stCxn id="901" idx="6"/>
              <a:endCxn id="902" idx="2"/>
            </p:cNvCxnSpPr>
            <p:nvPr/>
          </p:nvCxnSpPr>
          <p:spPr>
            <a:xfrm>
              <a:off x="25551449" y="891208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58F408BF-455E-A20E-6B2F-4F82CFF0C747}"/>
                </a:ext>
              </a:extLst>
            </p:cNvPr>
            <p:cNvSpPr txBox="1"/>
            <p:nvPr/>
          </p:nvSpPr>
          <p:spPr>
            <a:xfrm>
              <a:off x="25645159" y="89290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3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FFFC5BD3-BAE0-4FFC-6983-506C6421FD78}"/>
                </a:ext>
              </a:extLst>
            </p:cNvPr>
            <p:cNvSpPr txBox="1"/>
            <p:nvPr/>
          </p:nvSpPr>
          <p:spPr>
            <a:xfrm>
              <a:off x="26436275" y="894448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854D9F9F-4BEB-F4D5-D9EB-6004E0B62C80}"/>
                </a:ext>
              </a:extLst>
            </p:cNvPr>
            <p:cNvCxnSpPr>
              <a:cxnSpLocks/>
              <a:stCxn id="902" idx="6"/>
            </p:cNvCxnSpPr>
            <p:nvPr/>
          </p:nvCxnSpPr>
          <p:spPr>
            <a:xfrm>
              <a:off x="26376299" y="891342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8DF0FCDD-5019-599E-FA95-E4DE6500FE56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08761" y="8920154"/>
              <a:ext cx="482254" cy="97722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E1EDAA48-CC07-7FF9-0F4D-BC77A9EC97A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911418"/>
              <a:ext cx="265548" cy="9875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FD02E5B-3E41-E3A6-D6BF-2C5CC57DF4A6}"/>
                </a:ext>
              </a:extLst>
            </p:cNvPr>
            <p:cNvCxnSpPr>
              <a:cxnSpLocks/>
              <a:endCxn id="901" idx="2"/>
            </p:cNvCxnSpPr>
            <p:nvPr/>
          </p:nvCxnSpPr>
          <p:spPr>
            <a:xfrm>
              <a:off x="25022167" y="891141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5C9AE26C-2A97-E0B2-2354-A663C5CD46D4}"/>
                </a:ext>
              </a:extLst>
            </p:cNvPr>
            <p:cNvSpPr txBox="1"/>
            <p:nvPr/>
          </p:nvSpPr>
          <p:spPr>
            <a:xfrm>
              <a:off x="24937408" y="89659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8776648B-9DA0-DB1D-3F1A-C7B1DE01D0B3}"/>
                </a:ext>
              </a:extLst>
            </p:cNvPr>
            <p:cNvSpPr/>
            <p:nvPr/>
          </p:nvSpPr>
          <p:spPr>
            <a:xfrm>
              <a:off x="25209879" y="932336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CFEB137-283C-CDA7-BAA6-E3192A539C6D}"/>
                </a:ext>
              </a:extLst>
            </p:cNvPr>
            <p:cNvSpPr/>
            <p:nvPr/>
          </p:nvSpPr>
          <p:spPr>
            <a:xfrm>
              <a:off x="26034729" y="932478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B45C6873-3A8F-80CA-8149-E3AA73D9E047}"/>
                </a:ext>
              </a:extLst>
            </p:cNvPr>
            <p:cNvCxnSpPr>
              <a:cxnSpLocks/>
              <a:stCxn id="911" idx="6"/>
              <a:endCxn id="912" idx="2"/>
            </p:cNvCxnSpPr>
            <p:nvPr/>
          </p:nvCxnSpPr>
          <p:spPr>
            <a:xfrm>
              <a:off x="25575639" y="950624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54004E13-2F3C-58C0-4A62-14E2E2C23E2E}"/>
                </a:ext>
              </a:extLst>
            </p:cNvPr>
            <p:cNvSpPr txBox="1"/>
            <p:nvPr/>
          </p:nvSpPr>
          <p:spPr>
            <a:xfrm>
              <a:off x="25669349" y="95231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4</a:t>
              </a:r>
            </a:p>
          </p:txBody>
        </p:sp>
        <p:sp>
          <p:nvSpPr>
            <p:cNvPr id="915" name="TextBox 914">
              <a:extLst>
                <a:ext uri="{FF2B5EF4-FFF2-40B4-BE49-F238E27FC236}">
                  <a16:creationId xmlns:a16="http://schemas.microsoft.com/office/drawing/2014/main" id="{E1577067-7F88-DEDF-57B4-F4AF72F6E53F}"/>
                </a:ext>
              </a:extLst>
            </p:cNvPr>
            <p:cNvSpPr txBox="1"/>
            <p:nvPr/>
          </p:nvSpPr>
          <p:spPr>
            <a:xfrm>
              <a:off x="26460465" y="95386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69FB7CAA-B673-99BC-D473-A565C71BA439}"/>
                </a:ext>
              </a:extLst>
            </p:cNvPr>
            <p:cNvCxnSpPr>
              <a:cxnSpLocks/>
              <a:stCxn id="912" idx="6"/>
            </p:cNvCxnSpPr>
            <p:nvPr/>
          </p:nvCxnSpPr>
          <p:spPr>
            <a:xfrm>
              <a:off x="26400489" y="95075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D3032701-3BFA-826C-93BC-D497CB112EE1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32951" y="9514311"/>
              <a:ext cx="458064" cy="3830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33EA3D7-8868-226B-964C-4C4E3B457B8B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9505575"/>
              <a:ext cx="289738" cy="39339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0839AEB-CD8D-F6E4-E35A-91D1CF5E04CB}"/>
                </a:ext>
              </a:extLst>
            </p:cNvPr>
            <p:cNvCxnSpPr>
              <a:cxnSpLocks/>
              <a:endCxn id="911" idx="2"/>
            </p:cNvCxnSpPr>
            <p:nvPr/>
          </p:nvCxnSpPr>
          <p:spPr>
            <a:xfrm>
              <a:off x="25046357" y="950557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1A089CC-0A12-908B-DECE-4685550D6DFF}"/>
                </a:ext>
              </a:extLst>
            </p:cNvPr>
            <p:cNvSpPr txBox="1"/>
            <p:nvPr/>
          </p:nvSpPr>
          <p:spPr>
            <a:xfrm>
              <a:off x="24961598" y="95601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CE863D4-B419-D196-8863-915C7970A81F}"/>
                </a:ext>
              </a:extLst>
            </p:cNvPr>
            <p:cNvSpPr/>
            <p:nvPr/>
          </p:nvSpPr>
          <p:spPr>
            <a:xfrm>
              <a:off x="25307665" y="122383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D5227310-D02E-C8CB-5F47-C5C2931672CE}"/>
                </a:ext>
              </a:extLst>
            </p:cNvPr>
            <p:cNvSpPr/>
            <p:nvPr/>
          </p:nvSpPr>
          <p:spPr>
            <a:xfrm>
              <a:off x="26132515" y="122398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23" name="Straight Arrow Connector 922">
              <a:extLst>
                <a:ext uri="{FF2B5EF4-FFF2-40B4-BE49-F238E27FC236}">
                  <a16:creationId xmlns:a16="http://schemas.microsoft.com/office/drawing/2014/main" id="{1E0F1D6B-0F77-40C2-B771-4E842BD1C74B}"/>
                </a:ext>
              </a:extLst>
            </p:cNvPr>
            <p:cNvCxnSpPr>
              <a:cxnSpLocks/>
              <a:stCxn id="921" idx="6"/>
              <a:endCxn id="922" idx="2"/>
            </p:cNvCxnSpPr>
            <p:nvPr/>
          </p:nvCxnSpPr>
          <p:spPr>
            <a:xfrm>
              <a:off x="25673425" y="12421276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58EA663A-53D6-F865-369B-ADF7B1E43A0C}"/>
                </a:ext>
              </a:extLst>
            </p:cNvPr>
            <p:cNvSpPr txBox="1"/>
            <p:nvPr/>
          </p:nvSpPr>
          <p:spPr>
            <a:xfrm>
              <a:off x="25767135" y="1243819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8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C495B277-FBF1-9354-2CA1-B7216F0C4AF0}"/>
                </a:ext>
              </a:extLst>
            </p:cNvPr>
            <p:cNvSpPr txBox="1"/>
            <p:nvPr/>
          </p:nvSpPr>
          <p:spPr>
            <a:xfrm>
              <a:off x="26558251" y="12453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B6E78315-F890-02D4-DD81-8F01FD3095A3}"/>
                </a:ext>
              </a:extLst>
            </p:cNvPr>
            <p:cNvCxnSpPr>
              <a:cxnSpLocks/>
              <a:stCxn id="922" idx="6"/>
            </p:cNvCxnSpPr>
            <p:nvPr/>
          </p:nvCxnSpPr>
          <p:spPr>
            <a:xfrm>
              <a:off x="26498271" y="124227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4704E589-2EE6-AE7B-4D95-A0A884AE27ED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0733" y="10263139"/>
              <a:ext cx="360282" cy="21663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ED99D1E1-692F-279A-C8CC-F55359EB6C13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3256" cy="226300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Straight Arrow Connector 928">
              <a:extLst>
                <a:ext uri="{FF2B5EF4-FFF2-40B4-BE49-F238E27FC236}">
                  <a16:creationId xmlns:a16="http://schemas.microsoft.com/office/drawing/2014/main" id="{2E4ECAD1-B3EA-4D63-0619-0537D8B57E3F}"/>
                </a:ext>
              </a:extLst>
            </p:cNvPr>
            <p:cNvCxnSpPr>
              <a:cxnSpLocks/>
              <a:endCxn id="921" idx="2"/>
            </p:cNvCxnSpPr>
            <p:nvPr/>
          </p:nvCxnSpPr>
          <p:spPr>
            <a:xfrm>
              <a:off x="25131688" y="12421276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6BA869B1-EF48-D968-6E04-8E4AC026B802}"/>
                </a:ext>
              </a:extLst>
            </p:cNvPr>
            <p:cNvSpPr txBox="1"/>
            <p:nvPr/>
          </p:nvSpPr>
          <p:spPr>
            <a:xfrm>
              <a:off x="25059384" y="124751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89D56612-5097-F69A-BBF4-E141810ED187}"/>
                </a:ext>
              </a:extLst>
            </p:cNvPr>
            <p:cNvSpPr/>
            <p:nvPr/>
          </p:nvSpPr>
          <p:spPr>
            <a:xfrm>
              <a:off x="25291593" y="1292944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3F54E348-A8DD-13AF-AF42-F9EDFD1D9055}"/>
                </a:ext>
              </a:extLst>
            </p:cNvPr>
            <p:cNvSpPr/>
            <p:nvPr/>
          </p:nvSpPr>
          <p:spPr>
            <a:xfrm>
              <a:off x="26116443" y="1293086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422BB75A-990F-03C8-6FD5-06A4FC05EAB6}"/>
                </a:ext>
              </a:extLst>
            </p:cNvPr>
            <p:cNvCxnSpPr>
              <a:cxnSpLocks/>
              <a:stCxn id="931" idx="6"/>
              <a:endCxn id="932" idx="2"/>
            </p:cNvCxnSpPr>
            <p:nvPr/>
          </p:nvCxnSpPr>
          <p:spPr>
            <a:xfrm>
              <a:off x="25657353" y="13112329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DFFD317A-B3C5-40D9-2B85-65C6507D2FA8}"/>
                </a:ext>
              </a:extLst>
            </p:cNvPr>
            <p:cNvSpPr txBox="1"/>
            <p:nvPr/>
          </p:nvSpPr>
          <p:spPr>
            <a:xfrm>
              <a:off x="25751063" y="131292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9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AD43F300-4A94-67C9-D211-293C506809EA}"/>
                </a:ext>
              </a:extLst>
            </p:cNvPr>
            <p:cNvSpPr txBox="1"/>
            <p:nvPr/>
          </p:nvSpPr>
          <p:spPr>
            <a:xfrm>
              <a:off x="26542179" y="131447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AFB342AF-E445-8398-0A77-438364D13ED2}"/>
                </a:ext>
              </a:extLst>
            </p:cNvPr>
            <p:cNvCxnSpPr>
              <a:cxnSpLocks/>
              <a:stCxn id="932" idx="6"/>
            </p:cNvCxnSpPr>
            <p:nvPr/>
          </p:nvCxnSpPr>
          <p:spPr>
            <a:xfrm>
              <a:off x="26482197" y="1311376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Straight Arrow Connector 936">
              <a:extLst>
                <a:ext uri="{FF2B5EF4-FFF2-40B4-BE49-F238E27FC236}">
                  <a16:creationId xmlns:a16="http://schemas.microsoft.com/office/drawing/2014/main" id="{A71DB4B4-9981-7AA6-4749-17D32E522E03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14659" y="10263139"/>
              <a:ext cx="376356" cy="2857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F7090675-49EE-F033-2578-52F32FCD3C39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35547" cy="294673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Straight Arrow Connector 938">
              <a:extLst>
                <a:ext uri="{FF2B5EF4-FFF2-40B4-BE49-F238E27FC236}">
                  <a16:creationId xmlns:a16="http://schemas.microsoft.com/office/drawing/2014/main" id="{6A813A31-1C31-7807-7175-7438815A529F}"/>
                </a:ext>
              </a:extLst>
            </p:cNvPr>
            <p:cNvCxnSpPr>
              <a:cxnSpLocks/>
              <a:endCxn id="931" idx="2"/>
            </p:cNvCxnSpPr>
            <p:nvPr/>
          </p:nvCxnSpPr>
          <p:spPr>
            <a:xfrm>
              <a:off x="25110442" y="13104335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C58AFE0A-9DC8-FF40-8D01-7F289E3EE9A5}"/>
                </a:ext>
              </a:extLst>
            </p:cNvPr>
            <p:cNvSpPr txBox="1"/>
            <p:nvPr/>
          </p:nvSpPr>
          <p:spPr>
            <a:xfrm>
              <a:off x="25065756" y="13166235"/>
              <a:ext cx="103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E158FD53-0FD9-5FF6-5476-D41E50010904}"/>
                </a:ext>
              </a:extLst>
            </p:cNvPr>
            <p:cNvSpPr/>
            <p:nvPr/>
          </p:nvSpPr>
          <p:spPr>
            <a:xfrm>
              <a:off x="25322261" y="1096668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7A11E192-E7E3-6272-B741-98512B811D12}"/>
                </a:ext>
              </a:extLst>
            </p:cNvPr>
            <p:cNvSpPr/>
            <p:nvPr/>
          </p:nvSpPr>
          <p:spPr>
            <a:xfrm>
              <a:off x="26147111" y="1096810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049EF5DB-DC6B-EBD5-103F-E46D1B323579}"/>
                </a:ext>
              </a:extLst>
            </p:cNvPr>
            <p:cNvCxnSpPr>
              <a:cxnSpLocks/>
              <a:stCxn id="941" idx="6"/>
              <a:endCxn id="942" idx="2"/>
            </p:cNvCxnSpPr>
            <p:nvPr/>
          </p:nvCxnSpPr>
          <p:spPr>
            <a:xfrm>
              <a:off x="25688021" y="1114956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974EBC21-D5A6-0793-EAC0-31A44512E35A}"/>
                </a:ext>
              </a:extLst>
            </p:cNvPr>
            <p:cNvSpPr txBox="1"/>
            <p:nvPr/>
          </p:nvSpPr>
          <p:spPr>
            <a:xfrm>
              <a:off x="25781731" y="1116648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6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E0EC89A6-4BAB-8DBE-225A-F80B562F20C0}"/>
                </a:ext>
              </a:extLst>
            </p:cNvPr>
            <p:cNvSpPr txBox="1"/>
            <p:nvPr/>
          </p:nvSpPr>
          <p:spPr>
            <a:xfrm>
              <a:off x="26572847" y="111819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C89FCB86-9584-DC9A-F240-21DA9516EB6F}"/>
                </a:ext>
              </a:extLst>
            </p:cNvPr>
            <p:cNvCxnSpPr>
              <a:cxnSpLocks/>
              <a:stCxn id="942" idx="6"/>
            </p:cNvCxnSpPr>
            <p:nvPr/>
          </p:nvCxnSpPr>
          <p:spPr>
            <a:xfrm>
              <a:off x="26512867" y="111510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Straight Arrow Connector 946">
              <a:extLst>
                <a:ext uri="{FF2B5EF4-FFF2-40B4-BE49-F238E27FC236}">
                  <a16:creationId xmlns:a16="http://schemas.microsoft.com/office/drawing/2014/main" id="{7529C164-DCF3-DA1B-0113-8F348E1B4BA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45329" y="10263139"/>
              <a:ext cx="345686" cy="8946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C187D636-1F49-743B-9682-49A0629DE87D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77852" cy="99129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79FF2CAB-A33D-8C67-E622-3E7C9DEF6140}"/>
                </a:ext>
              </a:extLst>
            </p:cNvPr>
            <p:cNvCxnSpPr>
              <a:cxnSpLocks/>
              <a:endCxn id="941" idx="2"/>
            </p:cNvCxnSpPr>
            <p:nvPr/>
          </p:nvCxnSpPr>
          <p:spPr>
            <a:xfrm>
              <a:off x="25146284" y="11149564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0" name="TextBox 949">
              <a:extLst>
                <a:ext uri="{FF2B5EF4-FFF2-40B4-BE49-F238E27FC236}">
                  <a16:creationId xmlns:a16="http://schemas.microsoft.com/office/drawing/2014/main" id="{28D783D6-D26B-EBF1-B9CE-E5A658931019}"/>
                </a:ext>
              </a:extLst>
            </p:cNvPr>
            <p:cNvSpPr txBox="1"/>
            <p:nvPr/>
          </p:nvSpPr>
          <p:spPr>
            <a:xfrm>
              <a:off x="25073980" y="112034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BADB292-181C-1A07-0A1E-6141A36F3E2D}"/>
                </a:ext>
              </a:extLst>
            </p:cNvPr>
            <p:cNvSpPr/>
            <p:nvPr/>
          </p:nvSpPr>
          <p:spPr>
            <a:xfrm>
              <a:off x="25306189" y="1165773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3A4D6CD8-7337-A582-8950-FF316365EE24}"/>
                </a:ext>
              </a:extLst>
            </p:cNvPr>
            <p:cNvSpPr/>
            <p:nvPr/>
          </p:nvSpPr>
          <p:spPr>
            <a:xfrm>
              <a:off x="26131039" y="1165915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5310CCA7-3372-288C-FDAE-96C31C6ECB38}"/>
                </a:ext>
              </a:extLst>
            </p:cNvPr>
            <p:cNvCxnSpPr>
              <a:cxnSpLocks/>
              <a:stCxn id="951" idx="6"/>
              <a:endCxn id="952" idx="2"/>
            </p:cNvCxnSpPr>
            <p:nvPr/>
          </p:nvCxnSpPr>
          <p:spPr>
            <a:xfrm>
              <a:off x="25671949" y="1184061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19A990A-1DCA-BDD1-1536-EEC5F16969EF}"/>
                </a:ext>
              </a:extLst>
            </p:cNvPr>
            <p:cNvSpPr txBox="1"/>
            <p:nvPr/>
          </p:nvSpPr>
          <p:spPr>
            <a:xfrm>
              <a:off x="25765659" y="118575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7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6459086-5BCC-595B-F15E-490E24ADADCF}"/>
                </a:ext>
              </a:extLst>
            </p:cNvPr>
            <p:cNvSpPr txBox="1"/>
            <p:nvPr/>
          </p:nvSpPr>
          <p:spPr>
            <a:xfrm>
              <a:off x="26556775" y="1187301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55AC385-9032-72B2-C2E9-1261FE2BB716}"/>
                </a:ext>
              </a:extLst>
            </p:cNvPr>
            <p:cNvCxnSpPr>
              <a:cxnSpLocks/>
              <a:stCxn id="952" idx="6"/>
            </p:cNvCxnSpPr>
            <p:nvPr/>
          </p:nvCxnSpPr>
          <p:spPr>
            <a:xfrm>
              <a:off x="26496793" y="1184204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Arrow Connector 956">
              <a:extLst>
                <a:ext uri="{FF2B5EF4-FFF2-40B4-BE49-F238E27FC236}">
                  <a16:creationId xmlns:a16="http://schemas.microsoft.com/office/drawing/2014/main" id="{8693163B-ED45-C74E-32E1-556D12FD43E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29255" y="10263139"/>
              <a:ext cx="361760" cy="15856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65401564-3C5C-4A51-DD3E-527CA0FB957C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50143" cy="16750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Arrow Connector 958">
              <a:extLst>
                <a:ext uri="{FF2B5EF4-FFF2-40B4-BE49-F238E27FC236}">
                  <a16:creationId xmlns:a16="http://schemas.microsoft.com/office/drawing/2014/main" id="{6159CC3B-6B65-FEFE-3CB3-5E701C634853}"/>
                </a:ext>
              </a:extLst>
            </p:cNvPr>
            <p:cNvCxnSpPr>
              <a:cxnSpLocks/>
              <a:endCxn id="951" idx="2"/>
            </p:cNvCxnSpPr>
            <p:nvPr/>
          </p:nvCxnSpPr>
          <p:spPr>
            <a:xfrm>
              <a:off x="25125038" y="11832623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ABB2626D-CBB7-31BD-8D15-B0F1A413B4E3}"/>
                </a:ext>
              </a:extLst>
            </p:cNvPr>
            <p:cNvSpPr txBox="1"/>
            <p:nvPr/>
          </p:nvSpPr>
          <p:spPr>
            <a:xfrm>
              <a:off x="25057908" y="118945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41B5B68-1B17-F3DE-3AA4-BD7C3D5FCB4A}"/>
                </a:ext>
              </a:extLst>
            </p:cNvPr>
            <p:cNvSpPr/>
            <p:nvPr/>
          </p:nvSpPr>
          <p:spPr>
            <a:xfrm>
              <a:off x="25313849" y="103958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AA0B83C7-C217-6589-F6D5-EC6AD325D8EF}"/>
                </a:ext>
              </a:extLst>
            </p:cNvPr>
            <p:cNvSpPr/>
            <p:nvPr/>
          </p:nvSpPr>
          <p:spPr>
            <a:xfrm>
              <a:off x="26138699" y="1039722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63" name="Straight Arrow Connector 962">
              <a:extLst>
                <a:ext uri="{FF2B5EF4-FFF2-40B4-BE49-F238E27FC236}">
                  <a16:creationId xmlns:a16="http://schemas.microsoft.com/office/drawing/2014/main" id="{C5A3DE9E-0E3B-C38D-120D-3CB888145B3E}"/>
                </a:ext>
              </a:extLst>
            </p:cNvPr>
            <p:cNvCxnSpPr>
              <a:cxnSpLocks/>
              <a:stCxn id="961" idx="6"/>
              <a:endCxn id="962" idx="2"/>
            </p:cNvCxnSpPr>
            <p:nvPr/>
          </p:nvCxnSpPr>
          <p:spPr>
            <a:xfrm>
              <a:off x="25679609" y="1057868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0455258-9E66-7448-92F6-01A481392B38}"/>
                </a:ext>
              </a:extLst>
            </p:cNvPr>
            <p:cNvSpPr txBox="1"/>
            <p:nvPr/>
          </p:nvSpPr>
          <p:spPr>
            <a:xfrm>
              <a:off x="25773319" y="1059560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5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968614C0-7D5E-6A7F-E8FE-ADAC1EFC411C}"/>
                </a:ext>
              </a:extLst>
            </p:cNvPr>
            <p:cNvSpPr txBox="1"/>
            <p:nvPr/>
          </p:nvSpPr>
          <p:spPr>
            <a:xfrm>
              <a:off x="26564435" y="106110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05615A6-B75F-22C4-A562-C4193FB36E04}"/>
                </a:ext>
              </a:extLst>
            </p:cNvPr>
            <p:cNvCxnSpPr>
              <a:cxnSpLocks/>
              <a:stCxn id="962" idx="6"/>
            </p:cNvCxnSpPr>
            <p:nvPr/>
          </p:nvCxnSpPr>
          <p:spPr>
            <a:xfrm>
              <a:off x="26504455" y="1058018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7" name="Straight Arrow Connector 966">
              <a:extLst>
                <a:ext uri="{FF2B5EF4-FFF2-40B4-BE49-F238E27FC236}">
                  <a16:creationId xmlns:a16="http://schemas.microsoft.com/office/drawing/2014/main" id="{C40F8138-8DD6-10B1-3F28-C266BFB11CB9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6917" y="10263139"/>
              <a:ext cx="354098" cy="3237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AD1692E9-52D6-418E-090A-B4CB4F7DD134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9440" cy="420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9" name="Straight Arrow Connector 968">
              <a:extLst>
                <a:ext uri="{FF2B5EF4-FFF2-40B4-BE49-F238E27FC236}">
                  <a16:creationId xmlns:a16="http://schemas.microsoft.com/office/drawing/2014/main" id="{EA4E1EA4-FF0D-F735-D4DB-282A65D98C97}"/>
                </a:ext>
              </a:extLst>
            </p:cNvPr>
            <p:cNvCxnSpPr>
              <a:cxnSpLocks/>
              <a:endCxn id="961" idx="2"/>
            </p:cNvCxnSpPr>
            <p:nvPr/>
          </p:nvCxnSpPr>
          <p:spPr>
            <a:xfrm>
              <a:off x="25137872" y="1057868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7A37CDCF-3918-BF0F-B306-1663A7CF838F}"/>
                </a:ext>
              </a:extLst>
            </p:cNvPr>
            <p:cNvSpPr txBox="1"/>
            <p:nvPr/>
          </p:nvSpPr>
          <p:spPr>
            <a:xfrm>
              <a:off x="25065568" y="1063259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974" name="Group 973">
              <a:extLst>
                <a:ext uri="{FF2B5EF4-FFF2-40B4-BE49-F238E27FC236}">
                  <a16:creationId xmlns:a16="http://schemas.microsoft.com/office/drawing/2014/main" id="{733901F8-8609-24B7-A467-14EB1F120587}"/>
                </a:ext>
              </a:extLst>
            </p:cNvPr>
            <p:cNvGrpSpPr/>
            <p:nvPr/>
          </p:nvGrpSpPr>
          <p:grpSpPr>
            <a:xfrm flipV="1">
              <a:off x="24638397" y="10211161"/>
              <a:ext cx="2452618" cy="3441619"/>
              <a:chOff x="-903645" y="4347817"/>
              <a:chExt cx="2452618" cy="2067247"/>
            </a:xfrm>
          </p:grpSpPr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69E27EC-9321-2573-4BF0-C3EE27003F48}"/>
                  </a:ext>
                </a:extLst>
              </p:cNvPr>
              <p:cNvCxnSpPr>
                <a:cxnSpLocks/>
                <a:stCxn id="818" idx="4"/>
              </p:cNvCxnSpPr>
              <p:nvPr/>
            </p:nvCxnSpPr>
            <p:spPr>
              <a:xfrm flipH="1" flipV="1">
                <a:off x="1524705" y="4347817"/>
                <a:ext cx="24268" cy="203602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Arrow Connector 975">
                <a:extLst>
                  <a:ext uri="{FF2B5EF4-FFF2-40B4-BE49-F238E27FC236}">
                    <a16:creationId xmlns:a16="http://schemas.microsoft.com/office/drawing/2014/main" id="{0DD8A48E-D418-8F82-4530-06FACC364751}"/>
                  </a:ext>
                </a:extLst>
              </p:cNvPr>
              <p:cNvCxnSpPr>
                <a:cxnSpLocks/>
                <a:endCxn id="814" idx="4"/>
              </p:cNvCxnSpPr>
              <p:nvPr/>
            </p:nvCxnSpPr>
            <p:spPr>
              <a:xfrm flipH="1">
                <a:off x="-903645" y="4349534"/>
                <a:ext cx="12955" cy="206553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F91A8E26-A51A-A57B-62E3-64141D15F2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1352" y="13649921"/>
              <a:ext cx="2415395" cy="58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556A4110-6006-ED7B-1527-CC329995DAE4}"/>
                </a:ext>
              </a:extLst>
            </p:cNvPr>
            <p:cNvCxnSpPr>
              <a:cxnSpLocks/>
              <a:stCxn id="818" idx="6"/>
            </p:cNvCxnSpPr>
            <p:nvPr/>
          </p:nvCxnSpPr>
          <p:spPr>
            <a:xfrm>
              <a:off x="27273895" y="10080259"/>
              <a:ext cx="234746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9" name="Straight Arrow Connector 978">
              <a:extLst>
                <a:ext uri="{FF2B5EF4-FFF2-40B4-BE49-F238E27FC236}">
                  <a16:creationId xmlns:a16="http://schemas.microsoft.com/office/drawing/2014/main" id="{2DD73826-460F-CCE9-A5BD-D16A08CCC58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29621355" y="3633987"/>
              <a:ext cx="236027" cy="64462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AF96EE6E-E9D0-3325-33E7-A87072A10F0B}"/>
                </a:ext>
              </a:extLst>
            </p:cNvPr>
            <p:cNvSpPr txBox="1"/>
            <p:nvPr/>
          </p:nvSpPr>
          <p:spPr>
            <a:xfrm>
              <a:off x="27332109" y="10066878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D5443-03A7-7C57-0AE8-4159613A6A75}"/>
              </a:ext>
            </a:extLst>
          </p:cNvPr>
          <p:cNvGrpSpPr/>
          <p:nvPr/>
        </p:nvGrpSpPr>
        <p:grpSpPr>
          <a:xfrm>
            <a:off x="22466473" y="20530837"/>
            <a:ext cx="4872316" cy="11908552"/>
            <a:chOff x="23582806" y="20533411"/>
            <a:chExt cx="4872316" cy="1190855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AADCA1ED-B222-8971-CB41-401B48ED28FF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D9280A64-518B-14E3-5F98-11CA9AF646B9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18E8F662-3C5E-6BDB-8006-6BEDA9A6E1FA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67C353B4-6FA7-E820-F310-28A993BFED01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11D9E144-7C22-0A29-3A12-AFD3AEC936A2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2CDA516-5876-6BFA-DC17-3E8639F27D1F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AA9532AD-894C-4E2F-12AA-DEB0D5EB2886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73E7BE1E-CF38-0AD4-D8A0-CFBD826D51A9}"/>
                </a:ext>
              </a:extLst>
            </p:cNvPr>
            <p:cNvCxnSpPr>
              <a:cxnSpLocks/>
              <a:stCxn id="765" idx="6"/>
              <a:endCxn id="766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2F8D323-BE34-D775-D37B-61C205287165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1EF1BD5-7E02-F66C-5787-3AB8499B0E58}"/>
                </a:ext>
              </a:extLst>
            </p:cNvPr>
            <p:cNvCxnSpPr>
              <a:cxnSpLocks/>
              <a:stCxn id="766" idx="6"/>
              <a:endCxn id="767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0177870B-18FA-8908-F240-2A6C92178E8A}"/>
                </a:ext>
              </a:extLst>
            </p:cNvPr>
            <p:cNvCxnSpPr>
              <a:cxnSpLocks/>
              <a:stCxn id="767" idx="6"/>
              <a:endCxn id="768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685B3F5-E6AC-40D6-52AB-C7D8A064FE97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2B2A3D5-57A1-D8A5-12AB-AF596560CB3C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5B43F37B-4E60-219A-3996-052333D635C8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33DE3B3A-AA60-EFD4-D05C-51466B61B033}"/>
                </a:ext>
              </a:extLst>
            </p:cNvPr>
            <p:cNvGrpSpPr/>
            <p:nvPr/>
          </p:nvGrpSpPr>
          <p:grpSpPr>
            <a:xfrm>
              <a:off x="27978671" y="20533411"/>
              <a:ext cx="476451" cy="11544332"/>
              <a:chOff x="2755702" y="-6089256"/>
              <a:chExt cx="1358474" cy="11544332"/>
            </a:xfrm>
          </p:grpSpPr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5C03652A-C2D7-57CB-6EEB-BB552CBE23B9}"/>
                  </a:ext>
                </a:extLst>
              </p:cNvPr>
              <p:cNvCxnSpPr>
                <a:cxnSpLocks/>
                <a:stCxn id="768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>
                <a:extLst>
                  <a:ext uri="{FF2B5EF4-FFF2-40B4-BE49-F238E27FC236}">
                    <a16:creationId xmlns:a16="http://schemas.microsoft.com/office/drawing/2014/main" id="{17A855A7-A998-4F74-69E7-16CB4116CF9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089256"/>
                <a:ext cx="805086" cy="115429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DB5B0A46-1A77-0A8A-2F5D-B7411BACD70A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B93AC8D4-7CCD-9EB7-51D8-15A9632992CE}"/>
                </a:ext>
              </a:extLst>
            </p:cNvPr>
            <p:cNvCxnSpPr>
              <a:cxnSpLocks/>
              <a:stCxn id="781" idx="6"/>
              <a:endCxn id="764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0D71F170-4F31-CC48-6575-0073314C623B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0512013-37A5-70F1-AF28-B8FC61EF09E7}"/>
              </a:ext>
            </a:extLst>
          </p:cNvPr>
          <p:cNvGrpSpPr/>
          <p:nvPr/>
        </p:nvGrpSpPr>
        <p:grpSpPr>
          <a:xfrm>
            <a:off x="22473956" y="20530837"/>
            <a:ext cx="4864833" cy="12627563"/>
            <a:chOff x="23582806" y="19814400"/>
            <a:chExt cx="4864833" cy="12627563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1A6202BF-813E-D029-DFD1-9F51B40CAA23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6A9907CB-436D-4C78-7B65-2D420EC24355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28BF9086-4CB2-FBBF-F347-E01551E59190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F490F2F7-F30E-D13D-626E-414A3A25E300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4328FEB3-C23F-E503-8DD5-4D1700627878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410D9CA8-3E73-CF20-DE47-5396E9BA58C7}"/>
                </a:ext>
              </a:extLst>
            </p:cNvPr>
            <p:cNvCxnSpPr>
              <a:cxnSpLocks/>
              <a:stCxn id="806" idx="6"/>
              <a:endCxn id="807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40A499FD-B8E9-57FA-BE56-79630DE6490F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813" name="Straight Arrow Connector 812">
              <a:extLst>
                <a:ext uri="{FF2B5EF4-FFF2-40B4-BE49-F238E27FC236}">
                  <a16:creationId xmlns:a16="http://schemas.microsoft.com/office/drawing/2014/main" id="{29970075-310A-3051-16CC-F646AABF5161}"/>
                </a:ext>
              </a:extLst>
            </p:cNvPr>
            <p:cNvCxnSpPr>
              <a:cxnSpLocks/>
              <a:stCxn id="807" idx="6"/>
              <a:endCxn id="808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64E7648B-5B36-86D3-F2C2-C138DFDAD4D4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cxnSp>
          <p:nvCxnSpPr>
            <p:cNvPr id="816" name="Straight Arrow Connector 815">
              <a:extLst>
                <a:ext uri="{FF2B5EF4-FFF2-40B4-BE49-F238E27FC236}">
                  <a16:creationId xmlns:a16="http://schemas.microsoft.com/office/drawing/2014/main" id="{6F705A1A-A191-9625-EE73-C05E7810540D}"/>
                </a:ext>
              </a:extLst>
            </p:cNvPr>
            <p:cNvCxnSpPr>
              <a:cxnSpLocks/>
              <a:stCxn id="808" idx="6"/>
              <a:endCxn id="809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4EA880-13CF-CC52-5542-7FF39D759391}"/>
                </a:ext>
              </a:extLst>
            </p:cNvPr>
            <p:cNvCxnSpPr>
              <a:cxnSpLocks/>
              <a:stCxn id="809" idx="6"/>
              <a:endCxn id="810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CE4E9A4-BA76-B621-F209-4A5A058F7C5A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D055E71-D8C7-C280-5034-EACA733D1571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A1E1FDA3-5B68-6360-67EA-8518F187426A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7C82232-5C43-3C0B-916F-49E8516DFC48}"/>
                </a:ext>
              </a:extLst>
            </p:cNvPr>
            <p:cNvGrpSpPr/>
            <p:nvPr/>
          </p:nvGrpSpPr>
          <p:grpSpPr>
            <a:xfrm>
              <a:off x="27978671" y="19814400"/>
              <a:ext cx="468968" cy="12263343"/>
              <a:chOff x="2755702" y="-6808267"/>
              <a:chExt cx="1337138" cy="12263343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661F8DD-1FD2-44F9-D24F-E5E058038F11}"/>
                  </a:ext>
                </a:extLst>
              </p:cNvPr>
              <p:cNvCxnSpPr>
                <a:cxnSpLocks/>
                <a:stCxn id="810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>
                <a:extLst>
                  <a:ext uri="{FF2B5EF4-FFF2-40B4-BE49-F238E27FC236}">
                    <a16:creationId xmlns:a16="http://schemas.microsoft.com/office/drawing/2014/main" id="{B146A71A-F2E8-44C3-F515-8066EEB422D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808267"/>
                <a:ext cx="783750" cy="122619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E26AF109-AA2A-4C89-E1D3-CE1F74068BEF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983860C4-9293-5E15-4B23-A47F9BB1B709}"/>
                </a:ext>
              </a:extLst>
            </p:cNvPr>
            <p:cNvCxnSpPr>
              <a:cxnSpLocks/>
              <a:stCxn id="823" idx="6"/>
              <a:endCxn id="806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20FDB60E-DD37-F4EE-9232-8154168927C7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3E194C-C350-B941-91B9-567C976E51EB}"/>
              </a:ext>
            </a:extLst>
          </p:cNvPr>
          <p:cNvGrpSpPr/>
          <p:nvPr/>
        </p:nvGrpSpPr>
        <p:grpSpPr>
          <a:xfrm>
            <a:off x="21682799" y="20530837"/>
            <a:ext cx="5655990" cy="13235827"/>
            <a:chOff x="22857267" y="20339308"/>
            <a:chExt cx="5655990" cy="13235827"/>
          </a:xfrm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0317CF3C-61C5-276D-0CD0-AB96AE7704E3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545FDF7-56F9-A1B7-4F23-3F3C18322F1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2E831C66-A8AA-8CD3-E25C-F9E687128106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EB21DAFA-060B-B61E-5318-F7F11EC3C390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34" name="Straight Arrow Connector 833">
              <a:extLst>
                <a:ext uri="{FF2B5EF4-FFF2-40B4-BE49-F238E27FC236}">
                  <a16:creationId xmlns:a16="http://schemas.microsoft.com/office/drawing/2014/main" id="{89B876B1-64CA-F413-4198-7B4B21B66B86}"/>
                </a:ext>
              </a:extLst>
            </p:cNvPr>
            <p:cNvCxnSpPr>
              <a:cxnSpLocks/>
              <a:stCxn id="829" idx="6"/>
              <a:endCxn id="830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C2F939D1-C219-60C0-595E-8CB8A343A21B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1054444B-F4D2-2F32-C525-90493C1EC5F0}"/>
                </a:ext>
              </a:extLst>
            </p:cNvPr>
            <p:cNvCxnSpPr>
              <a:cxnSpLocks/>
              <a:stCxn id="830" idx="6"/>
              <a:endCxn id="831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0D6519FF-959B-F54C-F7D2-FF46E5006EFB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  <p:cxnSp>
          <p:nvCxnSpPr>
            <p:cNvPr id="838" name="Straight Arrow Connector 837">
              <a:extLst>
                <a:ext uri="{FF2B5EF4-FFF2-40B4-BE49-F238E27FC236}">
                  <a16:creationId xmlns:a16="http://schemas.microsoft.com/office/drawing/2014/main" id="{DD227E87-A351-7E7C-F279-CE3A5B4CE546}"/>
                </a:ext>
              </a:extLst>
            </p:cNvPr>
            <p:cNvCxnSpPr>
              <a:cxnSpLocks/>
              <a:stCxn id="831" idx="6"/>
              <a:endCxn id="832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699E70CC-94EF-3DDC-942E-DFC78A71EFD0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BB8ED292-B8A7-19D1-3F38-C3B503DA7F25}"/>
                </a:ext>
              </a:extLst>
            </p:cNvPr>
            <p:cNvSpPr txBox="1"/>
            <p:nvPr/>
          </p:nvSpPr>
          <p:spPr>
            <a:xfrm>
              <a:off x="27539118" y="332058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EAD6DB23-929E-C73B-90F6-0D4E7D02F49F}"/>
                </a:ext>
              </a:extLst>
            </p:cNvPr>
            <p:cNvGrpSpPr/>
            <p:nvPr/>
          </p:nvGrpSpPr>
          <p:grpSpPr>
            <a:xfrm>
              <a:off x="27230075" y="20339308"/>
              <a:ext cx="1283182" cy="12940983"/>
              <a:chOff x="403862" y="-7485907"/>
              <a:chExt cx="3658656" cy="12940983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53AFCF64-43A3-7533-4A89-4D54B4AEFCFB}"/>
                  </a:ext>
                </a:extLst>
              </p:cNvPr>
              <p:cNvCxnSpPr>
                <a:cxnSpLocks/>
                <a:stCxn id="832" idx="6"/>
              </p:cNvCxnSpPr>
              <p:nvPr/>
            </p:nvCxnSpPr>
            <p:spPr>
              <a:xfrm>
                <a:off x="403862" y="5453656"/>
                <a:ext cx="2905228" cy="142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>
                <a:extLst>
                  <a:ext uri="{FF2B5EF4-FFF2-40B4-BE49-F238E27FC236}">
                    <a16:creationId xmlns:a16="http://schemas.microsoft.com/office/drawing/2014/main" id="{1B97D41A-BB83-BAA3-17BA-E1421D56789A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7485907"/>
                <a:ext cx="753428" cy="129395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C66FEBE9-66E7-865C-2996-C64378DD64CF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AB42076-35C0-9F44-7A63-DF9F253F6A06}"/>
                </a:ext>
              </a:extLst>
            </p:cNvPr>
            <p:cNvCxnSpPr>
              <a:cxnSpLocks/>
              <a:stCxn id="849" idx="6"/>
              <a:endCxn id="829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C6607B95-E26F-2B76-C46A-BD2333BF80AF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783EB66E-5963-8AE4-67C2-ECEA6810D394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F45F9A85-48EF-FF1B-AED4-A4FC3BD61DF5}"/>
                </a:ext>
              </a:extLst>
            </p:cNvPr>
            <p:cNvCxnSpPr>
              <a:cxnSpLocks/>
              <a:stCxn id="869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43CF2D0-A3CE-B126-F676-71232A62217B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39837584-163F-7A19-3620-7D0D324144CC}"/>
              </a:ext>
            </a:extLst>
          </p:cNvPr>
          <p:cNvGrpSpPr/>
          <p:nvPr/>
        </p:nvGrpSpPr>
        <p:grpSpPr>
          <a:xfrm>
            <a:off x="21692671" y="20530837"/>
            <a:ext cx="5646118" cy="14062386"/>
            <a:chOff x="22857267" y="19582125"/>
            <a:chExt cx="5646118" cy="14062386"/>
          </a:xfrm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170DDD75-BBDA-77B4-FFC4-9BE7CA6BC9C2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5372BB5-3955-6ABD-8BCD-84F7ED63DC7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4EE6544A-5442-C144-BD5C-EA98D4DB2CF1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44CD10-8AAF-6240-3A4A-D16EFA18ECE6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170BDAF-E872-FA04-87F8-62A7F5FECB35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8" name="Straight Arrow Connector 877">
              <a:extLst>
                <a:ext uri="{FF2B5EF4-FFF2-40B4-BE49-F238E27FC236}">
                  <a16:creationId xmlns:a16="http://schemas.microsoft.com/office/drawing/2014/main" id="{9339E6B5-DA89-9942-7E03-5A96EF73462D}"/>
                </a:ext>
              </a:extLst>
            </p:cNvPr>
            <p:cNvCxnSpPr>
              <a:cxnSpLocks/>
              <a:stCxn id="873" idx="6"/>
              <a:endCxn id="874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907594AC-2982-D7C0-A22E-9F610C8ACF20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81833BCC-A280-E464-DFC6-89652A917AAE}"/>
                </a:ext>
              </a:extLst>
            </p:cNvPr>
            <p:cNvCxnSpPr>
              <a:cxnSpLocks/>
              <a:stCxn id="874" idx="6"/>
              <a:endCxn id="875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1AFB1519-8A36-22B5-3CE1-8F4DD0AE518E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82" name="Straight Arrow Connector 881">
              <a:extLst>
                <a:ext uri="{FF2B5EF4-FFF2-40B4-BE49-F238E27FC236}">
                  <a16:creationId xmlns:a16="http://schemas.microsoft.com/office/drawing/2014/main" id="{31700115-E552-6A6B-6532-87C9C89C8D30}"/>
                </a:ext>
              </a:extLst>
            </p:cNvPr>
            <p:cNvCxnSpPr>
              <a:cxnSpLocks/>
              <a:stCxn id="875" idx="6"/>
              <a:endCxn id="876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3" name="Straight Arrow Connector 882">
              <a:extLst>
                <a:ext uri="{FF2B5EF4-FFF2-40B4-BE49-F238E27FC236}">
                  <a16:creationId xmlns:a16="http://schemas.microsoft.com/office/drawing/2014/main" id="{CAA60A31-4477-1928-3E20-2C3B496896E9}"/>
                </a:ext>
              </a:extLst>
            </p:cNvPr>
            <p:cNvCxnSpPr>
              <a:cxnSpLocks/>
              <a:stCxn id="876" idx="6"/>
              <a:endCxn id="877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8C3C537B-176C-34F8-89B5-B31F06025E2F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v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606084C-DE6D-A891-1D37-7D958B4ABFF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6AD2786-1D48-8BD6-0BFB-BB632A3412F8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EF15EEA-F393-0F0B-B8A9-38BE49D241E6}"/>
                </a:ext>
              </a:extLst>
            </p:cNvPr>
            <p:cNvGrpSpPr/>
            <p:nvPr/>
          </p:nvGrpSpPr>
          <p:grpSpPr>
            <a:xfrm>
              <a:off x="28054924" y="19582125"/>
              <a:ext cx="448461" cy="13698166"/>
              <a:chOff x="2755702" y="-8243090"/>
              <a:chExt cx="1278669" cy="13698166"/>
            </a:xfrm>
          </p:grpSpPr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279512CC-9817-DB4C-E15B-0836AFE6E76F}"/>
                  </a:ext>
                </a:extLst>
              </p:cNvPr>
              <p:cNvCxnSpPr>
                <a:cxnSpLocks/>
                <a:stCxn id="877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Arrow Connector 985">
                <a:extLst>
                  <a:ext uri="{FF2B5EF4-FFF2-40B4-BE49-F238E27FC236}">
                    <a16:creationId xmlns:a16="http://schemas.microsoft.com/office/drawing/2014/main" id="{3C1D67D8-9381-4146-991F-EB54D54CE682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243090"/>
                <a:ext cx="725281" cy="1369674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782E19FB-B67F-6A8E-D19D-2950767D5D32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4570FAA8-2512-2C7B-243B-629E3CC237F0}"/>
                </a:ext>
              </a:extLst>
            </p:cNvPr>
            <p:cNvCxnSpPr>
              <a:cxnSpLocks/>
              <a:stCxn id="888" idx="6"/>
              <a:endCxn id="873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736B88C2-B539-3257-675B-20AF690122F7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F915DB1-4B5C-335B-9C9D-7CC38C1E7A08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CCC1D957-99EA-80BC-F6FC-68833A7229ED}"/>
                </a:ext>
              </a:extLst>
            </p:cNvPr>
            <p:cNvCxnSpPr>
              <a:cxnSpLocks/>
              <a:stCxn id="981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4" name="TextBox 983">
              <a:extLst>
                <a:ext uri="{FF2B5EF4-FFF2-40B4-BE49-F238E27FC236}">
                  <a16:creationId xmlns:a16="http://schemas.microsoft.com/office/drawing/2014/main" id="{4FBA3FE7-65E8-33B5-3397-C44E6D7B6609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A1BA69-D407-D4FD-F7DC-FCE1EFE01397}"/>
              </a:ext>
            </a:extLst>
          </p:cNvPr>
          <p:cNvGrpSpPr/>
          <p:nvPr/>
        </p:nvGrpSpPr>
        <p:grpSpPr>
          <a:xfrm>
            <a:off x="21703236" y="20530837"/>
            <a:ext cx="5635553" cy="14791692"/>
            <a:chOff x="22857267" y="18852819"/>
            <a:chExt cx="5635553" cy="14791692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3F997CA-1898-20C3-F502-DF8CA4B25D5C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457DD696-0DBF-EA54-0D8C-87D0E050EDE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32ADBFE-6D91-68E4-8AA1-B093FAA44DEA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E3817BF-FAF7-536C-5E7C-A63A82FDA205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36EE88C-B867-5AD2-CA47-BB209AAE9E68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CB544226-94F8-BC2F-3F59-F52E5AA55A2A}"/>
                </a:ext>
              </a:extLst>
            </p:cNvPr>
            <p:cNvCxnSpPr>
              <a:cxnSpLocks/>
              <a:stCxn id="1038" idx="6"/>
              <a:endCxn id="103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1EA83C13-72A2-858D-74E5-0ED8DD324875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8E8F9DDD-1E01-E60D-D40D-B439A02D1282}"/>
                </a:ext>
              </a:extLst>
            </p:cNvPr>
            <p:cNvCxnSpPr>
              <a:cxnSpLocks/>
              <a:stCxn id="1039" idx="6"/>
              <a:endCxn id="104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1ED0C22B-2F81-FC89-4AAB-E823749C3338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297E4D85-3683-F705-8B56-803B71D1E434}"/>
                </a:ext>
              </a:extLst>
            </p:cNvPr>
            <p:cNvCxnSpPr>
              <a:cxnSpLocks/>
              <a:stCxn id="1040" idx="6"/>
              <a:endCxn id="104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3DE578DB-C970-5A94-7F85-743786FF1769}"/>
                </a:ext>
              </a:extLst>
            </p:cNvPr>
            <p:cNvCxnSpPr>
              <a:cxnSpLocks/>
              <a:stCxn id="1041" idx="6"/>
              <a:endCxn id="104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3C14642-5A3C-711F-1D5E-A4591C01E4B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71344B5-B914-FE94-0A37-1F2E9DB887C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1304BE3-A9DD-345E-33FF-A5E68824879A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44F4360-3107-89D5-50CE-FC00BC1C9466}"/>
                </a:ext>
              </a:extLst>
            </p:cNvPr>
            <p:cNvGrpSpPr/>
            <p:nvPr/>
          </p:nvGrpSpPr>
          <p:grpSpPr>
            <a:xfrm>
              <a:off x="28054925" y="18852819"/>
              <a:ext cx="437895" cy="14427472"/>
              <a:chOff x="2755702" y="-8972396"/>
              <a:chExt cx="1248542" cy="14427472"/>
            </a:xfrm>
          </p:grpSpPr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AB38DF9-A3F9-5418-4E1B-813EB631FBB6}"/>
                  </a:ext>
                </a:extLst>
              </p:cNvPr>
              <p:cNvCxnSpPr>
                <a:cxnSpLocks/>
                <a:stCxn id="104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>
                <a:extLst>
                  <a:ext uri="{FF2B5EF4-FFF2-40B4-BE49-F238E27FC236}">
                    <a16:creationId xmlns:a16="http://schemas.microsoft.com/office/drawing/2014/main" id="{28E8BC4F-D94B-8A61-23E2-84058793FBB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972396"/>
                <a:ext cx="695154" cy="1442605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93B4CB23-5DF0-D885-5B9B-A19767286246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4ED6917C-5B0C-5C70-94F6-D9D635A93FDE}"/>
                </a:ext>
              </a:extLst>
            </p:cNvPr>
            <p:cNvCxnSpPr>
              <a:cxnSpLocks/>
              <a:stCxn id="1053" idx="6"/>
              <a:endCxn id="103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A0CE5D4-D2DF-C41B-7F6E-EB4B141EF839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62A313F1-1B88-0827-5803-38A966B13C21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3B07BBFE-7AA7-4D73-3484-1DAC24B4B243}"/>
                </a:ext>
              </a:extLst>
            </p:cNvPr>
            <p:cNvCxnSpPr>
              <a:cxnSpLocks/>
              <a:stCxn id="105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665661A-6E88-CA6A-4F85-FAA92A799E4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2E3FF6C-C929-C216-DD16-CB01AA8EEC60}"/>
              </a:ext>
            </a:extLst>
          </p:cNvPr>
          <p:cNvSpPr txBox="1"/>
          <p:nvPr/>
        </p:nvSpPr>
        <p:spPr>
          <a:xfrm>
            <a:off x="20218311" y="6777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2E3E7F3-CCA2-2455-FDCB-63A589DBB8AB}"/>
              </a:ext>
            </a:extLst>
          </p:cNvPr>
          <p:cNvSpPr txBox="1"/>
          <p:nvPr/>
        </p:nvSpPr>
        <p:spPr>
          <a:xfrm>
            <a:off x="20187501" y="136288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3CA037D-F3C5-C3DC-517D-5D463DE8F7E1}"/>
              </a:ext>
            </a:extLst>
          </p:cNvPr>
          <p:cNvSpPr txBox="1"/>
          <p:nvPr/>
        </p:nvSpPr>
        <p:spPr>
          <a:xfrm>
            <a:off x="20200995" y="206779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D413B9C-2EA8-40EA-D490-9163508BBD55}"/>
              </a:ext>
            </a:extLst>
          </p:cNvPr>
          <p:cNvSpPr txBox="1"/>
          <p:nvPr/>
        </p:nvSpPr>
        <p:spPr>
          <a:xfrm>
            <a:off x="20201271" y="28209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F722743A-9D3E-979A-74C0-04B785A99BA5}"/>
              </a:ext>
            </a:extLst>
          </p:cNvPr>
          <p:cNvSpPr txBox="1"/>
          <p:nvPr/>
        </p:nvSpPr>
        <p:spPr>
          <a:xfrm>
            <a:off x="20218311" y="356954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9C0220F-3706-BB64-6FEE-1525E4117E9B}"/>
              </a:ext>
            </a:extLst>
          </p:cNvPr>
          <p:cNvSpPr txBox="1"/>
          <p:nvPr/>
        </p:nvSpPr>
        <p:spPr>
          <a:xfrm>
            <a:off x="20218311" y="42754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B22C098-CE9C-9CAE-DCB7-FE9D123E34DD}"/>
              </a:ext>
            </a:extLst>
          </p:cNvPr>
          <p:cNvSpPr txBox="1"/>
          <p:nvPr/>
        </p:nvSpPr>
        <p:spPr>
          <a:xfrm>
            <a:off x="20213747" y="50023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E30E0A8-D46F-75D7-4AC1-F1FED0FDE76E}"/>
              </a:ext>
            </a:extLst>
          </p:cNvPr>
          <p:cNvSpPr txBox="1"/>
          <p:nvPr/>
        </p:nvSpPr>
        <p:spPr>
          <a:xfrm>
            <a:off x="20213747" y="56917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2EF8C87-655B-2E17-3BFE-7A4A534638FD}"/>
              </a:ext>
            </a:extLst>
          </p:cNvPr>
          <p:cNvSpPr txBox="1"/>
          <p:nvPr/>
        </p:nvSpPr>
        <p:spPr>
          <a:xfrm>
            <a:off x="19863756" y="641912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410CF4C0-4783-F8EB-7591-321DE512A50D}"/>
              </a:ext>
            </a:extLst>
          </p:cNvPr>
          <p:cNvSpPr txBox="1"/>
          <p:nvPr/>
        </p:nvSpPr>
        <p:spPr>
          <a:xfrm>
            <a:off x="19838753" y="71101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9B74DE6-2E69-D8F4-219D-9AECE9A49117}"/>
              </a:ext>
            </a:extLst>
          </p:cNvPr>
          <p:cNvSpPr txBox="1"/>
          <p:nvPr/>
        </p:nvSpPr>
        <p:spPr>
          <a:xfrm>
            <a:off x="19814343" y="787575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D9A19A0-071F-8210-8831-70D7BCE3EA27}"/>
              </a:ext>
            </a:extLst>
          </p:cNvPr>
          <p:cNvSpPr txBox="1"/>
          <p:nvPr/>
        </p:nvSpPr>
        <p:spPr>
          <a:xfrm>
            <a:off x="19422841" y="86330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1E00B68-12C6-8F08-CF2C-92703BEC05DD}"/>
              </a:ext>
            </a:extLst>
          </p:cNvPr>
          <p:cNvSpPr txBox="1"/>
          <p:nvPr/>
        </p:nvSpPr>
        <p:spPr>
          <a:xfrm>
            <a:off x="19422841" y="1032087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8A898BD-5619-E1EF-DE86-4D317365E6EE}"/>
              </a:ext>
            </a:extLst>
          </p:cNvPr>
          <p:cNvSpPr txBox="1"/>
          <p:nvPr/>
        </p:nvSpPr>
        <p:spPr>
          <a:xfrm>
            <a:off x="18995519" y="1281504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5C95AB-C53A-0F3D-FFF3-E6871A1F52CC}"/>
              </a:ext>
            </a:extLst>
          </p:cNvPr>
          <p:cNvSpPr txBox="1"/>
          <p:nvPr/>
        </p:nvSpPr>
        <p:spPr>
          <a:xfrm>
            <a:off x="18905129" y="1555706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7797684-D34E-9479-B8C0-8D4D23EC8AF0}"/>
              </a:ext>
            </a:extLst>
          </p:cNvPr>
          <p:cNvSpPr txBox="1"/>
          <p:nvPr/>
        </p:nvSpPr>
        <p:spPr>
          <a:xfrm>
            <a:off x="18221415" y="19020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26A46FEB-DEEC-0623-F774-0A5569F5504E}"/>
              </a:ext>
            </a:extLst>
          </p:cNvPr>
          <p:cNvGrpSpPr/>
          <p:nvPr/>
        </p:nvGrpSpPr>
        <p:grpSpPr>
          <a:xfrm>
            <a:off x="21724024" y="20530837"/>
            <a:ext cx="5614762" cy="15463154"/>
            <a:chOff x="22857267" y="18698244"/>
            <a:chExt cx="5470883" cy="149336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93003FDC-CE16-A1A2-27F7-16FC48826DEA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61DAECE0-693D-6236-A83B-A06EC6AC85A0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26BF421-C9BB-AC82-5F0C-349CE05AD3E0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72CE41A7-3EAF-72DC-18EB-7D77B15DA689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69C1F02-EB0C-C66C-D2D8-6B22C1678B7F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F829BBF1-F26E-1249-E7D2-9321ED2CF715}"/>
                </a:ext>
              </a:extLst>
            </p:cNvPr>
            <p:cNvCxnSpPr>
              <a:cxnSpLocks/>
              <a:stCxn id="1078" idx="6"/>
              <a:endCxn id="107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C1C8E38-66A2-71D4-0BF9-D523BA416192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D063B94-223D-C44A-19F6-5CFA9D70D002}"/>
                </a:ext>
              </a:extLst>
            </p:cNvPr>
            <p:cNvCxnSpPr>
              <a:cxnSpLocks/>
              <a:stCxn id="1079" idx="6"/>
              <a:endCxn id="108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E54F05E4-2D80-3D45-72AC-94D8ABE22496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41B9C4E-C8A1-F007-CFDD-BBA36B962EB5}"/>
                </a:ext>
              </a:extLst>
            </p:cNvPr>
            <p:cNvCxnSpPr>
              <a:cxnSpLocks/>
              <a:stCxn id="1080" idx="6"/>
              <a:endCxn id="108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F1608182-D70F-9420-E8C5-C261F15F4015}"/>
                </a:ext>
              </a:extLst>
            </p:cNvPr>
            <p:cNvCxnSpPr>
              <a:cxnSpLocks/>
              <a:stCxn id="1081" idx="6"/>
              <a:endCxn id="108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17A914B-2192-9712-FF98-8E9ACA8A33A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D8655A8-38DE-1D98-D61C-169D68D00EEF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9A7D714-6B87-DD16-D65E-65A402A81711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5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FBF60C8-3F87-BF67-96C4-9B62C9627116}"/>
                </a:ext>
              </a:extLst>
            </p:cNvPr>
            <p:cNvGrpSpPr/>
            <p:nvPr/>
          </p:nvGrpSpPr>
          <p:grpSpPr>
            <a:xfrm>
              <a:off x="28054922" y="18698244"/>
              <a:ext cx="273228" cy="14582047"/>
              <a:chOff x="2755702" y="-9126971"/>
              <a:chExt cx="779040" cy="1458204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07DE233B-22F4-A790-582F-B09CBBED38B7}"/>
                  </a:ext>
                </a:extLst>
              </p:cNvPr>
              <p:cNvCxnSpPr>
                <a:cxnSpLocks/>
                <a:stCxn id="108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>
                <a:extLst>
                  <a:ext uri="{FF2B5EF4-FFF2-40B4-BE49-F238E27FC236}">
                    <a16:creationId xmlns:a16="http://schemas.microsoft.com/office/drawing/2014/main" id="{E1E594CC-1DC5-E3B2-B944-653F382515F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87" y="-9126971"/>
                <a:ext cx="225655" cy="1458062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484CA2C-7E22-680B-578A-F7D6E29DEE74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8EDEDA-630B-4A2E-872A-BB182EBC4802}"/>
                </a:ext>
              </a:extLst>
            </p:cNvPr>
            <p:cNvCxnSpPr>
              <a:cxnSpLocks/>
              <a:stCxn id="1093" idx="6"/>
              <a:endCxn id="107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415E20AD-F078-88F2-34A1-04AC7C31811B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5B8005E-B858-CC35-0713-FCEE80C5E986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FEDFE1AC-DEE0-A985-1021-8E50DCF3AA16}"/>
                </a:ext>
              </a:extLst>
            </p:cNvPr>
            <p:cNvCxnSpPr>
              <a:cxnSpLocks/>
              <a:stCxn id="109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F255CD4-1F10-A68D-EF2C-BB7C6DDEC5B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102" name="Oval 1101">
            <a:extLst>
              <a:ext uri="{FF2B5EF4-FFF2-40B4-BE49-F238E27FC236}">
                <a16:creationId xmlns:a16="http://schemas.microsoft.com/office/drawing/2014/main" id="{759EEAD1-69B7-9504-4C22-ACE09987AE5F}"/>
              </a:ext>
            </a:extLst>
          </p:cNvPr>
          <p:cNvSpPr/>
          <p:nvPr/>
        </p:nvSpPr>
        <p:spPr>
          <a:xfrm>
            <a:off x="23380282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FB1F8A-6A22-7871-22B2-F93B1DCD541D}"/>
              </a:ext>
            </a:extLst>
          </p:cNvPr>
          <p:cNvSpPr/>
          <p:nvPr/>
        </p:nvSpPr>
        <p:spPr>
          <a:xfrm>
            <a:off x="2419823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06EEDE6-CD76-3303-676D-3B04DA7CCA01}"/>
              </a:ext>
            </a:extLst>
          </p:cNvPr>
          <p:cNvSpPr/>
          <p:nvPr/>
        </p:nvSpPr>
        <p:spPr>
          <a:xfrm>
            <a:off x="2501212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27E4EC2-C21E-15DF-7B80-6CDC8F75B06D}"/>
              </a:ext>
            </a:extLst>
          </p:cNvPr>
          <p:cNvSpPr/>
          <p:nvPr/>
        </p:nvSpPr>
        <p:spPr>
          <a:xfrm>
            <a:off x="2586054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3681E69F-6DE3-3AF6-B710-E778674268B4}"/>
              </a:ext>
            </a:extLst>
          </p:cNvPr>
          <p:cNvSpPr/>
          <p:nvPr/>
        </p:nvSpPr>
        <p:spPr>
          <a:xfrm>
            <a:off x="26707087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857179E2-F1E2-6F53-002A-D30988E3FADE}"/>
              </a:ext>
            </a:extLst>
          </p:cNvPr>
          <p:cNvCxnSpPr>
            <a:cxnSpLocks/>
            <a:stCxn id="1102" idx="6"/>
            <a:endCxn id="1103" idx="2"/>
          </p:cNvCxnSpPr>
          <p:nvPr/>
        </p:nvCxnSpPr>
        <p:spPr>
          <a:xfrm>
            <a:off x="23755662" y="3633314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BDE1D8-5772-10D0-952A-A4B800C4760A}"/>
              </a:ext>
            </a:extLst>
          </p:cNvPr>
          <p:cNvSpPr txBox="1"/>
          <p:nvPr/>
        </p:nvSpPr>
        <p:spPr>
          <a:xfrm>
            <a:off x="23851837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394AC7A5-CCFD-D3CA-6214-5F9DBBEA90CC}"/>
              </a:ext>
            </a:extLst>
          </p:cNvPr>
          <p:cNvCxnSpPr>
            <a:cxnSpLocks/>
            <a:stCxn id="1103" idx="6"/>
            <a:endCxn id="1104" idx="2"/>
          </p:cNvCxnSpPr>
          <p:nvPr/>
        </p:nvCxnSpPr>
        <p:spPr>
          <a:xfrm>
            <a:off x="24573617" y="3633314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058304A-C724-59AC-E5A2-57E13615C3AE}"/>
              </a:ext>
            </a:extLst>
          </p:cNvPr>
          <p:cNvSpPr txBox="1"/>
          <p:nvPr/>
        </p:nvSpPr>
        <p:spPr>
          <a:xfrm>
            <a:off x="2470727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54B2461A-4E74-4545-0C18-93006C291C8F}"/>
              </a:ext>
            </a:extLst>
          </p:cNvPr>
          <p:cNvCxnSpPr>
            <a:cxnSpLocks/>
            <a:stCxn id="1104" idx="6"/>
            <a:endCxn id="1105" idx="2"/>
          </p:cNvCxnSpPr>
          <p:nvPr/>
        </p:nvCxnSpPr>
        <p:spPr>
          <a:xfrm>
            <a:off x="25387507" y="36333140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5C3441E9-ED69-7DFA-057B-E74E08A89B76}"/>
              </a:ext>
            </a:extLst>
          </p:cNvPr>
          <p:cNvCxnSpPr>
            <a:cxnSpLocks/>
            <a:stCxn id="1105" idx="6"/>
            <a:endCxn id="1106" idx="2"/>
          </p:cNvCxnSpPr>
          <p:nvPr/>
        </p:nvCxnSpPr>
        <p:spPr>
          <a:xfrm>
            <a:off x="26235924" y="36333140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171A724-64FE-1623-A948-C2000F51F0F3}"/>
              </a:ext>
            </a:extLst>
          </p:cNvPr>
          <p:cNvSpPr txBox="1"/>
          <p:nvPr/>
        </p:nvSpPr>
        <p:spPr>
          <a:xfrm>
            <a:off x="25525795" y="363507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20BCAA-4973-3FB4-B25A-CC1CC3CBBEF5}"/>
              </a:ext>
            </a:extLst>
          </p:cNvPr>
          <p:cNvSpPr txBox="1"/>
          <p:nvPr/>
        </p:nvSpPr>
        <p:spPr>
          <a:xfrm>
            <a:off x="26378569" y="36402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AEF1EAB-1CA0-5593-E5B7-6A7FF8611DFF}"/>
              </a:ext>
            </a:extLst>
          </p:cNvPr>
          <p:cNvSpPr txBox="1"/>
          <p:nvPr/>
        </p:nvSpPr>
        <p:spPr>
          <a:xfrm>
            <a:off x="27070994" y="3632931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990ACEB7-E2A8-65E7-3F0A-F825C473F990}"/>
              </a:ext>
            </a:extLst>
          </p:cNvPr>
          <p:cNvGrpSpPr/>
          <p:nvPr/>
        </p:nvGrpSpPr>
        <p:grpSpPr>
          <a:xfrm>
            <a:off x="27082466" y="20530837"/>
            <a:ext cx="256324" cy="15803773"/>
            <a:chOff x="2755702" y="-9807497"/>
            <a:chExt cx="712112" cy="15262573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16E0EF21-67C4-DAD1-1397-76F64702D1E2}"/>
                </a:ext>
              </a:extLst>
            </p:cNvPr>
            <p:cNvCxnSpPr>
              <a:cxnSpLocks/>
              <a:stCxn id="1106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2614F4F0-668D-67FE-3B4C-C7A05387250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89" y="-9807497"/>
              <a:ext cx="158725" cy="152611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7" name="Oval 1116">
            <a:extLst>
              <a:ext uri="{FF2B5EF4-FFF2-40B4-BE49-F238E27FC236}">
                <a16:creationId xmlns:a16="http://schemas.microsoft.com/office/drawing/2014/main" id="{18423021-379B-9A82-17E4-DA8439E7ACBE}"/>
              </a:ext>
            </a:extLst>
          </p:cNvPr>
          <p:cNvSpPr/>
          <p:nvPr/>
        </p:nvSpPr>
        <p:spPr>
          <a:xfrm>
            <a:off x="2257099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2A233EA7-5611-B3C1-0DED-3AEC89D23895}"/>
              </a:ext>
            </a:extLst>
          </p:cNvPr>
          <p:cNvCxnSpPr>
            <a:cxnSpLocks/>
            <a:stCxn id="1117" idx="6"/>
            <a:endCxn id="1102" idx="2"/>
          </p:cNvCxnSpPr>
          <p:nvPr/>
        </p:nvCxnSpPr>
        <p:spPr>
          <a:xfrm>
            <a:off x="22946374" y="3633314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A6AD8FD-300B-66C8-6250-E6AEE6BA0721}"/>
              </a:ext>
            </a:extLst>
          </p:cNvPr>
          <p:cNvSpPr txBox="1"/>
          <p:nvPr/>
        </p:nvSpPr>
        <p:spPr>
          <a:xfrm>
            <a:off x="2304254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3FDDF99-3277-A6E9-8B88-9AF9ABE7766C}"/>
              </a:ext>
            </a:extLst>
          </p:cNvPr>
          <p:cNvSpPr/>
          <p:nvPr/>
        </p:nvSpPr>
        <p:spPr>
          <a:xfrm>
            <a:off x="21748115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0EF5E76-7E08-233E-0932-D93FEEF34FF2}"/>
              </a:ext>
            </a:extLst>
          </p:cNvPr>
          <p:cNvCxnSpPr>
            <a:cxnSpLocks/>
            <a:stCxn id="1120" idx="6"/>
          </p:cNvCxnSpPr>
          <p:nvPr/>
        </p:nvCxnSpPr>
        <p:spPr>
          <a:xfrm>
            <a:off x="22123494" y="3633461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307292F-39E7-7F88-8920-B6F47A427BE6}"/>
              </a:ext>
            </a:extLst>
          </p:cNvPr>
          <p:cNvSpPr txBox="1"/>
          <p:nvPr/>
        </p:nvSpPr>
        <p:spPr>
          <a:xfrm>
            <a:off x="22219670" y="3635020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549C1E32-D3A3-605C-ACC2-CE69D66CD902}"/>
              </a:ext>
            </a:extLst>
          </p:cNvPr>
          <p:cNvSpPr/>
          <p:nvPr/>
        </p:nvSpPr>
        <p:spPr>
          <a:xfrm>
            <a:off x="20930289" y="3613943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167D6BC-3D90-F99A-60CD-6A2ED1939922}"/>
              </a:ext>
            </a:extLst>
          </p:cNvPr>
          <p:cNvCxnSpPr>
            <a:cxnSpLocks/>
            <a:stCxn id="1125" idx="6"/>
            <a:endCxn id="1120" idx="2"/>
          </p:cNvCxnSpPr>
          <p:nvPr/>
        </p:nvCxnSpPr>
        <p:spPr>
          <a:xfrm>
            <a:off x="21305668" y="36328795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87D291D-C810-8D45-0C11-C45BEBD8D425}"/>
              </a:ext>
            </a:extLst>
          </p:cNvPr>
          <p:cNvSpPr txBox="1"/>
          <p:nvPr/>
        </p:nvSpPr>
        <p:spPr>
          <a:xfrm>
            <a:off x="21401844" y="3634439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DA4AF5E-2D4F-6242-6DE5-6E476D93BC0D}"/>
              </a:ext>
            </a:extLst>
          </p:cNvPr>
          <p:cNvSpPr txBox="1"/>
          <p:nvPr/>
        </p:nvSpPr>
        <p:spPr>
          <a:xfrm>
            <a:off x="19023669" y="2009737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B486B71-E18F-4E19-DC95-2F1E8862C23A}"/>
              </a:ext>
            </a:extLst>
          </p:cNvPr>
          <p:cNvSpPr txBox="1"/>
          <p:nvPr/>
        </p:nvSpPr>
        <p:spPr>
          <a:xfrm>
            <a:off x="19087253" y="2088939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DD22E0B-7631-EC38-AB16-E5D99BDC88F9}"/>
              </a:ext>
            </a:extLst>
          </p:cNvPr>
          <p:cNvSpPr txBox="1"/>
          <p:nvPr/>
        </p:nvSpPr>
        <p:spPr>
          <a:xfrm>
            <a:off x="19032572" y="215597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9CBB3E64-A07F-F0CE-B4FA-4FEF79329622}"/>
              </a:ext>
            </a:extLst>
          </p:cNvPr>
          <p:cNvSpPr txBox="1"/>
          <p:nvPr/>
        </p:nvSpPr>
        <p:spPr>
          <a:xfrm>
            <a:off x="19032572" y="2227161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87638E-D74D-0921-621F-D45A11326EC5}"/>
              </a:ext>
            </a:extLst>
          </p:cNvPr>
          <p:cNvSpPr txBox="1"/>
          <p:nvPr/>
        </p:nvSpPr>
        <p:spPr>
          <a:xfrm>
            <a:off x="17607726" y="270196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9E0FC6EF-C19A-3083-8A64-0BFDB9A3240A}"/>
              </a:ext>
            </a:extLst>
          </p:cNvPr>
          <p:cNvSpPr txBox="1"/>
          <p:nvPr/>
        </p:nvSpPr>
        <p:spPr>
          <a:xfrm>
            <a:off x="18584973" y="321403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2BBE1677-5ACF-9891-CD2C-32F26D0B2B07}"/>
              </a:ext>
            </a:extLst>
          </p:cNvPr>
          <p:cNvSpPr txBox="1"/>
          <p:nvPr/>
        </p:nvSpPr>
        <p:spPr>
          <a:xfrm>
            <a:off x="18595696" y="328300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85199B0-4337-5C33-A7A9-B1CF0AC38294}"/>
              </a:ext>
            </a:extLst>
          </p:cNvPr>
          <p:cNvSpPr txBox="1"/>
          <p:nvPr/>
        </p:nvSpPr>
        <p:spPr>
          <a:xfrm>
            <a:off x="18628398" y="334881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026EECE-7F77-E363-B875-B0313EA96596}"/>
              </a:ext>
            </a:extLst>
          </p:cNvPr>
          <p:cNvSpPr txBox="1"/>
          <p:nvPr/>
        </p:nvSpPr>
        <p:spPr>
          <a:xfrm>
            <a:off x="18209891" y="34228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64C83F5-F77E-533D-BF21-8874E9DE61A2}"/>
              </a:ext>
            </a:extLst>
          </p:cNvPr>
          <p:cNvSpPr txBox="1"/>
          <p:nvPr/>
        </p:nvSpPr>
        <p:spPr>
          <a:xfrm>
            <a:off x="18249106" y="3499016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6DD6BBC7-6214-6CA1-FF03-D862BAE0AD4A}"/>
              </a:ext>
            </a:extLst>
          </p:cNvPr>
          <p:cNvSpPr txBox="1"/>
          <p:nvPr/>
        </p:nvSpPr>
        <p:spPr>
          <a:xfrm>
            <a:off x="18240191" y="3566181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1BA8DAA1-2CA1-844F-66AB-21FAB20F5D5C}"/>
              </a:ext>
            </a:extLst>
          </p:cNvPr>
          <p:cNvSpPr txBox="1"/>
          <p:nvPr/>
        </p:nvSpPr>
        <p:spPr>
          <a:xfrm>
            <a:off x="17829751" y="363858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218C6D4-41B4-731A-CD4B-CDDDF447355D}"/>
              </a:ext>
            </a:extLst>
          </p:cNvPr>
          <p:cNvSpPr txBox="1"/>
          <p:nvPr/>
        </p:nvSpPr>
        <p:spPr>
          <a:xfrm>
            <a:off x="15449615" y="3780201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A2D69DF-4A7A-2FB6-B0A2-C760DD1DC4AE}"/>
              </a:ext>
            </a:extLst>
          </p:cNvPr>
          <p:cNvSpPr txBox="1"/>
          <p:nvPr/>
        </p:nvSpPr>
        <p:spPr>
          <a:xfrm>
            <a:off x="17829750" y="385422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0247924E-62B6-647A-31AA-030F2B399DCE}"/>
              </a:ext>
            </a:extLst>
          </p:cNvPr>
          <p:cNvSpPr txBox="1"/>
          <p:nvPr/>
        </p:nvSpPr>
        <p:spPr>
          <a:xfrm>
            <a:off x="17434036" y="3926602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AC130DBE-4437-5A12-C966-CF7EE165D0FE}"/>
              </a:ext>
            </a:extLst>
          </p:cNvPr>
          <p:cNvSpPr txBox="1"/>
          <p:nvPr/>
        </p:nvSpPr>
        <p:spPr>
          <a:xfrm>
            <a:off x="16993110" y="3994533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7D73790A-4B23-EA30-4225-2249469BFDF4}"/>
              </a:ext>
            </a:extLst>
          </p:cNvPr>
          <p:cNvSpPr txBox="1"/>
          <p:nvPr/>
        </p:nvSpPr>
        <p:spPr>
          <a:xfrm>
            <a:off x="14952218" y="4139528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F6E0F48F-0AE7-AD92-B9BE-6D3585B640A5}"/>
              </a:ext>
            </a:extLst>
          </p:cNvPr>
          <p:cNvSpPr txBox="1"/>
          <p:nvPr/>
        </p:nvSpPr>
        <p:spPr>
          <a:xfrm>
            <a:off x="15224576" y="4212982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0F7363B7-D1F0-8B8F-1BDC-0848720BA2D8}"/>
              </a:ext>
            </a:extLst>
          </p:cNvPr>
          <p:cNvSpPr/>
          <p:nvPr/>
        </p:nvSpPr>
        <p:spPr>
          <a:xfrm>
            <a:off x="23198018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F1B4AAF-9D93-03D0-BF30-2AD63E2CDDD7}"/>
              </a:ext>
            </a:extLst>
          </p:cNvPr>
          <p:cNvSpPr/>
          <p:nvPr/>
        </p:nvSpPr>
        <p:spPr>
          <a:xfrm>
            <a:off x="2401597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119200C-6FD7-3201-8142-A497F27F373A}"/>
              </a:ext>
            </a:extLst>
          </p:cNvPr>
          <p:cNvSpPr/>
          <p:nvPr/>
        </p:nvSpPr>
        <p:spPr>
          <a:xfrm>
            <a:off x="2482986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0DEEB1A-B75E-5EBA-2A8C-B79ECFD742C7}"/>
              </a:ext>
            </a:extLst>
          </p:cNvPr>
          <p:cNvSpPr/>
          <p:nvPr/>
        </p:nvSpPr>
        <p:spPr>
          <a:xfrm>
            <a:off x="2567828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7CFED36-DCE5-9A47-13F8-CC3532212BBB}"/>
              </a:ext>
            </a:extLst>
          </p:cNvPr>
          <p:cNvSpPr/>
          <p:nvPr/>
        </p:nvSpPr>
        <p:spPr>
          <a:xfrm>
            <a:off x="26524823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2EF30B9-3971-C046-56E1-C0B7453A3CF8}"/>
              </a:ext>
            </a:extLst>
          </p:cNvPr>
          <p:cNvCxnSpPr>
            <a:cxnSpLocks/>
            <a:stCxn id="1148" idx="6"/>
            <a:endCxn id="1149" idx="2"/>
          </p:cNvCxnSpPr>
          <p:nvPr/>
        </p:nvCxnSpPr>
        <p:spPr>
          <a:xfrm>
            <a:off x="23573398" y="37844579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BDB432F-2864-D60D-9979-0F0B6155F2DF}"/>
              </a:ext>
            </a:extLst>
          </p:cNvPr>
          <p:cNvSpPr txBox="1"/>
          <p:nvPr/>
        </p:nvSpPr>
        <p:spPr>
          <a:xfrm>
            <a:off x="23669573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4025F669-1678-E9E1-035C-4871D01228A9}"/>
              </a:ext>
            </a:extLst>
          </p:cNvPr>
          <p:cNvCxnSpPr>
            <a:cxnSpLocks/>
            <a:stCxn id="1149" idx="6"/>
            <a:endCxn id="1150" idx="2"/>
          </p:cNvCxnSpPr>
          <p:nvPr/>
        </p:nvCxnSpPr>
        <p:spPr>
          <a:xfrm>
            <a:off x="24391353" y="37844579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31F7FAB-C4A5-A8F8-B268-8C4321A85102}"/>
              </a:ext>
            </a:extLst>
          </p:cNvPr>
          <p:cNvSpPr txBox="1"/>
          <p:nvPr/>
        </p:nvSpPr>
        <p:spPr>
          <a:xfrm>
            <a:off x="2452501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1D7245F6-6CF7-621D-42AD-A95D3C80635C}"/>
              </a:ext>
            </a:extLst>
          </p:cNvPr>
          <p:cNvCxnSpPr>
            <a:cxnSpLocks/>
            <a:stCxn id="1150" idx="6"/>
            <a:endCxn id="1151" idx="2"/>
          </p:cNvCxnSpPr>
          <p:nvPr/>
        </p:nvCxnSpPr>
        <p:spPr>
          <a:xfrm>
            <a:off x="25205243" y="37844579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1AA1682F-D5D4-90F1-5D16-1044A8F5DC1A}"/>
              </a:ext>
            </a:extLst>
          </p:cNvPr>
          <p:cNvCxnSpPr>
            <a:cxnSpLocks/>
            <a:stCxn id="1151" idx="6"/>
            <a:endCxn id="1152" idx="2"/>
          </p:cNvCxnSpPr>
          <p:nvPr/>
        </p:nvCxnSpPr>
        <p:spPr>
          <a:xfrm>
            <a:off x="26053660" y="37844579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CE7136-541B-DB17-431E-C9694DF904B4}"/>
              </a:ext>
            </a:extLst>
          </p:cNvPr>
          <p:cNvSpPr txBox="1"/>
          <p:nvPr/>
        </p:nvSpPr>
        <p:spPr>
          <a:xfrm>
            <a:off x="25343531" y="378621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B96C2C1-B39D-9AD7-972E-DBC87A3F6E14}"/>
              </a:ext>
            </a:extLst>
          </p:cNvPr>
          <p:cNvSpPr txBox="1"/>
          <p:nvPr/>
        </p:nvSpPr>
        <p:spPr>
          <a:xfrm>
            <a:off x="26196305" y="3791355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6AF8290-3F59-AC34-7B75-F5C2400C626C}"/>
              </a:ext>
            </a:extLst>
          </p:cNvPr>
          <p:cNvSpPr txBox="1"/>
          <p:nvPr/>
        </p:nvSpPr>
        <p:spPr>
          <a:xfrm>
            <a:off x="26888730" y="3784075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21EFBE68-53E5-2916-0AE7-58826F4B8214}"/>
              </a:ext>
            </a:extLst>
          </p:cNvPr>
          <p:cNvGrpSpPr/>
          <p:nvPr/>
        </p:nvGrpSpPr>
        <p:grpSpPr>
          <a:xfrm>
            <a:off x="26900202" y="20530837"/>
            <a:ext cx="438587" cy="17324992"/>
            <a:chOff x="2755702" y="-11267177"/>
            <a:chExt cx="1218470" cy="16731699"/>
          </a:xfrm>
        </p:grpSpPr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8E6C509-CDCD-5980-2020-171001CD2717}"/>
                </a:ext>
              </a:extLst>
            </p:cNvPr>
            <p:cNvCxnSpPr>
              <a:cxnSpLocks/>
              <a:stCxn id="1152" idx="6"/>
            </p:cNvCxnSpPr>
            <p:nvPr/>
          </p:nvCxnSpPr>
          <p:spPr>
            <a:xfrm>
              <a:off x="2755702" y="5455076"/>
              <a:ext cx="1105646" cy="7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A5D5A21F-9BEB-8DB0-0FB8-28BBC567C7F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267177"/>
              <a:ext cx="128160" cy="167316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5" name="Oval 1164">
            <a:extLst>
              <a:ext uri="{FF2B5EF4-FFF2-40B4-BE49-F238E27FC236}">
                <a16:creationId xmlns:a16="http://schemas.microsoft.com/office/drawing/2014/main" id="{A0C1ED1F-F3F9-E1EC-420C-0C51619179E6}"/>
              </a:ext>
            </a:extLst>
          </p:cNvPr>
          <p:cNvSpPr/>
          <p:nvPr/>
        </p:nvSpPr>
        <p:spPr>
          <a:xfrm>
            <a:off x="2238873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527BFAB4-7ACA-8367-6846-0DABF1CFC77F}"/>
              </a:ext>
            </a:extLst>
          </p:cNvPr>
          <p:cNvCxnSpPr>
            <a:cxnSpLocks/>
            <a:stCxn id="1165" idx="6"/>
            <a:endCxn id="1148" idx="2"/>
          </p:cNvCxnSpPr>
          <p:nvPr/>
        </p:nvCxnSpPr>
        <p:spPr>
          <a:xfrm>
            <a:off x="22764110" y="3784457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C63408D-0B24-90AE-5154-BD93EAE4FC23}"/>
              </a:ext>
            </a:extLst>
          </p:cNvPr>
          <p:cNvSpPr txBox="1"/>
          <p:nvPr/>
        </p:nvSpPr>
        <p:spPr>
          <a:xfrm>
            <a:off x="2286028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0BAE3BFD-8D80-692F-0D3F-4B55B6926740}"/>
              </a:ext>
            </a:extLst>
          </p:cNvPr>
          <p:cNvSpPr/>
          <p:nvPr/>
        </p:nvSpPr>
        <p:spPr>
          <a:xfrm>
            <a:off x="21565851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499AD869-72C5-0450-5A83-E0644C7573F5}"/>
              </a:ext>
            </a:extLst>
          </p:cNvPr>
          <p:cNvCxnSpPr>
            <a:cxnSpLocks/>
            <a:stCxn id="1168" idx="6"/>
          </p:cNvCxnSpPr>
          <p:nvPr/>
        </p:nvCxnSpPr>
        <p:spPr>
          <a:xfrm>
            <a:off x="21941230" y="3784604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5CDC1D7E-ABCF-56D6-916E-B8EC2C8EA7F9}"/>
              </a:ext>
            </a:extLst>
          </p:cNvPr>
          <p:cNvSpPr txBox="1"/>
          <p:nvPr/>
        </p:nvSpPr>
        <p:spPr>
          <a:xfrm>
            <a:off x="22037406" y="378616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DD2E88F6-7D9F-C1B7-8986-F4A7B23F2DCD}"/>
              </a:ext>
            </a:extLst>
          </p:cNvPr>
          <p:cNvSpPr/>
          <p:nvPr/>
        </p:nvSpPr>
        <p:spPr>
          <a:xfrm>
            <a:off x="20748025" y="376508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120DF63-2CBC-2E1D-38BF-796481D0F12E}"/>
              </a:ext>
            </a:extLst>
          </p:cNvPr>
          <p:cNvCxnSpPr>
            <a:cxnSpLocks/>
            <a:stCxn id="1171" idx="6"/>
            <a:endCxn id="1168" idx="2"/>
          </p:cNvCxnSpPr>
          <p:nvPr/>
        </p:nvCxnSpPr>
        <p:spPr>
          <a:xfrm>
            <a:off x="21123404" y="37840234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3" name="TextBox 1172">
            <a:extLst>
              <a:ext uri="{FF2B5EF4-FFF2-40B4-BE49-F238E27FC236}">
                <a16:creationId xmlns:a16="http://schemas.microsoft.com/office/drawing/2014/main" id="{CBBEB948-3AED-B762-0FB7-A1F6B675B13B}"/>
              </a:ext>
            </a:extLst>
          </p:cNvPr>
          <p:cNvSpPr txBox="1"/>
          <p:nvPr/>
        </p:nvSpPr>
        <p:spPr>
          <a:xfrm>
            <a:off x="21219580" y="378558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DA09026F-5B12-BEED-D7C1-C08279D65F7C}"/>
              </a:ext>
            </a:extLst>
          </p:cNvPr>
          <p:cNvSpPr/>
          <p:nvPr/>
        </p:nvSpPr>
        <p:spPr>
          <a:xfrm>
            <a:off x="18289364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859BA76-559D-C1B3-8B98-2E6AFD9DBF66}"/>
              </a:ext>
            </a:extLst>
          </p:cNvPr>
          <p:cNvSpPr/>
          <p:nvPr/>
        </p:nvSpPr>
        <p:spPr>
          <a:xfrm>
            <a:off x="1910732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8C953B4A-B9F4-2716-6A0A-1776782B03FF}"/>
              </a:ext>
            </a:extLst>
          </p:cNvPr>
          <p:cNvSpPr/>
          <p:nvPr/>
        </p:nvSpPr>
        <p:spPr>
          <a:xfrm>
            <a:off x="1992121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5EC39350-6824-0737-AC46-8C07E7C61C8B}"/>
              </a:ext>
            </a:extLst>
          </p:cNvPr>
          <p:cNvCxnSpPr>
            <a:cxnSpLocks/>
            <a:stCxn id="1174" idx="6"/>
            <a:endCxn id="1175" idx="2"/>
          </p:cNvCxnSpPr>
          <p:nvPr/>
        </p:nvCxnSpPr>
        <p:spPr>
          <a:xfrm>
            <a:off x="18664744" y="37836516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9A70EF0-F55F-EFB5-97A4-06A7B432F108}"/>
              </a:ext>
            </a:extLst>
          </p:cNvPr>
          <p:cNvSpPr txBox="1"/>
          <p:nvPr/>
        </p:nvSpPr>
        <p:spPr>
          <a:xfrm>
            <a:off x="18760919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69DFCBE4-724D-AC79-446E-B0D53EED9717}"/>
              </a:ext>
            </a:extLst>
          </p:cNvPr>
          <p:cNvCxnSpPr>
            <a:cxnSpLocks/>
            <a:stCxn id="1175" idx="6"/>
            <a:endCxn id="1176" idx="2"/>
          </p:cNvCxnSpPr>
          <p:nvPr/>
        </p:nvCxnSpPr>
        <p:spPr>
          <a:xfrm>
            <a:off x="19482699" y="37836516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2C43F25-1E7A-4FE7-70FF-037D9588651E}"/>
              </a:ext>
            </a:extLst>
          </p:cNvPr>
          <p:cNvSpPr txBox="1"/>
          <p:nvPr/>
        </p:nvSpPr>
        <p:spPr>
          <a:xfrm>
            <a:off x="1961636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C92CCA0A-8067-725B-07CA-E814867F1DDF}"/>
              </a:ext>
            </a:extLst>
          </p:cNvPr>
          <p:cNvCxnSpPr>
            <a:cxnSpLocks/>
            <a:stCxn id="1176" idx="6"/>
            <a:endCxn id="1171" idx="2"/>
          </p:cNvCxnSpPr>
          <p:nvPr/>
        </p:nvCxnSpPr>
        <p:spPr>
          <a:xfrm>
            <a:off x="20296589" y="37836516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2" name="TextBox 1181">
            <a:extLst>
              <a:ext uri="{FF2B5EF4-FFF2-40B4-BE49-F238E27FC236}">
                <a16:creationId xmlns:a16="http://schemas.microsoft.com/office/drawing/2014/main" id="{1F296F89-9B3B-677A-D39B-6017E1409CBD}"/>
              </a:ext>
            </a:extLst>
          </p:cNvPr>
          <p:cNvSpPr txBox="1"/>
          <p:nvPr/>
        </p:nvSpPr>
        <p:spPr>
          <a:xfrm>
            <a:off x="20434877" y="378540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9740F8BA-3279-D874-89F2-3C1371F67244}"/>
              </a:ext>
            </a:extLst>
          </p:cNvPr>
          <p:cNvSpPr/>
          <p:nvPr/>
        </p:nvSpPr>
        <p:spPr>
          <a:xfrm>
            <a:off x="17480076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E9D50ED6-FAC1-CBBC-408B-87D8E585F904}"/>
              </a:ext>
            </a:extLst>
          </p:cNvPr>
          <p:cNvCxnSpPr>
            <a:cxnSpLocks/>
            <a:stCxn id="1183" idx="6"/>
            <a:endCxn id="1174" idx="2"/>
          </p:cNvCxnSpPr>
          <p:nvPr/>
        </p:nvCxnSpPr>
        <p:spPr>
          <a:xfrm>
            <a:off x="17855456" y="3783651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A41CD6-1E5C-DC20-3C2B-93888D83ADC7}"/>
              </a:ext>
            </a:extLst>
          </p:cNvPr>
          <p:cNvSpPr txBox="1"/>
          <p:nvPr/>
        </p:nvSpPr>
        <p:spPr>
          <a:xfrm>
            <a:off x="1795163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F900C48E-DED2-6EE6-A619-B30591A5C119}"/>
              </a:ext>
            </a:extLst>
          </p:cNvPr>
          <p:cNvSpPr/>
          <p:nvPr/>
        </p:nvSpPr>
        <p:spPr>
          <a:xfrm>
            <a:off x="16657197" y="376486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8507E323-2845-A21A-1D04-124DABC38FD2}"/>
              </a:ext>
            </a:extLst>
          </p:cNvPr>
          <p:cNvCxnSpPr>
            <a:cxnSpLocks/>
            <a:stCxn id="1186" idx="6"/>
          </p:cNvCxnSpPr>
          <p:nvPr/>
        </p:nvCxnSpPr>
        <p:spPr>
          <a:xfrm>
            <a:off x="17032576" y="3783798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69F4BA0-D4B3-2566-32C9-67C9B0F8701C}"/>
              </a:ext>
            </a:extLst>
          </p:cNvPr>
          <p:cNvSpPr txBox="1"/>
          <p:nvPr/>
        </p:nvSpPr>
        <p:spPr>
          <a:xfrm>
            <a:off x="17128752" y="378535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FCAC0425-94FF-4F08-97B4-446ADDFAB1EF}"/>
              </a:ext>
            </a:extLst>
          </p:cNvPr>
          <p:cNvSpPr/>
          <p:nvPr/>
        </p:nvSpPr>
        <p:spPr>
          <a:xfrm>
            <a:off x="15839371" y="3764280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0" name="Straight Arrow Connector 1189">
            <a:extLst>
              <a:ext uri="{FF2B5EF4-FFF2-40B4-BE49-F238E27FC236}">
                <a16:creationId xmlns:a16="http://schemas.microsoft.com/office/drawing/2014/main" id="{727C7147-8379-2495-4A69-37E9EEACDF51}"/>
              </a:ext>
            </a:extLst>
          </p:cNvPr>
          <p:cNvCxnSpPr>
            <a:cxnSpLocks/>
            <a:stCxn id="1189" idx="6"/>
            <a:endCxn id="1186" idx="2"/>
          </p:cNvCxnSpPr>
          <p:nvPr/>
        </p:nvCxnSpPr>
        <p:spPr>
          <a:xfrm>
            <a:off x="16214750" y="37832171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6904944B-3C92-F772-7489-7EF010B3C06F}"/>
              </a:ext>
            </a:extLst>
          </p:cNvPr>
          <p:cNvSpPr txBox="1"/>
          <p:nvPr/>
        </p:nvSpPr>
        <p:spPr>
          <a:xfrm>
            <a:off x="16310926" y="3784776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192" name="Straight Arrow Connector 1191">
            <a:extLst>
              <a:ext uri="{FF2B5EF4-FFF2-40B4-BE49-F238E27FC236}">
                <a16:creationId xmlns:a16="http://schemas.microsoft.com/office/drawing/2014/main" id="{A9FF3DDB-5EC8-D63C-E261-C77FF34C036A}"/>
              </a:ext>
            </a:extLst>
          </p:cNvPr>
          <p:cNvCxnSpPr>
            <a:cxnSpLocks/>
            <a:endCxn id="1208" idx="2"/>
          </p:cNvCxnSpPr>
          <p:nvPr/>
        </p:nvCxnSpPr>
        <p:spPr>
          <a:xfrm>
            <a:off x="16748760" y="37058600"/>
            <a:ext cx="4951808" cy="223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ECF0BF4B-0493-C10E-DFC9-7175D9DF49C4}"/>
              </a:ext>
            </a:extLst>
          </p:cNvPr>
          <p:cNvSpPr txBox="1"/>
          <p:nvPr/>
        </p:nvSpPr>
        <p:spPr>
          <a:xfrm>
            <a:off x="19000450" y="3707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12DE54D7-B111-63E2-8DB3-63FEF0757367}"/>
              </a:ext>
            </a:extLst>
          </p:cNvPr>
          <p:cNvCxnSpPr>
            <a:cxnSpLocks/>
            <a:stCxn id="1189" idx="7"/>
          </p:cNvCxnSpPr>
          <p:nvPr/>
        </p:nvCxnSpPr>
        <p:spPr>
          <a:xfrm flipV="1">
            <a:off x="16159777" y="37062395"/>
            <a:ext cx="587459" cy="6358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37C506-11E7-90CF-3441-1C6FE5666505}"/>
              </a:ext>
            </a:extLst>
          </p:cNvPr>
          <p:cNvGrpSpPr/>
          <p:nvPr/>
        </p:nvGrpSpPr>
        <p:grpSpPr>
          <a:xfrm>
            <a:off x="21700568" y="36891547"/>
            <a:ext cx="4457218" cy="449792"/>
            <a:chOff x="20900425" y="37803269"/>
            <a:chExt cx="4457218" cy="449792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C9F055FE-112C-5CC7-9C5D-0074A9853CBB}"/>
                </a:ext>
              </a:extLst>
            </p:cNvPr>
            <p:cNvSpPr/>
            <p:nvPr/>
          </p:nvSpPr>
          <p:spPr>
            <a:xfrm>
              <a:off x="23350418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2FD775F-8435-110E-A9AD-96E3524B514C}"/>
                </a:ext>
              </a:extLst>
            </p:cNvPr>
            <p:cNvSpPr/>
            <p:nvPr/>
          </p:nvSpPr>
          <p:spPr>
            <a:xfrm>
              <a:off x="2416837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ECF9C992-C6A1-391B-FAB2-FF9C37F3F57A}"/>
                </a:ext>
              </a:extLst>
            </p:cNvPr>
            <p:cNvSpPr/>
            <p:nvPr/>
          </p:nvSpPr>
          <p:spPr>
            <a:xfrm>
              <a:off x="2498226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190BFF36-5982-1339-06E0-2D065574492B}"/>
                </a:ext>
              </a:extLst>
            </p:cNvPr>
            <p:cNvCxnSpPr>
              <a:cxnSpLocks/>
              <a:stCxn id="1195" idx="6"/>
              <a:endCxn id="1196" idx="2"/>
            </p:cNvCxnSpPr>
            <p:nvPr/>
          </p:nvCxnSpPr>
          <p:spPr>
            <a:xfrm>
              <a:off x="23725798" y="37996979"/>
              <a:ext cx="44257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56919E5-AE46-40D4-36D2-5E6FE5F78264}"/>
                </a:ext>
              </a:extLst>
            </p:cNvPr>
            <p:cNvSpPr txBox="1"/>
            <p:nvPr/>
          </p:nvSpPr>
          <p:spPr>
            <a:xfrm>
              <a:off x="23821973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200" name="Straight Arrow Connector 1199">
              <a:extLst>
                <a:ext uri="{FF2B5EF4-FFF2-40B4-BE49-F238E27FC236}">
                  <a16:creationId xmlns:a16="http://schemas.microsoft.com/office/drawing/2014/main" id="{808FCFFA-64CE-626E-DD3B-772152A77BD4}"/>
                </a:ext>
              </a:extLst>
            </p:cNvPr>
            <p:cNvCxnSpPr>
              <a:cxnSpLocks/>
              <a:stCxn id="1196" idx="6"/>
              <a:endCxn id="1197" idx="2"/>
            </p:cNvCxnSpPr>
            <p:nvPr/>
          </p:nvCxnSpPr>
          <p:spPr>
            <a:xfrm>
              <a:off x="24543753" y="37996979"/>
              <a:ext cx="4385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46FB1B77-1AE5-B435-3E80-FD2DC87ABC1C}"/>
                </a:ext>
              </a:extLst>
            </p:cNvPr>
            <p:cNvSpPr txBox="1"/>
            <p:nvPr/>
          </p:nvSpPr>
          <p:spPr>
            <a:xfrm>
              <a:off x="2467741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</a:t>
              </a:r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48B344D0-4FDE-4A0B-5E16-D2F67AF2CCDE}"/>
                </a:ext>
              </a:extLst>
            </p:cNvPr>
            <p:cNvSpPr/>
            <p:nvPr/>
          </p:nvSpPr>
          <p:spPr>
            <a:xfrm>
              <a:off x="22541130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3" name="Straight Arrow Connector 1202">
              <a:extLst>
                <a:ext uri="{FF2B5EF4-FFF2-40B4-BE49-F238E27FC236}">
                  <a16:creationId xmlns:a16="http://schemas.microsoft.com/office/drawing/2014/main" id="{1CC44BB0-81DC-8D69-0CF1-785039F1223A}"/>
                </a:ext>
              </a:extLst>
            </p:cNvPr>
            <p:cNvCxnSpPr>
              <a:cxnSpLocks/>
              <a:stCxn id="1202" idx="6"/>
              <a:endCxn id="1195" idx="2"/>
            </p:cNvCxnSpPr>
            <p:nvPr/>
          </p:nvCxnSpPr>
          <p:spPr>
            <a:xfrm>
              <a:off x="22916510" y="3799697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C686242A-C7D3-C529-9F5A-DCAD07E1762B}"/>
                </a:ext>
              </a:extLst>
            </p:cNvPr>
            <p:cNvSpPr txBox="1"/>
            <p:nvPr/>
          </p:nvSpPr>
          <p:spPr>
            <a:xfrm>
              <a:off x="2301268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A20587F4-DEFB-71A0-DB77-22D36576A272}"/>
                </a:ext>
              </a:extLst>
            </p:cNvPr>
            <p:cNvSpPr/>
            <p:nvPr/>
          </p:nvSpPr>
          <p:spPr>
            <a:xfrm>
              <a:off x="21718251" y="3780908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6" name="Straight Arrow Connector 1205">
              <a:extLst>
                <a:ext uri="{FF2B5EF4-FFF2-40B4-BE49-F238E27FC236}">
                  <a16:creationId xmlns:a16="http://schemas.microsoft.com/office/drawing/2014/main" id="{A8563AD4-82A0-15BD-FECC-3FD8D78DBB5F}"/>
                </a:ext>
              </a:extLst>
            </p:cNvPr>
            <p:cNvCxnSpPr>
              <a:cxnSpLocks/>
              <a:stCxn id="1205" idx="6"/>
            </p:cNvCxnSpPr>
            <p:nvPr/>
          </p:nvCxnSpPr>
          <p:spPr>
            <a:xfrm>
              <a:off x="22093630" y="3799844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0495CD6B-47C3-4776-FB75-529AC6CF6D61}"/>
                </a:ext>
              </a:extLst>
            </p:cNvPr>
            <p:cNvSpPr txBox="1"/>
            <p:nvPr/>
          </p:nvSpPr>
          <p:spPr>
            <a:xfrm>
              <a:off x="22189806" y="3801404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2BAA4EC7-7472-2B1E-DB7F-6309307C6011}"/>
                </a:ext>
              </a:extLst>
            </p:cNvPr>
            <p:cNvSpPr/>
            <p:nvPr/>
          </p:nvSpPr>
          <p:spPr>
            <a:xfrm>
              <a:off x="20900425" y="37803269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9" name="Straight Arrow Connector 1208">
              <a:extLst>
                <a:ext uri="{FF2B5EF4-FFF2-40B4-BE49-F238E27FC236}">
                  <a16:creationId xmlns:a16="http://schemas.microsoft.com/office/drawing/2014/main" id="{03A390ED-4545-A17D-EBAF-22A1D71E9608}"/>
                </a:ext>
              </a:extLst>
            </p:cNvPr>
            <p:cNvCxnSpPr>
              <a:cxnSpLocks/>
              <a:stCxn id="1208" idx="6"/>
              <a:endCxn id="1205" idx="2"/>
            </p:cNvCxnSpPr>
            <p:nvPr/>
          </p:nvCxnSpPr>
          <p:spPr>
            <a:xfrm>
              <a:off x="21275804" y="37992634"/>
              <a:ext cx="442447" cy="58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32279B61-34A4-F4B7-F179-EDF644F50E45}"/>
                </a:ext>
              </a:extLst>
            </p:cNvPr>
            <p:cNvSpPr txBox="1"/>
            <p:nvPr/>
          </p:nvSpPr>
          <p:spPr>
            <a:xfrm>
              <a:off x="21371980" y="38008229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2EDC0A4E-D806-5519-8F92-3CCB911E2DDC}"/>
              </a:ext>
            </a:extLst>
          </p:cNvPr>
          <p:cNvCxnSpPr>
            <a:cxnSpLocks/>
            <a:stCxn id="1197" idx="6"/>
          </p:cNvCxnSpPr>
          <p:nvPr/>
        </p:nvCxnSpPr>
        <p:spPr>
          <a:xfrm>
            <a:off x="26157786" y="37085257"/>
            <a:ext cx="243433" cy="53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6863BC87-0E83-E602-D158-830921B9A4C0}"/>
              </a:ext>
            </a:extLst>
          </p:cNvPr>
          <p:cNvCxnSpPr>
            <a:cxnSpLocks/>
            <a:endCxn id="1152" idx="0"/>
          </p:cNvCxnSpPr>
          <p:nvPr/>
        </p:nvCxnSpPr>
        <p:spPr>
          <a:xfrm>
            <a:off x="26401219" y="37092462"/>
            <a:ext cx="311294" cy="564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TextBox 1212">
            <a:extLst>
              <a:ext uri="{FF2B5EF4-FFF2-40B4-BE49-F238E27FC236}">
                <a16:creationId xmlns:a16="http://schemas.microsoft.com/office/drawing/2014/main" id="{9C9C71BD-9E4C-D2EF-666B-F303D18398C3}"/>
              </a:ext>
            </a:extLst>
          </p:cNvPr>
          <p:cNvSpPr txBox="1"/>
          <p:nvPr/>
        </p:nvSpPr>
        <p:spPr>
          <a:xfrm>
            <a:off x="26352017" y="3729575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BEF864A8-C578-3E9C-0EB9-BD55C4C9674C}"/>
              </a:ext>
            </a:extLst>
          </p:cNvPr>
          <p:cNvSpPr/>
          <p:nvPr/>
        </p:nvSpPr>
        <p:spPr>
          <a:xfrm>
            <a:off x="25736157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127AA148-53B0-534F-6A2C-54C5DAB0F749}"/>
              </a:ext>
            </a:extLst>
          </p:cNvPr>
          <p:cNvSpPr/>
          <p:nvPr/>
        </p:nvSpPr>
        <p:spPr>
          <a:xfrm>
            <a:off x="26554113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B52047E7-E2C7-7437-AD8D-DB7477403471}"/>
              </a:ext>
            </a:extLst>
          </p:cNvPr>
          <p:cNvCxnSpPr>
            <a:cxnSpLocks/>
            <a:stCxn id="1214" idx="6"/>
            <a:endCxn id="1215" idx="2"/>
          </p:cNvCxnSpPr>
          <p:nvPr/>
        </p:nvCxnSpPr>
        <p:spPr>
          <a:xfrm>
            <a:off x="26111537" y="3853768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6153DDC3-9575-E1B6-CC71-4D2BC0E2379B}"/>
              </a:ext>
            </a:extLst>
          </p:cNvPr>
          <p:cNvSpPr txBox="1"/>
          <p:nvPr/>
        </p:nvSpPr>
        <p:spPr>
          <a:xfrm>
            <a:off x="26207712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52E2CA28-2DB3-8538-F82F-DEB87C8E9C0B}"/>
              </a:ext>
            </a:extLst>
          </p:cNvPr>
          <p:cNvSpPr/>
          <p:nvPr/>
        </p:nvSpPr>
        <p:spPr>
          <a:xfrm>
            <a:off x="24926869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450861EB-426A-4E3D-CFF9-120927A41C99}"/>
              </a:ext>
            </a:extLst>
          </p:cNvPr>
          <p:cNvCxnSpPr>
            <a:cxnSpLocks/>
            <a:stCxn id="1218" idx="6"/>
            <a:endCxn id="1214" idx="2"/>
          </p:cNvCxnSpPr>
          <p:nvPr/>
        </p:nvCxnSpPr>
        <p:spPr>
          <a:xfrm>
            <a:off x="25302249" y="3853768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4181CCD2-B65B-AE08-91DF-A8C76A046B07}"/>
              </a:ext>
            </a:extLst>
          </p:cNvPr>
          <p:cNvSpPr txBox="1"/>
          <p:nvPr/>
        </p:nvSpPr>
        <p:spPr>
          <a:xfrm>
            <a:off x="25398424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A58ADEF-04D2-54C6-9E6C-D3057553F3DE}"/>
              </a:ext>
            </a:extLst>
          </p:cNvPr>
          <p:cNvSpPr/>
          <p:nvPr/>
        </p:nvSpPr>
        <p:spPr>
          <a:xfrm>
            <a:off x="24103990" y="3834978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8BC188A1-AB0B-DC53-BCC2-A02671C853BA}"/>
              </a:ext>
            </a:extLst>
          </p:cNvPr>
          <p:cNvCxnSpPr>
            <a:cxnSpLocks/>
            <a:stCxn id="1221" idx="6"/>
          </p:cNvCxnSpPr>
          <p:nvPr/>
        </p:nvCxnSpPr>
        <p:spPr>
          <a:xfrm>
            <a:off x="24479369" y="3853915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BB10D586-08C5-9DEE-8951-15E5B019B42C}"/>
              </a:ext>
            </a:extLst>
          </p:cNvPr>
          <p:cNvSpPr txBox="1"/>
          <p:nvPr/>
        </p:nvSpPr>
        <p:spPr>
          <a:xfrm>
            <a:off x="24575545" y="3855474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B5E42441-C73F-8A9E-9D46-2F882832E6E8}"/>
              </a:ext>
            </a:extLst>
          </p:cNvPr>
          <p:cNvSpPr/>
          <p:nvPr/>
        </p:nvSpPr>
        <p:spPr>
          <a:xfrm>
            <a:off x="23286164" y="3834397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F9823102-1EB1-412A-D4D0-49DD781E5B94}"/>
              </a:ext>
            </a:extLst>
          </p:cNvPr>
          <p:cNvCxnSpPr>
            <a:cxnSpLocks/>
            <a:stCxn id="1224" idx="6"/>
            <a:endCxn id="1221" idx="2"/>
          </p:cNvCxnSpPr>
          <p:nvPr/>
        </p:nvCxnSpPr>
        <p:spPr>
          <a:xfrm>
            <a:off x="23661543" y="3853333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46E480B-B4A7-D3C3-54D7-D5C8CC0FC013}"/>
              </a:ext>
            </a:extLst>
          </p:cNvPr>
          <p:cNvSpPr txBox="1"/>
          <p:nvPr/>
        </p:nvSpPr>
        <p:spPr>
          <a:xfrm>
            <a:off x="23757719" y="3854893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742E77-3EF1-7331-A303-78D24165F4F5}"/>
              </a:ext>
            </a:extLst>
          </p:cNvPr>
          <p:cNvSpPr/>
          <p:nvPr/>
        </p:nvSpPr>
        <p:spPr>
          <a:xfrm>
            <a:off x="20827503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5CC194B7-7A83-7188-E090-A97DE22F301B}"/>
              </a:ext>
            </a:extLst>
          </p:cNvPr>
          <p:cNvSpPr/>
          <p:nvPr/>
        </p:nvSpPr>
        <p:spPr>
          <a:xfrm>
            <a:off x="2164545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8420909E-65EC-751D-F6EA-9F41A6044D8D}"/>
              </a:ext>
            </a:extLst>
          </p:cNvPr>
          <p:cNvSpPr/>
          <p:nvPr/>
        </p:nvSpPr>
        <p:spPr>
          <a:xfrm>
            <a:off x="2245934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ED55A0E4-1559-BF1B-6876-982772C7788C}"/>
              </a:ext>
            </a:extLst>
          </p:cNvPr>
          <p:cNvCxnSpPr>
            <a:cxnSpLocks/>
            <a:stCxn id="1227" idx="6"/>
            <a:endCxn id="1228" idx="2"/>
          </p:cNvCxnSpPr>
          <p:nvPr/>
        </p:nvCxnSpPr>
        <p:spPr>
          <a:xfrm>
            <a:off x="21202883" y="3852962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TextBox 1230">
            <a:extLst>
              <a:ext uri="{FF2B5EF4-FFF2-40B4-BE49-F238E27FC236}">
                <a16:creationId xmlns:a16="http://schemas.microsoft.com/office/drawing/2014/main" id="{6D3E4FE0-D7E4-3B92-B1E9-4352586025FF}"/>
              </a:ext>
            </a:extLst>
          </p:cNvPr>
          <p:cNvSpPr txBox="1"/>
          <p:nvPr/>
        </p:nvSpPr>
        <p:spPr>
          <a:xfrm>
            <a:off x="21299058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32" name="Straight Arrow Connector 1231">
            <a:extLst>
              <a:ext uri="{FF2B5EF4-FFF2-40B4-BE49-F238E27FC236}">
                <a16:creationId xmlns:a16="http://schemas.microsoft.com/office/drawing/2014/main" id="{9F425CD2-A90F-7E8E-C749-2715871732E8}"/>
              </a:ext>
            </a:extLst>
          </p:cNvPr>
          <p:cNvCxnSpPr>
            <a:cxnSpLocks/>
            <a:stCxn id="1228" idx="6"/>
            <a:endCxn id="1229" idx="2"/>
          </p:cNvCxnSpPr>
          <p:nvPr/>
        </p:nvCxnSpPr>
        <p:spPr>
          <a:xfrm>
            <a:off x="22020838" y="3852962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AC8530C1-0957-F20B-C9BF-D595BB238DB2}"/>
              </a:ext>
            </a:extLst>
          </p:cNvPr>
          <p:cNvSpPr txBox="1"/>
          <p:nvPr/>
        </p:nvSpPr>
        <p:spPr>
          <a:xfrm>
            <a:off x="22154500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6B75B48F-33A3-E2A1-94E8-461708624C89}"/>
              </a:ext>
            </a:extLst>
          </p:cNvPr>
          <p:cNvCxnSpPr>
            <a:cxnSpLocks/>
            <a:stCxn id="1229" idx="6"/>
            <a:endCxn id="1224" idx="2"/>
          </p:cNvCxnSpPr>
          <p:nvPr/>
        </p:nvCxnSpPr>
        <p:spPr>
          <a:xfrm>
            <a:off x="22834728" y="3852962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TextBox 1234">
            <a:extLst>
              <a:ext uri="{FF2B5EF4-FFF2-40B4-BE49-F238E27FC236}">
                <a16:creationId xmlns:a16="http://schemas.microsoft.com/office/drawing/2014/main" id="{BEEFA14F-0760-5B21-CB18-341ACCC79F37}"/>
              </a:ext>
            </a:extLst>
          </p:cNvPr>
          <p:cNvSpPr txBox="1"/>
          <p:nvPr/>
        </p:nvSpPr>
        <p:spPr>
          <a:xfrm>
            <a:off x="22973016" y="385472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742B63A-1922-07B6-3262-D7D496505CAD}"/>
              </a:ext>
            </a:extLst>
          </p:cNvPr>
          <p:cNvSpPr txBox="1"/>
          <p:nvPr/>
        </p:nvSpPr>
        <p:spPr>
          <a:xfrm>
            <a:off x="26924978" y="3853820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023DB6BA-A910-8085-74A6-244A5803D972}"/>
              </a:ext>
            </a:extLst>
          </p:cNvPr>
          <p:cNvGrpSpPr/>
          <p:nvPr/>
        </p:nvGrpSpPr>
        <p:grpSpPr>
          <a:xfrm>
            <a:off x="26929492" y="20530838"/>
            <a:ext cx="409296" cy="18022442"/>
            <a:chOff x="2736374" y="-11940742"/>
            <a:chExt cx="1137095" cy="17405265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24F852CD-3502-6B66-C190-96E6581A6222}"/>
                </a:ext>
              </a:extLst>
            </p:cNvPr>
            <p:cNvCxnSpPr>
              <a:cxnSpLocks/>
              <a:stCxn id="1215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>
              <a:extLst>
                <a:ext uri="{FF2B5EF4-FFF2-40B4-BE49-F238E27FC236}">
                  <a16:creationId xmlns:a16="http://schemas.microsoft.com/office/drawing/2014/main" id="{C2CE800A-068D-EEC5-89B7-CAD983B2271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940742"/>
              <a:ext cx="27457" cy="1740526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0" name="Oval 1239">
            <a:extLst>
              <a:ext uri="{FF2B5EF4-FFF2-40B4-BE49-F238E27FC236}">
                <a16:creationId xmlns:a16="http://schemas.microsoft.com/office/drawing/2014/main" id="{A56C915F-9105-2515-F615-98CB07FFB385}"/>
              </a:ext>
            </a:extLst>
          </p:cNvPr>
          <p:cNvSpPr/>
          <p:nvPr/>
        </p:nvSpPr>
        <p:spPr>
          <a:xfrm>
            <a:off x="25024923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3BD6500D-69F5-5A35-30B4-E5782A63B7A8}"/>
              </a:ext>
            </a:extLst>
          </p:cNvPr>
          <p:cNvSpPr/>
          <p:nvPr/>
        </p:nvSpPr>
        <p:spPr>
          <a:xfrm>
            <a:off x="25842879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1B8BE6A7-01B1-901F-23FD-CEA8675E7F1F}"/>
              </a:ext>
            </a:extLst>
          </p:cNvPr>
          <p:cNvCxnSpPr>
            <a:cxnSpLocks/>
            <a:stCxn id="1240" idx="6"/>
            <a:endCxn id="1241" idx="2"/>
          </p:cNvCxnSpPr>
          <p:nvPr/>
        </p:nvCxnSpPr>
        <p:spPr>
          <a:xfrm>
            <a:off x="25400303" y="39268915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7967DE7-E390-D640-9D3D-40CFBE9A978B}"/>
              </a:ext>
            </a:extLst>
          </p:cNvPr>
          <p:cNvSpPr txBox="1"/>
          <p:nvPr/>
        </p:nvSpPr>
        <p:spPr>
          <a:xfrm>
            <a:off x="25496478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12469D4-D4A8-D83F-529D-D2E707A57D27}"/>
              </a:ext>
            </a:extLst>
          </p:cNvPr>
          <p:cNvSpPr/>
          <p:nvPr/>
        </p:nvSpPr>
        <p:spPr>
          <a:xfrm>
            <a:off x="24215635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5EEA4F4E-63CE-6B88-DBED-DF6317EA1616}"/>
              </a:ext>
            </a:extLst>
          </p:cNvPr>
          <p:cNvCxnSpPr>
            <a:cxnSpLocks/>
            <a:stCxn id="1244" idx="6"/>
            <a:endCxn id="1240" idx="2"/>
          </p:cNvCxnSpPr>
          <p:nvPr/>
        </p:nvCxnSpPr>
        <p:spPr>
          <a:xfrm>
            <a:off x="24591015" y="3926891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6" name="TextBox 1245">
            <a:extLst>
              <a:ext uri="{FF2B5EF4-FFF2-40B4-BE49-F238E27FC236}">
                <a16:creationId xmlns:a16="http://schemas.microsoft.com/office/drawing/2014/main" id="{9D052033-F0CF-1783-83DD-58D70D73A861}"/>
              </a:ext>
            </a:extLst>
          </p:cNvPr>
          <p:cNvSpPr txBox="1"/>
          <p:nvPr/>
        </p:nvSpPr>
        <p:spPr>
          <a:xfrm>
            <a:off x="24687190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314FB88F-8934-57FC-47E8-D85E760F5DB8}"/>
              </a:ext>
            </a:extLst>
          </p:cNvPr>
          <p:cNvSpPr/>
          <p:nvPr/>
        </p:nvSpPr>
        <p:spPr>
          <a:xfrm>
            <a:off x="23392756" y="3908102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47E55443-8573-253A-3085-B643981B557C}"/>
              </a:ext>
            </a:extLst>
          </p:cNvPr>
          <p:cNvCxnSpPr>
            <a:cxnSpLocks/>
            <a:stCxn id="1247" idx="6"/>
          </p:cNvCxnSpPr>
          <p:nvPr/>
        </p:nvCxnSpPr>
        <p:spPr>
          <a:xfrm>
            <a:off x="23768135" y="3927038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3CF9F70-8B4B-6085-D1CD-8EF5C4DEEF39}"/>
              </a:ext>
            </a:extLst>
          </p:cNvPr>
          <p:cNvSpPr txBox="1"/>
          <p:nvPr/>
        </p:nvSpPr>
        <p:spPr>
          <a:xfrm>
            <a:off x="23864311" y="3928598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92948EC0-C06D-FB8F-9CEA-901FF8D6A01E}"/>
              </a:ext>
            </a:extLst>
          </p:cNvPr>
          <p:cNvSpPr/>
          <p:nvPr/>
        </p:nvSpPr>
        <p:spPr>
          <a:xfrm>
            <a:off x="22574930" y="3907520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1" name="Straight Arrow Connector 1250">
            <a:extLst>
              <a:ext uri="{FF2B5EF4-FFF2-40B4-BE49-F238E27FC236}">
                <a16:creationId xmlns:a16="http://schemas.microsoft.com/office/drawing/2014/main" id="{69F59F11-5E89-A65A-8A59-26676FF94842}"/>
              </a:ext>
            </a:extLst>
          </p:cNvPr>
          <p:cNvCxnSpPr>
            <a:cxnSpLocks/>
            <a:stCxn id="1250" idx="6"/>
            <a:endCxn id="1247" idx="2"/>
          </p:cNvCxnSpPr>
          <p:nvPr/>
        </p:nvCxnSpPr>
        <p:spPr>
          <a:xfrm>
            <a:off x="22950309" y="39264570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0D2A38B-696D-F09F-2808-75970E1D3FF8}"/>
              </a:ext>
            </a:extLst>
          </p:cNvPr>
          <p:cNvSpPr txBox="1"/>
          <p:nvPr/>
        </p:nvSpPr>
        <p:spPr>
          <a:xfrm>
            <a:off x="23046485" y="392801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C72A3AF2-46D4-CF47-A257-72F7300FCC88}"/>
              </a:ext>
            </a:extLst>
          </p:cNvPr>
          <p:cNvSpPr/>
          <p:nvPr/>
        </p:nvSpPr>
        <p:spPr>
          <a:xfrm>
            <a:off x="20116269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117687C-8835-5FC3-C95B-81A3063E8E3D}"/>
              </a:ext>
            </a:extLst>
          </p:cNvPr>
          <p:cNvSpPr/>
          <p:nvPr/>
        </p:nvSpPr>
        <p:spPr>
          <a:xfrm>
            <a:off x="2093422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03B53E7-F267-6B24-725E-F19B396A8AA5}"/>
              </a:ext>
            </a:extLst>
          </p:cNvPr>
          <p:cNvSpPr/>
          <p:nvPr/>
        </p:nvSpPr>
        <p:spPr>
          <a:xfrm>
            <a:off x="2174811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2904A756-5BC9-C94B-9A5D-9F1C605E55C3}"/>
              </a:ext>
            </a:extLst>
          </p:cNvPr>
          <p:cNvCxnSpPr>
            <a:cxnSpLocks/>
            <a:stCxn id="1253" idx="6"/>
            <a:endCxn id="1254" idx="2"/>
          </p:cNvCxnSpPr>
          <p:nvPr/>
        </p:nvCxnSpPr>
        <p:spPr>
          <a:xfrm>
            <a:off x="20491649" y="39260852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0051BE5-3B52-4C30-5BA3-9064E071ACFD}"/>
              </a:ext>
            </a:extLst>
          </p:cNvPr>
          <p:cNvSpPr txBox="1"/>
          <p:nvPr/>
        </p:nvSpPr>
        <p:spPr>
          <a:xfrm>
            <a:off x="20587824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DD88BC55-DE17-D9C1-1216-90501C3EDFD2}"/>
              </a:ext>
            </a:extLst>
          </p:cNvPr>
          <p:cNvCxnSpPr>
            <a:cxnSpLocks/>
            <a:stCxn id="1254" idx="6"/>
            <a:endCxn id="1255" idx="2"/>
          </p:cNvCxnSpPr>
          <p:nvPr/>
        </p:nvCxnSpPr>
        <p:spPr>
          <a:xfrm>
            <a:off x="21309604" y="39260852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TextBox 1258">
            <a:extLst>
              <a:ext uri="{FF2B5EF4-FFF2-40B4-BE49-F238E27FC236}">
                <a16:creationId xmlns:a16="http://schemas.microsoft.com/office/drawing/2014/main" id="{48BD9BDC-8206-F03E-7D44-63C1E57E1D9D}"/>
              </a:ext>
            </a:extLst>
          </p:cNvPr>
          <p:cNvSpPr txBox="1"/>
          <p:nvPr/>
        </p:nvSpPr>
        <p:spPr>
          <a:xfrm>
            <a:off x="21443266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120AF91C-FFAC-74E0-8DD8-71FE726C66B1}"/>
              </a:ext>
            </a:extLst>
          </p:cNvPr>
          <p:cNvCxnSpPr>
            <a:cxnSpLocks/>
            <a:stCxn id="1255" idx="6"/>
            <a:endCxn id="1250" idx="2"/>
          </p:cNvCxnSpPr>
          <p:nvPr/>
        </p:nvCxnSpPr>
        <p:spPr>
          <a:xfrm>
            <a:off x="22123494" y="39260852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25AE775B-A27D-6390-FE3E-F4014033E7E1}"/>
              </a:ext>
            </a:extLst>
          </p:cNvPr>
          <p:cNvSpPr txBox="1"/>
          <p:nvPr/>
        </p:nvSpPr>
        <p:spPr>
          <a:xfrm>
            <a:off x="22261782" y="392784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48088BD-42F2-D8F0-A310-002939FF4D63}"/>
              </a:ext>
            </a:extLst>
          </p:cNvPr>
          <p:cNvSpPr/>
          <p:nvPr/>
        </p:nvSpPr>
        <p:spPr>
          <a:xfrm>
            <a:off x="26661539" y="390657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E80BBA7-2B2C-3120-1A2B-F113335980B7}"/>
              </a:ext>
            </a:extLst>
          </p:cNvPr>
          <p:cNvCxnSpPr>
            <a:cxnSpLocks/>
            <a:stCxn id="1241" idx="6"/>
            <a:endCxn id="1263" idx="2"/>
          </p:cNvCxnSpPr>
          <p:nvPr/>
        </p:nvCxnSpPr>
        <p:spPr>
          <a:xfrm flipV="1">
            <a:off x="26218258" y="39255152"/>
            <a:ext cx="443281" cy="137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5" name="TextBox 1264">
            <a:extLst>
              <a:ext uri="{FF2B5EF4-FFF2-40B4-BE49-F238E27FC236}">
                <a16:creationId xmlns:a16="http://schemas.microsoft.com/office/drawing/2014/main" id="{3FD46DE1-8E12-EBCB-8F9E-B8FA213EF086}"/>
              </a:ext>
            </a:extLst>
          </p:cNvPr>
          <p:cNvSpPr txBox="1"/>
          <p:nvPr/>
        </p:nvSpPr>
        <p:spPr>
          <a:xfrm>
            <a:off x="26315138" y="39270747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682D62F-119A-446A-D855-C51B52AF8C9C}"/>
              </a:ext>
            </a:extLst>
          </p:cNvPr>
          <p:cNvSpPr txBox="1"/>
          <p:nvPr/>
        </p:nvSpPr>
        <p:spPr>
          <a:xfrm>
            <a:off x="27032404" y="3925567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4DD3243-4EFB-A2C4-E9A9-920947867B43}"/>
              </a:ext>
            </a:extLst>
          </p:cNvPr>
          <p:cNvGrpSpPr/>
          <p:nvPr/>
        </p:nvGrpSpPr>
        <p:grpSpPr>
          <a:xfrm>
            <a:off x="27036918" y="20498775"/>
            <a:ext cx="404933" cy="18771973"/>
            <a:chOff x="2736374" y="-12664605"/>
            <a:chExt cx="1124974" cy="18129128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88786120-2170-F236-8C80-77801B733B5C}"/>
                </a:ext>
              </a:extLst>
            </p:cNvPr>
            <p:cNvCxnSpPr>
              <a:cxnSpLocks/>
              <a:stCxn id="1263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>
              <a:extLst>
                <a:ext uri="{FF2B5EF4-FFF2-40B4-BE49-F238E27FC236}">
                  <a16:creationId xmlns:a16="http://schemas.microsoft.com/office/drawing/2014/main" id="{67E7135A-E1A3-5ADD-C2AE-0FC15FE0978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575546" y="-12664605"/>
              <a:ext cx="270466" cy="18129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0" name="Oval 1269">
            <a:extLst>
              <a:ext uri="{FF2B5EF4-FFF2-40B4-BE49-F238E27FC236}">
                <a16:creationId xmlns:a16="http://schemas.microsoft.com/office/drawing/2014/main" id="{46322417-CF32-68A7-5852-0B7C95646CC7}"/>
              </a:ext>
            </a:extLst>
          </p:cNvPr>
          <p:cNvSpPr/>
          <p:nvPr/>
        </p:nvSpPr>
        <p:spPr>
          <a:xfrm>
            <a:off x="24955690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C9FA8AD0-2066-62A5-E628-B39D82C5DDA1}"/>
              </a:ext>
            </a:extLst>
          </p:cNvPr>
          <p:cNvSpPr/>
          <p:nvPr/>
        </p:nvSpPr>
        <p:spPr>
          <a:xfrm>
            <a:off x="25773646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68769636-1D63-20DF-FB6D-8C8CAC9E3EF1}"/>
              </a:ext>
            </a:extLst>
          </p:cNvPr>
          <p:cNvCxnSpPr>
            <a:cxnSpLocks/>
            <a:stCxn id="1270" idx="6"/>
            <a:endCxn id="1271" idx="2"/>
          </p:cNvCxnSpPr>
          <p:nvPr/>
        </p:nvCxnSpPr>
        <p:spPr>
          <a:xfrm>
            <a:off x="25331070" y="3995186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8AB49A4-2AE2-6CD8-1ACE-B713C5B730C6}"/>
              </a:ext>
            </a:extLst>
          </p:cNvPr>
          <p:cNvSpPr txBox="1"/>
          <p:nvPr/>
        </p:nvSpPr>
        <p:spPr>
          <a:xfrm>
            <a:off x="25427245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44CE61CD-AD75-CF21-83F0-2EF2CF47E385}"/>
              </a:ext>
            </a:extLst>
          </p:cNvPr>
          <p:cNvSpPr/>
          <p:nvPr/>
        </p:nvSpPr>
        <p:spPr>
          <a:xfrm>
            <a:off x="24146402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60D07D55-4D86-31A7-FA88-43CC866F743C}"/>
              </a:ext>
            </a:extLst>
          </p:cNvPr>
          <p:cNvCxnSpPr>
            <a:cxnSpLocks/>
            <a:stCxn id="1274" idx="6"/>
            <a:endCxn id="1270" idx="2"/>
          </p:cNvCxnSpPr>
          <p:nvPr/>
        </p:nvCxnSpPr>
        <p:spPr>
          <a:xfrm>
            <a:off x="24521782" y="3995186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6" name="TextBox 1275">
            <a:extLst>
              <a:ext uri="{FF2B5EF4-FFF2-40B4-BE49-F238E27FC236}">
                <a16:creationId xmlns:a16="http://schemas.microsoft.com/office/drawing/2014/main" id="{05F418A2-9995-E10F-51DE-6CFA80B2E6C4}"/>
              </a:ext>
            </a:extLst>
          </p:cNvPr>
          <p:cNvSpPr txBox="1"/>
          <p:nvPr/>
        </p:nvSpPr>
        <p:spPr>
          <a:xfrm>
            <a:off x="24617957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40B1F13-A303-26BA-E164-DFCDBC555F23}"/>
              </a:ext>
            </a:extLst>
          </p:cNvPr>
          <p:cNvSpPr/>
          <p:nvPr/>
        </p:nvSpPr>
        <p:spPr>
          <a:xfrm>
            <a:off x="23323523" y="397639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FC94D770-41EA-D745-06E1-FC99D8BC5D68}"/>
              </a:ext>
            </a:extLst>
          </p:cNvPr>
          <p:cNvCxnSpPr>
            <a:cxnSpLocks/>
            <a:stCxn id="1277" idx="6"/>
          </p:cNvCxnSpPr>
          <p:nvPr/>
        </p:nvCxnSpPr>
        <p:spPr>
          <a:xfrm>
            <a:off x="23698902" y="3995333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38D6B8A3-D1A2-758E-8251-B173600854C2}"/>
              </a:ext>
            </a:extLst>
          </p:cNvPr>
          <p:cNvSpPr txBox="1"/>
          <p:nvPr/>
        </p:nvSpPr>
        <p:spPr>
          <a:xfrm>
            <a:off x="23795078" y="399689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5098D672-F76D-1890-02BB-9ABC2903BD1D}"/>
              </a:ext>
            </a:extLst>
          </p:cNvPr>
          <p:cNvSpPr/>
          <p:nvPr/>
        </p:nvSpPr>
        <p:spPr>
          <a:xfrm>
            <a:off x="22505697" y="3975815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7C0B7CE6-FD27-B636-311B-C2EE4144611E}"/>
              </a:ext>
            </a:extLst>
          </p:cNvPr>
          <p:cNvCxnSpPr>
            <a:cxnSpLocks/>
            <a:stCxn id="1280" idx="6"/>
            <a:endCxn id="1277" idx="2"/>
          </p:cNvCxnSpPr>
          <p:nvPr/>
        </p:nvCxnSpPr>
        <p:spPr>
          <a:xfrm>
            <a:off x="22881076" y="3994751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C41AB50-895E-C00E-E62E-5B87546A454A}"/>
              </a:ext>
            </a:extLst>
          </p:cNvPr>
          <p:cNvSpPr txBox="1"/>
          <p:nvPr/>
        </p:nvSpPr>
        <p:spPr>
          <a:xfrm>
            <a:off x="22977252" y="39963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F7C9760-C8F0-53DC-C26C-A760A0378DC9}"/>
              </a:ext>
            </a:extLst>
          </p:cNvPr>
          <p:cNvSpPr/>
          <p:nvPr/>
        </p:nvSpPr>
        <p:spPr>
          <a:xfrm>
            <a:off x="20047036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267926C1-4645-4621-D549-B9E2ADA88946}"/>
              </a:ext>
            </a:extLst>
          </p:cNvPr>
          <p:cNvSpPr/>
          <p:nvPr/>
        </p:nvSpPr>
        <p:spPr>
          <a:xfrm>
            <a:off x="2086499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983B703-ADE0-519D-AE05-5FE56851B846}"/>
              </a:ext>
            </a:extLst>
          </p:cNvPr>
          <p:cNvSpPr/>
          <p:nvPr/>
        </p:nvSpPr>
        <p:spPr>
          <a:xfrm>
            <a:off x="2167888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3CDA2304-02B7-FDD1-B259-3376C008083E}"/>
              </a:ext>
            </a:extLst>
          </p:cNvPr>
          <p:cNvCxnSpPr>
            <a:cxnSpLocks/>
            <a:stCxn id="1283" idx="6"/>
            <a:endCxn id="1284" idx="2"/>
          </p:cNvCxnSpPr>
          <p:nvPr/>
        </p:nvCxnSpPr>
        <p:spPr>
          <a:xfrm>
            <a:off x="20422416" y="3994380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7" name="TextBox 1286">
            <a:extLst>
              <a:ext uri="{FF2B5EF4-FFF2-40B4-BE49-F238E27FC236}">
                <a16:creationId xmlns:a16="http://schemas.microsoft.com/office/drawing/2014/main" id="{62257FE9-5C50-525E-2F59-9DE637CA24CA}"/>
              </a:ext>
            </a:extLst>
          </p:cNvPr>
          <p:cNvSpPr txBox="1"/>
          <p:nvPr/>
        </p:nvSpPr>
        <p:spPr>
          <a:xfrm>
            <a:off x="20518591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34D8C7A4-CFBE-9FEA-6A10-C43BB630C46E}"/>
              </a:ext>
            </a:extLst>
          </p:cNvPr>
          <p:cNvCxnSpPr>
            <a:cxnSpLocks/>
            <a:stCxn id="1284" idx="6"/>
            <a:endCxn id="1285" idx="2"/>
          </p:cNvCxnSpPr>
          <p:nvPr/>
        </p:nvCxnSpPr>
        <p:spPr>
          <a:xfrm>
            <a:off x="21240371" y="3994380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9" name="TextBox 1288">
            <a:extLst>
              <a:ext uri="{FF2B5EF4-FFF2-40B4-BE49-F238E27FC236}">
                <a16:creationId xmlns:a16="http://schemas.microsoft.com/office/drawing/2014/main" id="{DAD774FB-60CB-46AB-11C8-FB5F6FE75365}"/>
              </a:ext>
            </a:extLst>
          </p:cNvPr>
          <p:cNvSpPr txBox="1"/>
          <p:nvPr/>
        </p:nvSpPr>
        <p:spPr>
          <a:xfrm>
            <a:off x="21374033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0F74A65F-CF8F-DAC2-04F6-36911526CBC8}"/>
              </a:ext>
            </a:extLst>
          </p:cNvPr>
          <p:cNvCxnSpPr>
            <a:cxnSpLocks/>
            <a:stCxn id="1285" idx="6"/>
            <a:endCxn id="1280" idx="2"/>
          </p:cNvCxnSpPr>
          <p:nvPr/>
        </p:nvCxnSpPr>
        <p:spPr>
          <a:xfrm>
            <a:off x="22054261" y="3994380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9733B67-8D72-1817-26AD-B54C5601C9B5}"/>
              </a:ext>
            </a:extLst>
          </p:cNvPr>
          <p:cNvSpPr txBox="1"/>
          <p:nvPr/>
        </p:nvSpPr>
        <p:spPr>
          <a:xfrm>
            <a:off x="22192549" y="3996138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E5C6B583-DBE1-245B-0821-7B864829B1D7}"/>
              </a:ext>
            </a:extLst>
          </p:cNvPr>
          <p:cNvSpPr/>
          <p:nvPr/>
        </p:nvSpPr>
        <p:spPr>
          <a:xfrm>
            <a:off x="26606962" y="3976006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E523A09A-ABEF-EBAF-66C9-14D9ECACB0BE}"/>
              </a:ext>
            </a:extLst>
          </p:cNvPr>
          <p:cNvCxnSpPr>
            <a:cxnSpLocks/>
            <a:stCxn id="1271" idx="6"/>
            <a:endCxn id="1292" idx="2"/>
          </p:cNvCxnSpPr>
          <p:nvPr/>
        </p:nvCxnSpPr>
        <p:spPr>
          <a:xfrm flipV="1">
            <a:off x="26149025" y="39949427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4" name="TextBox 1293">
            <a:extLst>
              <a:ext uri="{FF2B5EF4-FFF2-40B4-BE49-F238E27FC236}">
                <a16:creationId xmlns:a16="http://schemas.microsoft.com/office/drawing/2014/main" id="{AA4DCD0B-D1DF-8E11-2887-F61611F9A32F}"/>
              </a:ext>
            </a:extLst>
          </p:cNvPr>
          <p:cNvSpPr txBox="1"/>
          <p:nvPr/>
        </p:nvSpPr>
        <p:spPr>
          <a:xfrm>
            <a:off x="26245905" y="39953696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16E8FFA6-EF8C-D37F-9A7F-C3DAF7928031}"/>
              </a:ext>
            </a:extLst>
          </p:cNvPr>
          <p:cNvSpPr txBox="1"/>
          <p:nvPr/>
        </p:nvSpPr>
        <p:spPr>
          <a:xfrm>
            <a:off x="26963171" y="3993862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336A4DC-3E10-20DD-FE6F-BA48CAA306B5}"/>
              </a:ext>
            </a:extLst>
          </p:cNvPr>
          <p:cNvGrpSpPr/>
          <p:nvPr/>
        </p:nvGrpSpPr>
        <p:grpSpPr>
          <a:xfrm>
            <a:off x="26982341" y="20530837"/>
            <a:ext cx="491492" cy="19421027"/>
            <a:chOff x="2161358" y="-13293202"/>
            <a:chExt cx="1365450" cy="18755955"/>
          </a:xfrm>
        </p:grpSpPr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6D22DB4E-6581-CC42-77BC-86FB94442172}"/>
                </a:ext>
              </a:extLst>
            </p:cNvPr>
            <p:cNvCxnSpPr>
              <a:cxnSpLocks/>
              <a:stCxn id="1292" idx="6"/>
            </p:cNvCxnSpPr>
            <p:nvPr/>
          </p:nvCxnSpPr>
          <p:spPr>
            <a:xfrm>
              <a:off x="2161358" y="5460399"/>
              <a:ext cx="1365450" cy="23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Arrow Connector 1297">
              <a:extLst>
                <a:ext uri="{FF2B5EF4-FFF2-40B4-BE49-F238E27FC236}">
                  <a16:creationId xmlns:a16="http://schemas.microsoft.com/office/drawing/2014/main" id="{7D1EDE12-F8E0-677C-C9B6-F409FF7FB1F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151632" y="-13293202"/>
              <a:ext cx="355523" cy="187559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9" name="Oval 1298">
            <a:extLst>
              <a:ext uri="{FF2B5EF4-FFF2-40B4-BE49-F238E27FC236}">
                <a16:creationId xmlns:a16="http://schemas.microsoft.com/office/drawing/2014/main" id="{240F2042-FE62-C251-CEA2-7624B9A58DDE}"/>
              </a:ext>
            </a:extLst>
          </p:cNvPr>
          <p:cNvSpPr/>
          <p:nvPr/>
        </p:nvSpPr>
        <p:spPr>
          <a:xfrm>
            <a:off x="19237748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B7D111D9-0B62-B635-1002-3961B2671C0E}"/>
              </a:ext>
            </a:extLst>
          </p:cNvPr>
          <p:cNvCxnSpPr>
            <a:cxnSpLocks/>
            <a:stCxn id="1299" idx="6"/>
            <a:endCxn id="1283" idx="2"/>
          </p:cNvCxnSpPr>
          <p:nvPr/>
        </p:nvCxnSpPr>
        <p:spPr>
          <a:xfrm flipV="1">
            <a:off x="19613127" y="3994380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9A0268-FAE6-F9E9-A2A1-51301C920C50}"/>
              </a:ext>
            </a:extLst>
          </p:cNvPr>
          <p:cNvSpPr txBox="1"/>
          <p:nvPr/>
        </p:nvSpPr>
        <p:spPr>
          <a:xfrm>
            <a:off x="19709303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BE2ABD4-9028-F6CC-5481-3465B4DBD657}"/>
              </a:ext>
            </a:extLst>
          </p:cNvPr>
          <p:cNvSpPr/>
          <p:nvPr/>
        </p:nvSpPr>
        <p:spPr>
          <a:xfrm>
            <a:off x="25077896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EB1B81C3-E56D-3746-2415-735BDDA89F42}"/>
              </a:ext>
            </a:extLst>
          </p:cNvPr>
          <p:cNvSpPr/>
          <p:nvPr/>
        </p:nvSpPr>
        <p:spPr>
          <a:xfrm>
            <a:off x="25895852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3D61651-2FCD-0101-57A1-B528A7956872}"/>
              </a:ext>
            </a:extLst>
          </p:cNvPr>
          <p:cNvCxnSpPr>
            <a:cxnSpLocks/>
            <a:stCxn id="1302" idx="6"/>
            <a:endCxn id="1303" idx="2"/>
          </p:cNvCxnSpPr>
          <p:nvPr/>
        </p:nvCxnSpPr>
        <p:spPr>
          <a:xfrm>
            <a:off x="25453276" y="4132155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3FDD09E0-75EC-6AB4-36DE-28F451882715}"/>
              </a:ext>
            </a:extLst>
          </p:cNvPr>
          <p:cNvSpPr txBox="1"/>
          <p:nvPr/>
        </p:nvSpPr>
        <p:spPr>
          <a:xfrm>
            <a:off x="25549451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0D69DADB-C06F-6A86-B980-8CDE89D66DAE}"/>
              </a:ext>
            </a:extLst>
          </p:cNvPr>
          <p:cNvSpPr/>
          <p:nvPr/>
        </p:nvSpPr>
        <p:spPr>
          <a:xfrm>
            <a:off x="24268608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6D0C847A-1EC3-F8F5-B099-0E296EC05AB8}"/>
              </a:ext>
            </a:extLst>
          </p:cNvPr>
          <p:cNvCxnSpPr>
            <a:cxnSpLocks/>
            <a:stCxn id="1306" idx="6"/>
            <a:endCxn id="1302" idx="2"/>
          </p:cNvCxnSpPr>
          <p:nvPr/>
        </p:nvCxnSpPr>
        <p:spPr>
          <a:xfrm>
            <a:off x="24643988" y="4132155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3DAEDCB3-7B30-5ED6-32FA-A7CD813004FB}"/>
              </a:ext>
            </a:extLst>
          </p:cNvPr>
          <p:cNvSpPr txBox="1"/>
          <p:nvPr/>
        </p:nvSpPr>
        <p:spPr>
          <a:xfrm>
            <a:off x="24740163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14889868-EE01-D6F7-76CC-7EE28235ABC4}"/>
              </a:ext>
            </a:extLst>
          </p:cNvPr>
          <p:cNvSpPr/>
          <p:nvPr/>
        </p:nvSpPr>
        <p:spPr>
          <a:xfrm>
            <a:off x="23445729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D04DFB74-9C3C-4E4A-79D7-DF4132BE911C}"/>
              </a:ext>
            </a:extLst>
          </p:cNvPr>
          <p:cNvCxnSpPr>
            <a:cxnSpLocks/>
            <a:stCxn id="1309" idx="6"/>
          </p:cNvCxnSpPr>
          <p:nvPr/>
        </p:nvCxnSpPr>
        <p:spPr>
          <a:xfrm>
            <a:off x="23821108" y="4132302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A395BFF-BAD0-7EA0-6DED-862901EBBD27}"/>
              </a:ext>
            </a:extLst>
          </p:cNvPr>
          <p:cNvSpPr txBox="1"/>
          <p:nvPr/>
        </p:nvSpPr>
        <p:spPr>
          <a:xfrm>
            <a:off x="239172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6A74F349-FEC2-CDF9-A11F-86166E0B3C85}"/>
              </a:ext>
            </a:extLst>
          </p:cNvPr>
          <p:cNvSpPr/>
          <p:nvPr/>
        </p:nvSpPr>
        <p:spPr>
          <a:xfrm>
            <a:off x="22627903" y="41127843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02B48FF4-503B-C58A-70BA-84CEBB5B0A44}"/>
              </a:ext>
            </a:extLst>
          </p:cNvPr>
          <p:cNvCxnSpPr>
            <a:cxnSpLocks/>
            <a:stCxn id="1312" idx="6"/>
            <a:endCxn id="1309" idx="2"/>
          </p:cNvCxnSpPr>
          <p:nvPr/>
        </p:nvCxnSpPr>
        <p:spPr>
          <a:xfrm>
            <a:off x="23003282" y="41317208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6072760-0902-53E5-BC2D-AF91616F61E2}"/>
              </a:ext>
            </a:extLst>
          </p:cNvPr>
          <p:cNvSpPr txBox="1"/>
          <p:nvPr/>
        </p:nvSpPr>
        <p:spPr>
          <a:xfrm>
            <a:off x="23099458" y="4133280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460A6606-7BD0-56EE-1000-FBF436BE833E}"/>
              </a:ext>
            </a:extLst>
          </p:cNvPr>
          <p:cNvSpPr/>
          <p:nvPr/>
        </p:nvSpPr>
        <p:spPr>
          <a:xfrm>
            <a:off x="20169242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53CEAB7-CC9A-419C-BFDA-E5D3FA147048}"/>
              </a:ext>
            </a:extLst>
          </p:cNvPr>
          <p:cNvSpPr/>
          <p:nvPr/>
        </p:nvSpPr>
        <p:spPr>
          <a:xfrm>
            <a:off x="2098719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3A05B228-7824-B832-437E-1303A867D832}"/>
              </a:ext>
            </a:extLst>
          </p:cNvPr>
          <p:cNvSpPr/>
          <p:nvPr/>
        </p:nvSpPr>
        <p:spPr>
          <a:xfrm>
            <a:off x="2180108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9D085013-6268-AA91-EA98-24F7CA91B118}"/>
              </a:ext>
            </a:extLst>
          </p:cNvPr>
          <p:cNvCxnSpPr>
            <a:cxnSpLocks/>
            <a:stCxn id="1315" idx="6"/>
            <a:endCxn id="1316" idx="2"/>
          </p:cNvCxnSpPr>
          <p:nvPr/>
        </p:nvCxnSpPr>
        <p:spPr>
          <a:xfrm>
            <a:off x="20544622" y="4131349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FA047ACD-9389-7BE9-352A-808C130DBE56}"/>
              </a:ext>
            </a:extLst>
          </p:cNvPr>
          <p:cNvSpPr txBox="1"/>
          <p:nvPr/>
        </p:nvSpPr>
        <p:spPr>
          <a:xfrm>
            <a:off x="20640797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FDA33FB-0AE2-C408-9216-074CA79FCBFE}"/>
              </a:ext>
            </a:extLst>
          </p:cNvPr>
          <p:cNvCxnSpPr>
            <a:cxnSpLocks/>
            <a:stCxn id="1316" idx="6"/>
            <a:endCxn id="1317" idx="2"/>
          </p:cNvCxnSpPr>
          <p:nvPr/>
        </p:nvCxnSpPr>
        <p:spPr>
          <a:xfrm>
            <a:off x="21362577" y="4131349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FC9FE571-2993-6FEE-9E83-1068B242EE92}"/>
              </a:ext>
            </a:extLst>
          </p:cNvPr>
          <p:cNvSpPr txBox="1"/>
          <p:nvPr/>
        </p:nvSpPr>
        <p:spPr>
          <a:xfrm>
            <a:off x="21496239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1030DC02-0B2B-A32C-C956-CE65AE11E187}"/>
              </a:ext>
            </a:extLst>
          </p:cNvPr>
          <p:cNvCxnSpPr>
            <a:cxnSpLocks/>
            <a:stCxn id="1317" idx="6"/>
            <a:endCxn id="1312" idx="2"/>
          </p:cNvCxnSpPr>
          <p:nvPr/>
        </p:nvCxnSpPr>
        <p:spPr>
          <a:xfrm>
            <a:off x="22176467" y="41313490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F98F5A1-60B3-3AD0-9C2B-027D26061A4D}"/>
              </a:ext>
            </a:extLst>
          </p:cNvPr>
          <p:cNvSpPr txBox="1"/>
          <p:nvPr/>
        </p:nvSpPr>
        <p:spPr>
          <a:xfrm>
            <a:off x="22314755" y="4133107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799E990-FDA7-ABEC-FE29-ADC242C49AA7}"/>
              </a:ext>
            </a:extLst>
          </p:cNvPr>
          <p:cNvSpPr/>
          <p:nvPr/>
        </p:nvSpPr>
        <p:spPr>
          <a:xfrm>
            <a:off x="26729168" y="411297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48C1AA86-759F-275C-B3F9-1A19FCE43C70}"/>
              </a:ext>
            </a:extLst>
          </p:cNvPr>
          <p:cNvCxnSpPr>
            <a:cxnSpLocks/>
            <a:stCxn id="1303" idx="6"/>
            <a:endCxn id="1324" idx="2"/>
          </p:cNvCxnSpPr>
          <p:nvPr/>
        </p:nvCxnSpPr>
        <p:spPr>
          <a:xfrm flipV="1">
            <a:off x="26271231" y="41319116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11BBE33B-797D-DEC0-C5A1-03D6B6B5D349}"/>
              </a:ext>
            </a:extLst>
          </p:cNvPr>
          <p:cNvSpPr txBox="1"/>
          <p:nvPr/>
        </p:nvSpPr>
        <p:spPr>
          <a:xfrm>
            <a:off x="26368111" y="41323385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00DE4BC5-CDAC-495F-371E-B7D09DEBEC65}"/>
              </a:ext>
            </a:extLst>
          </p:cNvPr>
          <p:cNvSpPr txBox="1"/>
          <p:nvPr/>
        </p:nvSpPr>
        <p:spPr>
          <a:xfrm>
            <a:off x="27085377" y="4130831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84E6FF5D-FCCB-F354-19BB-2683BEEE3C0D}"/>
              </a:ext>
            </a:extLst>
          </p:cNvPr>
          <p:cNvGrpSpPr/>
          <p:nvPr/>
        </p:nvGrpSpPr>
        <p:grpSpPr>
          <a:xfrm>
            <a:off x="27104547" y="20530837"/>
            <a:ext cx="449083" cy="20806311"/>
            <a:chOff x="2077474" y="-14615986"/>
            <a:chExt cx="1365450" cy="20093800"/>
          </a:xfrm>
        </p:grpSpPr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AAE99DA3-6394-A305-208D-F5D66DE89EDC}"/>
                </a:ext>
              </a:extLst>
            </p:cNvPr>
            <p:cNvCxnSpPr>
              <a:cxnSpLocks/>
              <a:stCxn id="1324" idx="6"/>
            </p:cNvCxnSpPr>
            <p:nvPr/>
          </p:nvCxnSpPr>
          <p:spPr>
            <a:xfrm>
              <a:off x="2077474" y="5460399"/>
              <a:ext cx="1365450" cy="96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>
              <a:extLst>
                <a:ext uri="{FF2B5EF4-FFF2-40B4-BE49-F238E27FC236}">
                  <a16:creationId xmlns:a16="http://schemas.microsoft.com/office/drawing/2014/main" id="{931F0915-DA07-9EA0-43F1-EF36D87BB33D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789694" y="-14615986"/>
              <a:ext cx="633461" cy="20093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1" name="Oval 1330">
            <a:extLst>
              <a:ext uri="{FF2B5EF4-FFF2-40B4-BE49-F238E27FC236}">
                <a16:creationId xmlns:a16="http://schemas.microsoft.com/office/drawing/2014/main" id="{0879DE12-23BC-61B5-F310-8F4A9B8AC7FA}"/>
              </a:ext>
            </a:extLst>
          </p:cNvPr>
          <p:cNvSpPr/>
          <p:nvPr/>
        </p:nvSpPr>
        <p:spPr>
          <a:xfrm>
            <a:off x="19359954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2CCEB176-9B88-702E-2BB8-07DBF6BF1F72}"/>
              </a:ext>
            </a:extLst>
          </p:cNvPr>
          <p:cNvCxnSpPr>
            <a:cxnSpLocks/>
            <a:stCxn id="1331" idx="6"/>
            <a:endCxn id="1315" idx="2"/>
          </p:cNvCxnSpPr>
          <p:nvPr/>
        </p:nvCxnSpPr>
        <p:spPr>
          <a:xfrm flipV="1">
            <a:off x="19735333" y="41313490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TextBox 1332">
            <a:extLst>
              <a:ext uri="{FF2B5EF4-FFF2-40B4-BE49-F238E27FC236}">
                <a16:creationId xmlns:a16="http://schemas.microsoft.com/office/drawing/2014/main" id="{0B2F1903-235E-5FE8-5938-6737EF3FDCDF}"/>
              </a:ext>
            </a:extLst>
          </p:cNvPr>
          <p:cNvSpPr txBox="1"/>
          <p:nvPr/>
        </p:nvSpPr>
        <p:spPr>
          <a:xfrm>
            <a:off x="19831509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E037E71C-E6D0-9A5F-AC5F-7ED954F34537}"/>
              </a:ext>
            </a:extLst>
          </p:cNvPr>
          <p:cNvSpPr/>
          <p:nvPr/>
        </p:nvSpPr>
        <p:spPr>
          <a:xfrm>
            <a:off x="18635248" y="4113737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66D17F3B-E83F-A32F-8DCC-F2CD774F6369}"/>
              </a:ext>
            </a:extLst>
          </p:cNvPr>
          <p:cNvSpPr/>
          <p:nvPr/>
        </p:nvSpPr>
        <p:spPr>
          <a:xfrm>
            <a:off x="16176587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2A53B597-C7AA-1562-427A-00C80BB02033}"/>
              </a:ext>
            </a:extLst>
          </p:cNvPr>
          <p:cNvSpPr/>
          <p:nvPr/>
        </p:nvSpPr>
        <p:spPr>
          <a:xfrm>
            <a:off x="1699454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0F888A3C-F711-36D7-E323-E5F4AEC0A24B}"/>
              </a:ext>
            </a:extLst>
          </p:cNvPr>
          <p:cNvSpPr/>
          <p:nvPr/>
        </p:nvSpPr>
        <p:spPr>
          <a:xfrm>
            <a:off x="1780843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20875669-3D25-E4EC-2962-A2DD01C619EF}"/>
              </a:ext>
            </a:extLst>
          </p:cNvPr>
          <p:cNvCxnSpPr>
            <a:cxnSpLocks/>
            <a:stCxn id="1335" idx="6"/>
            <a:endCxn id="1336" idx="2"/>
          </p:cNvCxnSpPr>
          <p:nvPr/>
        </p:nvCxnSpPr>
        <p:spPr>
          <a:xfrm>
            <a:off x="16551967" y="4132302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9" name="TextBox 1338">
            <a:extLst>
              <a:ext uri="{FF2B5EF4-FFF2-40B4-BE49-F238E27FC236}">
                <a16:creationId xmlns:a16="http://schemas.microsoft.com/office/drawing/2014/main" id="{A0B5B1F6-D1DC-FE3B-A813-0C22119B3EA3}"/>
              </a:ext>
            </a:extLst>
          </p:cNvPr>
          <p:cNvSpPr txBox="1"/>
          <p:nvPr/>
        </p:nvSpPr>
        <p:spPr>
          <a:xfrm>
            <a:off x="16648142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AAD7B-0240-330E-2A3F-12A8BC01269B}"/>
              </a:ext>
            </a:extLst>
          </p:cNvPr>
          <p:cNvCxnSpPr>
            <a:cxnSpLocks/>
            <a:stCxn id="1336" idx="6"/>
            <a:endCxn id="1337" idx="2"/>
          </p:cNvCxnSpPr>
          <p:nvPr/>
        </p:nvCxnSpPr>
        <p:spPr>
          <a:xfrm>
            <a:off x="17369922" y="41323023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15DF4D7D-7607-0B04-F8BB-531AC2A0FD23}"/>
              </a:ext>
            </a:extLst>
          </p:cNvPr>
          <p:cNvSpPr txBox="1"/>
          <p:nvPr/>
        </p:nvSpPr>
        <p:spPr>
          <a:xfrm>
            <a:off x="175035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86A46EB5-46E2-F971-A9AD-D082CAEEA2D5}"/>
              </a:ext>
            </a:extLst>
          </p:cNvPr>
          <p:cNvCxnSpPr>
            <a:cxnSpLocks/>
            <a:stCxn id="1337" idx="6"/>
            <a:endCxn id="1334" idx="2"/>
          </p:cNvCxnSpPr>
          <p:nvPr/>
        </p:nvCxnSpPr>
        <p:spPr>
          <a:xfrm>
            <a:off x="18183812" y="41323023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TextBox 1342">
            <a:extLst>
              <a:ext uri="{FF2B5EF4-FFF2-40B4-BE49-F238E27FC236}">
                <a16:creationId xmlns:a16="http://schemas.microsoft.com/office/drawing/2014/main" id="{FA116621-59EC-9044-B4E8-DA2EDC58EB62}"/>
              </a:ext>
            </a:extLst>
          </p:cNvPr>
          <p:cNvSpPr txBox="1"/>
          <p:nvPr/>
        </p:nvSpPr>
        <p:spPr>
          <a:xfrm>
            <a:off x="18322100" y="413406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AC13C97A-1E68-F6D7-EF04-FDAC4BAE2FA2}"/>
              </a:ext>
            </a:extLst>
          </p:cNvPr>
          <p:cNvSpPr/>
          <p:nvPr/>
        </p:nvSpPr>
        <p:spPr>
          <a:xfrm>
            <a:off x="15367299" y="411417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45" name="Straight Arrow Connector 1344">
            <a:extLst>
              <a:ext uri="{FF2B5EF4-FFF2-40B4-BE49-F238E27FC236}">
                <a16:creationId xmlns:a16="http://schemas.microsoft.com/office/drawing/2014/main" id="{3C28111F-4EBC-75EB-C61F-C20E0951F097}"/>
              </a:ext>
            </a:extLst>
          </p:cNvPr>
          <p:cNvCxnSpPr>
            <a:cxnSpLocks/>
            <a:stCxn id="1344" idx="6"/>
            <a:endCxn id="1335" idx="2"/>
          </p:cNvCxnSpPr>
          <p:nvPr/>
        </p:nvCxnSpPr>
        <p:spPr>
          <a:xfrm flipV="1">
            <a:off x="15742678" y="41323023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98682007-790D-7FDC-CE83-88ADE548D580}"/>
              </a:ext>
            </a:extLst>
          </p:cNvPr>
          <p:cNvSpPr txBox="1"/>
          <p:nvPr/>
        </p:nvSpPr>
        <p:spPr>
          <a:xfrm>
            <a:off x="15892657" y="41338618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47" name="Straight Arrow Connector 1346">
            <a:extLst>
              <a:ext uri="{FF2B5EF4-FFF2-40B4-BE49-F238E27FC236}">
                <a16:creationId xmlns:a16="http://schemas.microsoft.com/office/drawing/2014/main" id="{DBEFBD70-6E2B-9C90-B806-E6E61CEB46BD}"/>
              </a:ext>
            </a:extLst>
          </p:cNvPr>
          <p:cNvCxnSpPr>
            <a:cxnSpLocks/>
            <a:stCxn id="1334" idx="6"/>
            <a:endCxn id="1331" idx="2"/>
          </p:cNvCxnSpPr>
          <p:nvPr/>
        </p:nvCxnSpPr>
        <p:spPr>
          <a:xfrm flipV="1">
            <a:off x="19010627" y="41321553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D3F86FA-E93A-98A1-9FF5-236FC2AD101C}"/>
              </a:ext>
            </a:extLst>
          </p:cNvPr>
          <p:cNvSpPr txBox="1"/>
          <p:nvPr/>
        </p:nvSpPr>
        <p:spPr>
          <a:xfrm>
            <a:off x="19117286" y="4136775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DE003C65-4749-AC3A-4EF0-9898C30AE3CE}"/>
              </a:ext>
            </a:extLst>
          </p:cNvPr>
          <p:cNvSpPr/>
          <p:nvPr/>
        </p:nvSpPr>
        <p:spPr>
          <a:xfrm>
            <a:off x="25867957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5296B08-C708-EF24-7737-4E59143C8FD6}"/>
              </a:ext>
            </a:extLst>
          </p:cNvPr>
          <p:cNvSpPr/>
          <p:nvPr/>
        </p:nvSpPr>
        <p:spPr>
          <a:xfrm>
            <a:off x="25050131" y="404433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1" name="Straight Arrow Connector 1350">
            <a:extLst>
              <a:ext uri="{FF2B5EF4-FFF2-40B4-BE49-F238E27FC236}">
                <a16:creationId xmlns:a16="http://schemas.microsoft.com/office/drawing/2014/main" id="{00325BFC-A231-9183-F92C-1D876BB66EE6}"/>
              </a:ext>
            </a:extLst>
          </p:cNvPr>
          <p:cNvCxnSpPr>
            <a:cxnSpLocks/>
            <a:stCxn id="1350" idx="6"/>
            <a:endCxn id="1349" idx="2"/>
          </p:cNvCxnSpPr>
          <p:nvPr/>
        </p:nvCxnSpPr>
        <p:spPr>
          <a:xfrm>
            <a:off x="25425510" y="4063267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54F2952-B3F2-C9AC-3E9E-4AFFF5773820}"/>
              </a:ext>
            </a:extLst>
          </p:cNvPr>
          <p:cNvSpPr txBox="1"/>
          <p:nvPr/>
        </p:nvSpPr>
        <p:spPr>
          <a:xfrm>
            <a:off x="25521686" y="406482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05BE25F8-7FCF-DB66-44C0-2F0F1398878A}"/>
              </a:ext>
            </a:extLst>
          </p:cNvPr>
          <p:cNvSpPr/>
          <p:nvPr/>
        </p:nvSpPr>
        <p:spPr>
          <a:xfrm>
            <a:off x="22591470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096C9CAB-7A86-8073-CA57-DD72ED61E44B}"/>
              </a:ext>
            </a:extLst>
          </p:cNvPr>
          <p:cNvSpPr/>
          <p:nvPr/>
        </p:nvSpPr>
        <p:spPr>
          <a:xfrm>
            <a:off x="2340942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3ABF4E19-8D68-6D65-92F7-5ABCD6DF74C1}"/>
              </a:ext>
            </a:extLst>
          </p:cNvPr>
          <p:cNvSpPr/>
          <p:nvPr/>
        </p:nvSpPr>
        <p:spPr>
          <a:xfrm>
            <a:off x="2422331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051E5E1E-61AD-7480-F5B3-93F4AA32F950}"/>
              </a:ext>
            </a:extLst>
          </p:cNvPr>
          <p:cNvCxnSpPr>
            <a:cxnSpLocks/>
            <a:stCxn id="1353" idx="6"/>
            <a:endCxn id="1354" idx="2"/>
          </p:cNvCxnSpPr>
          <p:nvPr/>
        </p:nvCxnSpPr>
        <p:spPr>
          <a:xfrm>
            <a:off x="22966850" y="4062896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A0245BF7-04AD-EAD7-E59A-FE0A1201383B}"/>
              </a:ext>
            </a:extLst>
          </p:cNvPr>
          <p:cNvSpPr txBox="1"/>
          <p:nvPr/>
        </p:nvSpPr>
        <p:spPr>
          <a:xfrm>
            <a:off x="23063025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cxnSp>
        <p:nvCxnSpPr>
          <p:cNvPr id="1358" name="Straight Arrow Connector 1357">
            <a:extLst>
              <a:ext uri="{FF2B5EF4-FFF2-40B4-BE49-F238E27FC236}">
                <a16:creationId xmlns:a16="http://schemas.microsoft.com/office/drawing/2014/main" id="{04E1ED8E-CF3D-A19C-08D7-628AA69D1545}"/>
              </a:ext>
            </a:extLst>
          </p:cNvPr>
          <p:cNvCxnSpPr>
            <a:cxnSpLocks/>
            <a:stCxn id="1354" idx="6"/>
            <a:endCxn id="1355" idx="2"/>
          </p:cNvCxnSpPr>
          <p:nvPr/>
        </p:nvCxnSpPr>
        <p:spPr>
          <a:xfrm>
            <a:off x="23784805" y="4062896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78B50AB4-8C6D-20DC-D869-98B4A92FBB07}"/>
              </a:ext>
            </a:extLst>
          </p:cNvPr>
          <p:cNvSpPr txBox="1"/>
          <p:nvPr/>
        </p:nvSpPr>
        <p:spPr>
          <a:xfrm>
            <a:off x="23918467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cxnSp>
        <p:nvCxnSpPr>
          <p:cNvPr id="1360" name="Straight Arrow Connector 1359">
            <a:extLst>
              <a:ext uri="{FF2B5EF4-FFF2-40B4-BE49-F238E27FC236}">
                <a16:creationId xmlns:a16="http://schemas.microsoft.com/office/drawing/2014/main" id="{A22110F0-FF78-B19A-7113-84731DC190CC}"/>
              </a:ext>
            </a:extLst>
          </p:cNvPr>
          <p:cNvCxnSpPr>
            <a:cxnSpLocks/>
            <a:stCxn id="1355" idx="6"/>
            <a:endCxn id="1350" idx="2"/>
          </p:cNvCxnSpPr>
          <p:nvPr/>
        </p:nvCxnSpPr>
        <p:spPr>
          <a:xfrm>
            <a:off x="24598695" y="4062896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1" name="TextBox 1360">
            <a:extLst>
              <a:ext uri="{FF2B5EF4-FFF2-40B4-BE49-F238E27FC236}">
                <a16:creationId xmlns:a16="http://schemas.microsoft.com/office/drawing/2014/main" id="{CC42CD4E-4281-A361-D962-33146C3798CC}"/>
              </a:ext>
            </a:extLst>
          </p:cNvPr>
          <p:cNvSpPr txBox="1"/>
          <p:nvPr/>
        </p:nvSpPr>
        <p:spPr>
          <a:xfrm>
            <a:off x="24736983" y="406465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67DC5E0-E5EA-B372-2EF2-FA9E60FD7226}"/>
              </a:ext>
            </a:extLst>
          </p:cNvPr>
          <p:cNvSpPr/>
          <p:nvPr/>
        </p:nvSpPr>
        <p:spPr>
          <a:xfrm>
            <a:off x="21782182" y="4044765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B3E98E4C-CD83-58FB-A02D-8C7325B843F7}"/>
              </a:ext>
            </a:extLst>
          </p:cNvPr>
          <p:cNvCxnSpPr>
            <a:cxnSpLocks/>
            <a:stCxn id="1362" idx="6"/>
            <a:endCxn id="1353" idx="2"/>
          </p:cNvCxnSpPr>
          <p:nvPr/>
        </p:nvCxnSpPr>
        <p:spPr>
          <a:xfrm flipV="1">
            <a:off x="22157561" y="4062896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4" name="TextBox 1363">
            <a:extLst>
              <a:ext uri="{FF2B5EF4-FFF2-40B4-BE49-F238E27FC236}">
                <a16:creationId xmlns:a16="http://schemas.microsoft.com/office/drawing/2014/main" id="{AEC622BE-356C-A162-726D-4C2048293331}"/>
              </a:ext>
            </a:extLst>
          </p:cNvPr>
          <p:cNvSpPr txBox="1"/>
          <p:nvPr/>
        </p:nvSpPr>
        <p:spPr>
          <a:xfrm>
            <a:off x="22253737" y="4065261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0043FE2-A9DF-397B-62AF-162F57A432D7}"/>
              </a:ext>
            </a:extLst>
          </p:cNvPr>
          <p:cNvSpPr/>
          <p:nvPr/>
        </p:nvSpPr>
        <p:spPr>
          <a:xfrm>
            <a:off x="21057476" y="4045284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448A542E-BBF0-AB18-6A46-2C79BDE1E1C4}"/>
              </a:ext>
            </a:extLst>
          </p:cNvPr>
          <p:cNvSpPr/>
          <p:nvPr/>
        </p:nvSpPr>
        <p:spPr>
          <a:xfrm>
            <a:off x="18598815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995C2988-263C-7DDE-DA53-910C4F77D4DA}"/>
              </a:ext>
            </a:extLst>
          </p:cNvPr>
          <p:cNvSpPr/>
          <p:nvPr/>
        </p:nvSpPr>
        <p:spPr>
          <a:xfrm>
            <a:off x="1941677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D6459DF-7810-47A3-66B7-4D9FFD7E7A27}"/>
              </a:ext>
            </a:extLst>
          </p:cNvPr>
          <p:cNvSpPr/>
          <p:nvPr/>
        </p:nvSpPr>
        <p:spPr>
          <a:xfrm>
            <a:off x="2023066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DC1AD557-00B7-BC35-2AF3-AA58F63FF747}"/>
              </a:ext>
            </a:extLst>
          </p:cNvPr>
          <p:cNvCxnSpPr>
            <a:cxnSpLocks/>
            <a:stCxn id="1366" idx="6"/>
            <a:endCxn id="1367" idx="2"/>
          </p:cNvCxnSpPr>
          <p:nvPr/>
        </p:nvCxnSpPr>
        <p:spPr>
          <a:xfrm>
            <a:off x="18974195" y="4063849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77C0DE2B-D27D-F956-1CEE-0E528278B3BD}"/>
              </a:ext>
            </a:extLst>
          </p:cNvPr>
          <p:cNvSpPr txBox="1"/>
          <p:nvPr/>
        </p:nvSpPr>
        <p:spPr>
          <a:xfrm>
            <a:off x="19070370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71" name="Straight Arrow Connector 1370">
            <a:extLst>
              <a:ext uri="{FF2B5EF4-FFF2-40B4-BE49-F238E27FC236}">
                <a16:creationId xmlns:a16="http://schemas.microsoft.com/office/drawing/2014/main" id="{B5997BDB-D144-7D30-DDC1-C0F59D23F83E}"/>
              </a:ext>
            </a:extLst>
          </p:cNvPr>
          <p:cNvCxnSpPr>
            <a:cxnSpLocks/>
            <a:stCxn id="1367" idx="6"/>
            <a:endCxn id="1368" idx="2"/>
          </p:cNvCxnSpPr>
          <p:nvPr/>
        </p:nvCxnSpPr>
        <p:spPr>
          <a:xfrm>
            <a:off x="19792150" y="4063849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BAE7568F-082C-87F4-4E1E-061F307418A9}"/>
              </a:ext>
            </a:extLst>
          </p:cNvPr>
          <p:cNvSpPr txBox="1"/>
          <p:nvPr/>
        </p:nvSpPr>
        <p:spPr>
          <a:xfrm>
            <a:off x="19925812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7CEBD095-FDFB-768B-2ADA-5C35CC31A742}"/>
              </a:ext>
            </a:extLst>
          </p:cNvPr>
          <p:cNvCxnSpPr>
            <a:cxnSpLocks/>
            <a:stCxn id="1368" idx="6"/>
            <a:endCxn id="1365" idx="2"/>
          </p:cNvCxnSpPr>
          <p:nvPr/>
        </p:nvCxnSpPr>
        <p:spPr>
          <a:xfrm>
            <a:off x="20606040" y="4063849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1B86E3F4-B7AC-8BDB-CB66-36D9AF2D7ACD}"/>
              </a:ext>
            </a:extLst>
          </p:cNvPr>
          <p:cNvSpPr txBox="1"/>
          <p:nvPr/>
        </p:nvSpPr>
        <p:spPr>
          <a:xfrm>
            <a:off x="20744328" y="4065607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4F8B82F3-EBCF-9307-3131-886A73EF4FFD}"/>
              </a:ext>
            </a:extLst>
          </p:cNvPr>
          <p:cNvSpPr/>
          <p:nvPr/>
        </p:nvSpPr>
        <p:spPr>
          <a:xfrm>
            <a:off x="17789527" y="4045719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1CC7390F-EA3F-9005-56A2-6B42E17FCEDB}"/>
              </a:ext>
            </a:extLst>
          </p:cNvPr>
          <p:cNvCxnSpPr>
            <a:cxnSpLocks/>
            <a:stCxn id="1375" idx="6"/>
            <a:endCxn id="1366" idx="2"/>
          </p:cNvCxnSpPr>
          <p:nvPr/>
        </p:nvCxnSpPr>
        <p:spPr>
          <a:xfrm flipV="1">
            <a:off x="18164906" y="4063849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EA65C72-B118-458E-6509-F6A15E1621C1}"/>
              </a:ext>
            </a:extLst>
          </p:cNvPr>
          <p:cNvSpPr txBox="1"/>
          <p:nvPr/>
        </p:nvSpPr>
        <p:spPr>
          <a:xfrm>
            <a:off x="18261082" y="4066215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41BE725C-98BC-88EA-EC31-47C8937B358F}"/>
              </a:ext>
            </a:extLst>
          </p:cNvPr>
          <p:cNvCxnSpPr>
            <a:cxnSpLocks/>
            <a:stCxn id="1365" idx="6"/>
            <a:endCxn id="1362" idx="2"/>
          </p:cNvCxnSpPr>
          <p:nvPr/>
        </p:nvCxnSpPr>
        <p:spPr>
          <a:xfrm flipV="1">
            <a:off x="21432855" y="40637024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9" name="TextBox 1378">
            <a:extLst>
              <a:ext uri="{FF2B5EF4-FFF2-40B4-BE49-F238E27FC236}">
                <a16:creationId xmlns:a16="http://schemas.microsoft.com/office/drawing/2014/main" id="{F1C41EB7-125D-C09F-F289-F96F2C78074D}"/>
              </a:ext>
            </a:extLst>
          </p:cNvPr>
          <p:cNvSpPr txBox="1"/>
          <p:nvPr/>
        </p:nvSpPr>
        <p:spPr>
          <a:xfrm>
            <a:off x="21539514" y="406832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7C8880B5-7D95-25AF-0583-C35863022EAD}"/>
              </a:ext>
            </a:extLst>
          </p:cNvPr>
          <p:cNvCxnSpPr>
            <a:cxnSpLocks/>
            <a:stCxn id="1349" idx="6"/>
            <a:endCxn id="1324" idx="1"/>
          </p:cNvCxnSpPr>
          <p:nvPr/>
        </p:nvCxnSpPr>
        <p:spPr>
          <a:xfrm>
            <a:off x="26243336" y="40638494"/>
            <a:ext cx="540805" cy="54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CDD500B-EEEE-6015-16EA-F80CF6F22D9E}"/>
              </a:ext>
            </a:extLst>
          </p:cNvPr>
          <p:cNvSpPr txBox="1"/>
          <p:nvPr/>
        </p:nvSpPr>
        <p:spPr>
          <a:xfrm>
            <a:off x="26313614" y="4083592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BCF4443-9EE9-9751-44DD-6DBA35F9546D}"/>
              </a:ext>
            </a:extLst>
          </p:cNvPr>
          <p:cNvCxnSpPr>
            <a:cxnSpLocks/>
            <a:endCxn id="1375" idx="2"/>
          </p:cNvCxnSpPr>
          <p:nvPr/>
        </p:nvCxnSpPr>
        <p:spPr>
          <a:xfrm flipV="1">
            <a:off x="15956650" y="40646557"/>
            <a:ext cx="1832877" cy="15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445FAD1-53F9-767F-1A1A-CC38E9A62924}"/>
              </a:ext>
            </a:extLst>
          </p:cNvPr>
          <p:cNvSpPr txBox="1"/>
          <p:nvPr/>
        </p:nvSpPr>
        <p:spPr>
          <a:xfrm>
            <a:off x="16602356" y="40655460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68ADDDB-59FD-1751-EC70-A782C1D29840}"/>
              </a:ext>
            </a:extLst>
          </p:cNvPr>
          <p:cNvCxnSpPr>
            <a:cxnSpLocks/>
            <a:stCxn id="1344" idx="7"/>
          </p:cNvCxnSpPr>
          <p:nvPr/>
        </p:nvCxnSpPr>
        <p:spPr>
          <a:xfrm flipV="1">
            <a:off x="15687705" y="40652619"/>
            <a:ext cx="276726" cy="544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6" name="Oval 1385">
            <a:extLst>
              <a:ext uri="{FF2B5EF4-FFF2-40B4-BE49-F238E27FC236}">
                <a16:creationId xmlns:a16="http://schemas.microsoft.com/office/drawing/2014/main" id="{E3F77599-B311-7E09-460D-B3801128EFBC}"/>
              </a:ext>
            </a:extLst>
          </p:cNvPr>
          <p:cNvSpPr/>
          <p:nvPr/>
        </p:nvSpPr>
        <p:spPr>
          <a:xfrm>
            <a:off x="25868085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E79A9C11-2CB3-1B22-FD0B-4D7EB72D54A4}"/>
              </a:ext>
            </a:extLst>
          </p:cNvPr>
          <p:cNvSpPr/>
          <p:nvPr/>
        </p:nvSpPr>
        <p:spPr>
          <a:xfrm>
            <a:off x="26686041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3F8ADC5D-6E66-56B9-2C26-81E7F46D13C0}"/>
              </a:ext>
            </a:extLst>
          </p:cNvPr>
          <p:cNvCxnSpPr>
            <a:cxnSpLocks/>
            <a:stCxn id="1386" idx="6"/>
            <a:endCxn id="1387" idx="2"/>
          </p:cNvCxnSpPr>
          <p:nvPr/>
        </p:nvCxnSpPr>
        <p:spPr>
          <a:xfrm>
            <a:off x="26243465" y="4211336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B073F95A-9344-0EDA-505A-5D1C6CB40D0C}"/>
              </a:ext>
            </a:extLst>
          </p:cNvPr>
          <p:cNvSpPr txBox="1"/>
          <p:nvPr/>
        </p:nvSpPr>
        <p:spPr>
          <a:xfrm>
            <a:off x="26339640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10B96444-24EB-EA2A-C509-BB263EBA2D37}"/>
              </a:ext>
            </a:extLst>
          </p:cNvPr>
          <p:cNvSpPr/>
          <p:nvPr/>
        </p:nvSpPr>
        <p:spPr>
          <a:xfrm>
            <a:off x="25058797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DABC8DA-FA7D-CDED-DFA6-1271B913E9DF}"/>
              </a:ext>
            </a:extLst>
          </p:cNvPr>
          <p:cNvCxnSpPr>
            <a:cxnSpLocks/>
            <a:stCxn id="1390" idx="6"/>
            <a:endCxn id="1386" idx="2"/>
          </p:cNvCxnSpPr>
          <p:nvPr/>
        </p:nvCxnSpPr>
        <p:spPr>
          <a:xfrm>
            <a:off x="25434177" y="4211336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2" name="TextBox 1391">
            <a:extLst>
              <a:ext uri="{FF2B5EF4-FFF2-40B4-BE49-F238E27FC236}">
                <a16:creationId xmlns:a16="http://schemas.microsoft.com/office/drawing/2014/main" id="{B649773F-27C9-526E-6779-0A2309314260}"/>
              </a:ext>
            </a:extLst>
          </p:cNvPr>
          <p:cNvSpPr txBox="1"/>
          <p:nvPr/>
        </p:nvSpPr>
        <p:spPr>
          <a:xfrm>
            <a:off x="25530352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085110DF-3363-85C3-29CB-C8FF02160147}"/>
              </a:ext>
            </a:extLst>
          </p:cNvPr>
          <p:cNvSpPr/>
          <p:nvPr/>
        </p:nvSpPr>
        <p:spPr>
          <a:xfrm>
            <a:off x="24235918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9907F6D4-2339-889D-69C9-7FAB13EB4546}"/>
              </a:ext>
            </a:extLst>
          </p:cNvPr>
          <p:cNvCxnSpPr>
            <a:cxnSpLocks/>
            <a:stCxn id="1393" idx="6"/>
          </p:cNvCxnSpPr>
          <p:nvPr/>
        </p:nvCxnSpPr>
        <p:spPr>
          <a:xfrm>
            <a:off x="24611297" y="4211483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TextBox 1394">
            <a:extLst>
              <a:ext uri="{FF2B5EF4-FFF2-40B4-BE49-F238E27FC236}">
                <a16:creationId xmlns:a16="http://schemas.microsoft.com/office/drawing/2014/main" id="{C550280A-D701-5BBA-5873-9BE13F45188F}"/>
              </a:ext>
            </a:extLst>
          </p:cNvPr>
          <p:cNvSpPr txBox="1"/>
          <p:nvPr/>
        </p:nvSpPr>
        <p:spPr>
          <a:xfrm>
            <a:off x="247074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AAEADA7D-3B29-44BA-7D5C-6648C20B5460}"/>
              </a:ext>
            </a:extLst>
          </p:cNvPr>
          <p:cNvSpPr/>
          <p:nvPr/>
        </p:nvSpPr>
        <p:spPr>
          <a:xfrm>
            <a:off x="23418092" y="4191965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0FB8BC65-C2DD-BB41-B58F-D236E0FC6F75}"/>
              </a:ext>
            </a:extLst>
          </p:cNvPr>
          <p:cNvCxnSpPr>
            <a:cxnSpLocks/>
            <a:stCxn id="1396" idx="6"/>
            <a:endCxn id="1393" idx="2"/>
          </p:cNvCxnSpPr>
          <p:nvPr/>
        </p:nvCxnSpPr>
        <p:spPr>
          <a:xfrm>
            <a:off x="23793471" y="42109022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TextBox 1397">
            <a:extLst>
              <a:ext uri="{FF2B5EF4-FFF2-40B4-BE49-F238E27FC236}">
                <a16:creationId xmlns:a16="http://schemas.microsoft.com/office/drawing/2014/main" id="{02C92F21-184D-EA32-BFE5-1C6AC9663FC5}"/>
              </a:ext>
            </a:extLst>
          </p:cNvPr>
          <p:cNvSpPr txBox="1"/>
          <p:nvPr/>
        </p:nvSpPr>
        <p:spPr>
          <a:xfrm>
            <a:off x="23889647" y="421246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2538BB9E-6F24-A1B4-5E83-C0E93E34B373}"/>
              </a:ext>
            </a:extLst>
          </p:cNvPr>
          <p:cNvSpPr/>
          <p:nvPr/>
        </p:nvSpPr>
        <p:spPr>
          <a:xfrm>
            <a:off x="20959431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6D66EA41-6820-E1ED-FAB8-E624722AFC67}"/>
              </a:ext>
            </a:extLst>
          </p:cNvPr>
          <p:cNvSpPr/>
          <p:nvPr/>
        </p:nvSpPr>
        <p:spPr>
          <a:xfrm>
            <a:off x="2177738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3EEEAB3A-9953-1E3E-5BEA-ACFEF0C9C3C1}"/>
              </a:ext>
            </a:extLst>
          </p:cNvPr>
          <p:cNvSpPr/>
          <p:nvPr/>
        </p:nvSpPr>
        <p:spPr>
          <a:xfrm>
            <a:off x="2259127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6DDA4F78-4980-024A-9917-3F4358997CBB}"/>
              </a:ext>
            </a:extLst>
          </p:cNvPr>
          <p:cNvCxnSpPr>
            <a:cxnSpLocks/>
            <a:stCxn id="1399" idx="6"/>
            <a:endCxn id="1400" idx="2"/>
          </p:cNvCxnSpPr>
          <p:nvPr/>
        </p:nvCxnSpPr>
        <p:spPr>
          <a:xfrm>
            <a:off x="21334811" y="4210530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3" name="TextBox 1402">
            <a:extLst>
              <a:ext uri="{FF2B5EF4-FFF2-40B4-BE49-F238E27FC236}">
                <a16:creationId xmlns:a16="http://schemas.microsoft.com/office/drawing/2014/main" id="{11C29043-1416-F18A-755A-7D5202E122C7}"/>
              </a:ext>
            </a:extLst>
          </p:cNvPr>
          <p:cNvSpPr txBox="1"/>
          <p:nvPr/>
        </p:nvSpPr>
        <p:spPr>
          <a:xfrm>
            <a:off x="21430986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EC844478-5983-4F3C-9FBE-D73DCDB25B0A}"/>
              </a:ext>
            </a:extLst>
          </p:cNvPr>
          <p:cNvCxnSpPr>
            <a:cxnSpLocks/>
            <a:stCxn id="1400" idx="6"/>
            <a:endCxn id="1401" idx="2"/>
          </p:cNvCxnSpPr>
          <p:nvPr/>
        </p:nvCxnSpPr>
        <p:spPr>
          <a:xfrm>
            <a:off x="22152766" y="4210530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TextBox 1404">
            <a:extLst>
              <a:ext uri="{FF2B5EF4-FFF2-40B4-BE49-F238E27FC236}">
                <a16:creationId xmlns:a16="http://schemas.microsoft.com/office/drawing/2014/main" id="{E5B4E757-3F1B-EC98-CD9C-C83A0B30D008}"/>
              </a:ext>
            </a:extLst>
          </p:cNvPr>
          <p:cNvSpPr txBox="1"/>
          <p:nvPr/>
        </p:nvSpPr>
        <p:spPr>
          <a:xfrm>
            <a:off x="22286428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4D339BCB-30A8-7D68-719B-5DC2E9E531B5}"/>
              </a:ext>
            </a:extLst>
          </p:cNvPr>
          <p:cNvCxnSpPr>
            <a:cxnSpLocks/>
            <a:stCxn id="1401" idx="6"/>
            <a:endCxn id="1396" idx="2"/>
          </p:cNvCxnSpPr>
          <p:nvPr/>
        </p:nvCxnSpPr>
        <p:spPr>
          <a:xfrm>
            <a:off x="22966656" y="4210530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7" name="TextBox 1406">
            <a:extLst>
              <a:ext uri="{FF2B5EF4-FFF2-40B4-BE49-F238E27FC236}">
                <a16:creationId xmlns:a16="http://schemas.microsoft.com/office/drawing/2014/main" id="{E4737D24-5550-7F54-EE6F-57B384B73C46}"/>
              </a:ext>
            </a:extLst>
          </p:cNvPr>
          <p:cNvSpPr txBox="1"/>
          <p:nvPr/>
        </p:nvSpPr>
        <p:spPr>
          <a:xfrm>
            <a:off x="23104944" y="4212288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212A5F1-2A60-3B88-28F2-3992B1E5B767}"/>
              </a:ext>
            </a:extLst>
          </p:cNvPr>
          <p:cNvSpPr/>
          <p:nvPr/>
        </p:nvSpPr>
        <p:spPr>
          <a:xfrm>
            <a:off x="20150143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AF5DE01A-9D98-7286-AB8F-36C68C413BF7}"/>
              </a:ext>
            </a:extLst>
          </p:cNvPr>
          <p:cNvCxnSpPr>
            <a:cxnSpLocks/>
            <a:stCxn id="1408" idx="6"/>
            <a:endCxn id="1399" idx="2"/>
          </p:cNvCxnSpPr>
          <p:nvPr/>
        </p:nvCxnSpPr>
        <p:spPr>
          <a:xfrm flipV="1">
            <a:off x="20525522" y="4210530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39AE88C-3A44-FFB6-DF01-86F5FD8DF140}"/>
              </a:ext>
            </a:extLst>
          </p:cNvPr>
          <p:cNvSpPr txBox="1"/>
          <p:nvPr/>
        </p:nvSpPr>
        <p:spPr>
          <a:xfrm>
            <a:off x="20621698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4989D2C-170D-206D-CDBA-FE3B5E100D0C}"/>
              </a:ext>
            </a:extLst>
          </p:cNvPr>
          <p:cNvSpPr/>
          <p:nvPr/>
        </p:nvSpPr>
        <p:spPr>
          <a:xfrm>
            <a:off x="19425437" y="4192919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78133CF9-F384-40C3-34B6-C213562A86CE}"/>
              </a:ext>
            </a:extLst>
          </p:cNvPr>
          <p:cNvSpPr/>
          <p:nvPr/>
        </p:nvSpPr>
        <p:spPr>
          <a:xfrm>
            <a:off x="16966776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2F5321AC-6269-146A-59B1-F91BF0C2EDC4}"/>
              </a:ext>
            </a:extLst>
          </p:cNvPr>
          <p:cNvSpPr/>
          <p:nvPr/>
        </p:nvSpPr>
        <p:spPr>
          <a:xfrm>
            <a:off x="1778473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52AA4FFE-B337-4796-B34D-20BBC22EFD30}"/>
              </a:ext>
            </a:extLst>
          </p:cNvPr>
          <p:cNvSpPr/>
          <p:nvPr/>
        </p:nvSpPr>
        <p:spPr>
          <a:xfrm>
            <a:off x="1859862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96E0CE23-FE03-A8D5-05F0-530CA327F88C}"/>
              </a:ext>
            </a:extLst>
          </p:cNvPr>
          <p:cNvCxnSpPr>
            <a:cxnSpLocks/>
            <a:stCxn id="1412" idx="6"/>
            <a:endCxn id="1413" idx="2"/>
          </p:cNvCxnSpPr>
          <p:nvPr/>
        </p:nvCxnSpPr>
        <p:spPr>
          <a:xfrm>
            <a:off x="17342156" y="4211483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6" name="TextBox 1415">
            <a:extLst>
              <a:ext uri="{FF2B5EF4-FFF2-40B4-BE49-F238E27FC236}">
                <a16:creationId xmlns:a16="http://schemas.microsoft.com/office/drawing/2014/main" id="{4C25511C-FA3A-546F-5471-150A0FD4AB33}"/>
              </a:ext>
            </a:extLst>
          </p:cNvPr>
          <p:cNvSpPr txBox="1"/>
          <p:nvPr/>
        </p:nvSpPr>
        <p:spPr>
          <a:xfrm>
            <a:off x="17438331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417" name="Straight Arrow Connector 1416">
            <a:extLst>
              <a:ext uri="{FF2B5EF4-FFF2-40B4-BE49-F238E27FC236}">
                <a16:creationId xmlns:a16="http://schemas.microsoft.com/office/drawing/2014/main" id="{1ABF3C7E-CBF2-2140-3C66-8D2D06F3BD8B}"/>
              </a:ext>
            </a:extLst>
          </p:cNvPr>
          <p:cNvCxnSpPr>
            <a:cxnSpLocks/>
            <a:stCxn id="1413" idx="6"/>
            <a:endCxn id="1414" idx="2"/>
          </p:cNvCxnSpPr>
          <p:nvPr/>
        </p:nvCxnSpPr>
        <p:spPr>
          <a:xfrm>
            <a:off x="18160111" y="42114837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1612F85-C083-EB4E-7DD7-8CBF0D8D1674}"/>
              </a:ext>
            </a:extLst>
          </p:cNvPr>
          <p:cNvSpPr txBox="1"/>
          <p:nvPr/>
        </p:nvSpPr>
        <p:spPr>
          <a:xfrm>
            <a:off x="182937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D1E1707-1099-F9BF-7975-0256F9B24F91}"/>
              </a:ext>
            </a:extLst>
          </p:cNvPr>
          <p:cNvCxnSpPr>
            <a:cxnSpLocks/>
            <a:stCxn id="1414" idx="6"/>
            <a:endCxn id="1411" idx="2"/>
          </p:cNvCxnSpPr>
          <p:nvPr/>
        </p:nvCxnSpPr>
        <p:spPr>
          <a:xfrm>
            <a:off x="18974001" y="42114837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0" name="TextBox 1419">
            <a:extLst>
              <a:ext uri="{FF2B5EF4-FFF2-40B4-BE49-F238E27FC236}">
                <a16:creationId xmlns:a16="http://schemas.microsoft.com/office/drawing/2014/main" id="{1E0EAC40-62CC-A2FD-6BCF-5B306F990119}"/>
              </a:ext>
            </a:extLst>
          </p:cNvPr>
          <p:cNvSpPr txBox="1"/>
          <p:nvPr/>
        </p:nvSpPr>
        <p:spPr>
          <a:xfrm>
            <a:off x="19112289" y="4213242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97938E23-9CCF-4ECB-52DB-D491E5D55B10}"/>
              </a:ext>
            </a:extLst>
          </p:cNvPr>
          <p:cNvSpPr/>
          <p:nvPr/>
        </p:nvSpPr>
        <p:spPr>
          <a:xfrm>
            <a:off x="16157488" y="4193353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BD12F421-9B21-29C9-1763-F8BA4B127179}"/>
              </a:ext>
            </a:extLst>
          </p:cNvPr>
          <p:cNvCxnSpPr>
            <a:cxnSpLocks/>
            <a:stCxn id="1421" idx="6"/>
            <a:endCxn id="1412" idx="2"/>
          </p:cNvCxnSpPr>
          <p:nvPr/>
        </p:nvCxnSpPr>
        <p:spPr>
          <a:xfrm flipV="1">
            <a:off x="16532867" y="42114837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3" name="TextBox 1422">
            <a:extLst>
              <a:ext uri="{FF2B5EF4-FFF2-40B4-BE49-F238E27FC236}">
                <a16:creationId xmlns:a16="http://schemas.microsoft.com/office/drawing/2014/main" id="{FBFC9A44-408A-B57C-4CA2-3AAAACA1777D}"/>
              </a:ext>
            </a:extLst>
          </p:cNvPr>
          <p:cNvSpPr txBox="1"/>
          <p:nvPr/>
        </p:nvSpPr>
        <p:spPr>
          <a:xfrm>
            <a:off x="16629043" y="4213849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24" name="Straight Arrow Connector 1423">
            <a:extLst>
              <a:ext uri="{FF2B5EF4-FFF2-40B4-BE49-F238E27FC236}">
                <a16:creationId xmlns:a16="http://schemas.microsoft.com/office/drawing/2014/main" id="{A30521AB-441E-FBA0-A075-279C2FFCA413}"/>
              </a:ext>
            </a:extLst>
          </p:cNvPr>
          <p:cNvCxnSpPr>
            <a:cxnSpLocks/>
            <a:stCxn id="1411" idx="6"/>
            <a:endCxn id="1408" idx="2"/>
          </p:cNvCxnSpPr>
          <p:nvPr/>
        </p:nvCxnSpPr>
        <p:spPr>
          <a:xfrm flipV="1">
            <a:off x="19800816" y="42113367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5" name="TextBox 1424">
            <a:extLst>
              <a:ext uri="{FF2B5EF4-FFF2-40B4-BE49-F238E27FC236}">
                <a16:creationId xmlns:a16="http://schemas.microsoft.com/office/drawing/2014/main" id="{41A8B0CA-D7EF-BA98-4BEF-04E9F2A9F1FB}"/>
              </a:ext>
            </a:extLst>
          </p:cNvPr>
          <p:cNvSpPr txBox="1"/>
          <p:nvPr/>
        </p:nvSpPr>
        <p:spPr>
          <a:xfrm>
            <a:off x="19907475" y="421595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grpSp>
        <p:nvGrpSpPr>
          <p:cNvPr id="1426" name="Group 1425">
            <a:extLst>
              <a:ext uri="{FF2B5EF4-FFF2-40B4-BE49-F238E27FC236}">
                <a16:creationId xmlns:a16="http://schemas.microsoft.com/office/drawing/2014/main" id="{B4D5AFF8-20D1-62BE-328D-B260E80AB124}"/>
              </a:ext>
            </a:extLst>
          </p:cNvPr>
          <p:cNvGrpSpPr/>
          <p:nvPr/>
        </p:nvGrpSpPr>
        <p:grpSpPr>
          <a:xfrm>
            <a:off x="27061420" y="20530837"/>
            <a:ext cx="546710" cy="21597380"/>
            <a:chOff x="1924069" y="-15379965"/>
            <a:chExt cx="1518855" cy="20857779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141F7517-0790-B817-427C-FDC51AEA23A2}"/>
                </a:ext>
              </a:extLst>
            </p:cNvPr>
            <p:cNvCxnSpPr>
              <a:cxnSpLocks/>
              <a:stCxn id="1387" idx="6"/>
            </p:cNvCxnSpPr>
            <p:nvPr/>
          </p:nvCxnSpPr>
          <p:spPr>
            <a:xfrm>
              <a:off x="1924069" y="5463473"/>
              <a:ext cx="1518855" cy="65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>
              <a:extLst>
                <a:ext uri="{FF2B5EF4-FFF2-40B4-BE49-F238E27FC236}">
                  <a16:creationId xmlns:a16="http://schemas.microsoft.com/office/drawing/2014/main" id="{0CA53989-8007-BE76-35AE-C85268A651C5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694648" y="-15379965"/>
              <a:ext cx="728506" cy="2085777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9" name="TextBox 1428">
            <a:extLst>
              <a:ext uri="{FF2B5EF4-FFF2-40B4-BE49-F238E27FC236}">
                <a16:creationId xmlns:a16="http://schemas.microsoft.com/office/drawing/2014/main" id="{2CFEADC4-B380-C666-DD61-144EA2BA2021}"/>
              </a:ext>
            </a:extLst>
          </p:cNvPr>
          <p:cNvSpPr txBox="1"/>
          <p:nvPr/>
        </p:nvSpPr>
        <p:spPr>
          <a:xfrm>
            <a:off x="27176141" y="4210530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FB476B-4BFB-FF29-AD8E-F08AD41B38D5}"/>
              </a:ext>
            </a:extLst>
          </p:cNvPr>
          <p:cNvGrpSpPr/>
          <p:nvPr/>
        </p:nvGrpSpPr>
        <p:grpSpPr>
          <a:xfrm>
            <a:off x="15080750" y="22789095"/>
            <a:ext cx="12205626" cy="931427"/>
            <a:chOff x="10628090" y="22788606"/>
            <a:chExt cx="12205626" cy="931427"/>
          </a:xfrm>
        </p:grpSpPr>
        <p:grpSp>
          <p:nvGrpSpPr>
            <p:cNvPr id="1430" name="Group 1429">
              <a:extLst>
                <a:ext uri="{FF2B5EF4-FFF2-40B4-BE49-F238E27FC236}">
                  <a16:creationId xmlns:a16="http://schemas.microsoft.com/office/drawing/2014/main" id="{4450E0C9-4EEA-5115-7916-6425FDD5DB3C}"/>
                </a:ext>
              </a:extLst>
            </p:cNvPr>
            <p:cNvGrpSpPr/>
            <p:nvPr/>
          </p:nvGrpSpPr>
          <p:grpSpPr>
            <a:xfrm>
              <a:off x="10628090" y="22788606"/>
              <a:ext cx="6409289" cy="365760"/>
              <a:chOff x="-4512578" y="908092"/>
              <a:chExt cx="6409289" cy="365760"/>
            </a:xfrm>
          </p:grpSpPr>
          <p:cxnSp>
            <p:nvCxnSpPr>
              <p:cNvPr id="1432" name="Straight Arrow Connector 1431">
                <a:extLst>
                  <a:ext uri="{FF2B5EF4-FFF2-40B4-BE49-F238E27FC236}">
                    <a16:creationId xmlns:a16="http://schemas.microsoft.com/office/drawing/2014/main" id="{A64A6849-6C10-5E2C-3378-76D00250D23A}"/>
                  </a:ext>
                </a:extLst>
              </p:cNvPr>
              <p:cNvCxnSpPr>
                <a:cxnSpLocks/>
                <a:endCxn id="1433" idx="2"/>
              </p:cNvCxnSpPr>
              <p:nvPr/>
            </p:nvCxnSpPr>
            <p:spPr>
              <a:xfrm>
                <a:off x="-4512578" y="1090972"/>
                <a:ext cx="60435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3" name="Oval 1432">
                <a:extLst>
                  <a:ext uri="{FF2B5EF4-FFF2-40B4-BE49-F238E27FC236}">
                    <a16:creationId xmlns:a16="http://schemas.microsoft.com/office/drawing/2014/main" id="{56433DAF-DCA5-EAAE-EB2C-6C796B732B9C}"/>
                  </a:ext>
                </a:extLst>
              </p:cNvPr>
              <p:cNvSpPr/>
              <p:nvPr/>
            </p:nvSpPr>
            <p:spPr>
              <a:xfrm>
                <a:off x="1530951" y="908092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B5DF3B2E-F612-F3B3-44EA-9116F09DFBB0}"/>
                </a:ext>
              </a:extLst>
            </p:cNvPr>
            <p:cNvGrpSpPr/>
            <p:nvPr/>
          </p:nvGrpSpPr>
          <p:grpSpPr>
            <a:xfrm>
              <a:off x="11491398" y="22971486"/>
              <a:ext cx="10516003" cy="279333"/>
              <a:chOff x="-3669688" y="2035438"/>
              <a:chExt cx="10516003" cy="279333"/>
            </a:xfrm>
          </p:grpSpPr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5B7614E6-54A5-78F4-6D8C-2178C3D4E7AE}"/>
                  </a:ext>
                </a:extLst>
              </p:cNvPr>
              <p:cNvCxnSpPr>
                <a:cxnSpLocks/>
                <a:stCxn id="1433" idx="6"/>
                <a:endCxn id="1438" idx="2"/>
              </p:cNvCxnSpPr>
              <p:nvPr/>
            </p:nvCxnSpPr>
            <p:spPr>
              <a:xfrm>
                <a:off x="1876293" y="2035438"/>
                <a:ext cx="4970022" cy="5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F8D33B8B-2618-C86C-0862-B455D991D3D6}"/>
                  </a:ext>
                </a:extLst>
              </p:cNvPr>
              <p:cNvSpPr txBox="1"/>
              <p:nvPr/>
            </p:nvSpPr>
            <p:spPr>
              <a:xfrm>
                <a:off x="-3669688" y="2083939"/>
                <a:ext cx="52588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dirty="0"/>
                  <a:t>A,B,C,E,F,G,H,I,J,K,L,M,N,O,P,Q,R,S,T,U,V,W,X,Y,Z,_,a,b,c,d,e,f,g,h,i,j,k,l,m,n,o,p,q,r,s,t,u,v,w,x,y,z</a:t>
                </a:r>
                <a:endParaRPr lang="en-US" sz="900" b="1" dirty="0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7E4B4F6-F889-8198-A087-509A47E7E348}"/>
                </a:ext>
              </a:extLst>
            </p:cNvPr>
            <p:cNvGrpSpPr/>
            <p:nvPr/>
          </p:nvGrpSpPr>
          <p:grpSpPr>
            <a:xfrm>
              <a:off x="17130273" y="22789123"/>
              <a:ext cx="5703443" cy="930910"/>
              <a:chOff x="338794" y="461052"/>
              <a:chExt cx="5703443" cy="930910"/>
            </a:xfrm>
          </p:grpSpPr>
          <p:sp>
            <p:nvSpPr>
              <p:cNvPr id="1438" name="Oval 1437">
                <a:extLst>
                  <a:ext uri="{FF2B5EF4-FFF2-40B4-BE49-F238E27FC236}">
                    <a16:creationId xmlns:a16="http://schemas.microsoft.com/office/drawing/2014/main" id="{95C7B572-02DE-EEC7-F418-D265A0AC26E3}"/>
                  </a:ext>
                </a:extLst>
              </p:cNvPr>
              <p:cNvSpPr/>
              <p:nvPr/>
            </p:nvSpPr>
            <p:spPr>
              <a:xfrm>
                <a:off x="5215922" y="461052"/>
                <a:ext cx="365760" cy="365760"/>
              </a:xfrm>
              <a:prstGeom prst="ellipse">
                <a:avLst/>
              </a:prstGeom>
              <a:noFill/>
              <a:ln w="34925" cmpd="dbl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5C220E72-BE88-7901-07B9-AD102DD3102B}"/>
                  </a:ext>
                </a:extLst>
              </p:cNvPr>
              <p:cNvGrpSpPr/>
              <p:nvPr/>
            </p:nvGrpSpPr>
            <p:grpSpPr>
              <a:xfrm>
                <a:off x="338794" y="795619"/>
                <a:ext cx="5703443" cy="596343"/>
                <a:chOff x="338794" y="795619"/>
                <a:chExt cx="5703443" cy="596343"/>
              </a:xfrm>
            </p:grpSpPr>
            <p:sp>
              <p:nvSpPr>
                <p:cNvPr id="1440" name="Arrow: U-Turn 1439">
                  <a:extLst>
                    <a:ext uri="{FF2B5EF4-FFF2-40B4-BE49-F238E27FC236}">
                      <a16:creationId xmlns:a16="http://schemas.microsoft.com/office/drawing/2014/main" id="{F8B74B6B-0D82-FCB7-8948-A1DB6DC2D921}"/>
                    </a:ext>
                  </a:extLst>
                </p:cNvPr>
                <p:cNvSpPr/>
                <p:nvPr/>
              </p:nvSpPr>
              <p:spPr>
                <a:xfrm rot="10800000" flipH="1">
                  <a:off x="5272578" y="795619"/>
                  <a:ext cx="287565" cy="211455"/>
                </a:xfrm>
                <a:prstGeom prst="uturnArrow">
                  <a:avLst>
                    <a:gd name="adj1" fmla="val 0"/>
                    <a:gd name="adj2" fmla="val 8510"/>
                    <a:gd name="adj3" fmla="val 16361"/>
                    <a:gd name="adj4" fmla="val 71710"/>
                    <a:gd name="adj5" fmla="val 10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7D551CAC-28EA-B746-9B4C-EA205CF79EBF}"/>
                    </a:ext>
                  </a:extLst>
                </p:cNvPr>
                <p:cNvSpPr txBox="1"/>
                <p:nvPr/>
              </p:nvSpPr>
              <p:spPr>
                <a:xfrm>
                  <a:off x="338794" y="1022630"/>
                  <a:ext cx="5703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00" b="1" i="0" dirty="0">
                      <a:solidFill>
                        <a:srgbClr val="000000"/>
                      </a:solidFill>
                      <a:effectLst/>
                      <a:latin typeface="MicrosoftYaHei-Bold"/>
                    </a:rPr>
                    <a:t>0,1,2,3,4,5,6,7,8,9,A,B,C,E,F,G,H,I,J,K,L,M,N,O,P,Q,R,S,T,U,V,W,X,Y,Z,_,a,b,c,d,e,f,g,h,i,j,k,l,m,n,o,p,q,r,s,t,u,v,w,x,y,z</a:t>
                  </a:r>
                  <a:r>
                    <a:rPr lang="pt-BR" sz="900" dirty="0"/>
                    <a:t> </a:t>
                  </a:r>
                  <a:br>
                    <a:rPr lang="pt-BR" sz="900" dirty="0"/>
                  </a:br>
                  <a:endParaRPr lang="en-US" sz="900" b="1" dirty="0"/>
                </a:p>
              </p:txBody>
            </p:sp>
          </p:grpSp>
        </p:grp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F7AEB8E8-6F35-DFB5-C9DD-25611EB7E450}"/>
              </a:ext>
            </a:extLst>
          </p:cNvPr>
          <p:cNvGrpSpPr/>
          <p:nvPr/>
        </p:nvGrpSpPr>
        <p:grpSpPr>
          <a:xfrm>
            <a:off x="26825821" y="21214186"/>
            <a:ext cx="512968" cy="1767111"/>
            <a:chOff x="2669298" y="3687965"/>
            <a:chExt cx="1462593" cy="1767111"/>
          </a:xfrm>
        </p:grpSpPr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BD15B5E7-E78F-B7C5-995D-65FB36931A0D}"/>
                </a:ext>
              </a:extLst>
            </p:cNvPr>
            <p:cNvCxnSpPr>
              <a:cxnSpLocks/>
              <a:stCxn id="1438" idx="6"/>
            </p:cNvCxnSpPr>
            <p:nvPr/>
          </p:nvCxnSpPr>
          <p:spPr>
            <a:xfrm>
              <a:off x="2669298" y="5446271"/>
              <a:ext cx="639792" cy="8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9582F25A-071B-B563-A9A0-B7487F9FB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4BA6B67A-BDD4-6985-F140-A46E2ADA282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4857581" y="20600547"/>
            <a:ext cx="223169" cy="2373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E62C3159-3427-4DC7-8EF1-3A08D5E11744}"/>
              </a:ext>
            </a:extLst>
          </p:cNvPr>
          <p:cNvSpPr txBox="1"/>
          <p:nvPr/>
        </p:nvSpPr>
        <p:spPr>
          <a:xfrm>
            <a:off x="22402764" y="1310647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&amp;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DB96668-84D3-4DA2-A3A1-7E226ED56BCC}"/>
              </a:ext>
            </a:extLst>
          </p:cNvPr>
          <p:cNvSpPr txBox="1"/>
          <p:nvPr/>
        </p:nvSpPr>
        <p:spPr>
          <a:xfrm>
            <a:off x="22388730" y="138621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|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74CF232E-9CB7-4500-9E49-39F86CDCD5A2}"/>
              </a:ext>
            </a:extLst>
          </p:cNvPr>
          <p:cNvSpPr txBox="1"/>
          <p:nvPr/>
        </p:nvSpPr>
        <p:spPr>
          <a:xfrm>
            <a:off x="22715034" y="1861149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C2098CF5-D242-4BF3-A2FE-B4924CA1FAE3}"/>
              </a:ext>
            </a:extLst>
          </p:cNvPr>
          <p:cNvSpPr txBox="1"/>
          <p:nvPr/>
        </p:nvSpPr>
        <p:spPr>
          <a:xfrm>
            <a:off x="25305706" y="2088069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CF7E3F7-2D42-48B6-8938-0B7A70657029}"/>
              </a:ext>
            </a:extLst>
          </p:cNvPr>
          <p:cNvSpPr txBox="1"/>
          <p:nvPr/>
        </p:nvSpPr>
        <p:spPr>
          <a:xfrm>
            <a:off x="24455674" y="215755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D675AC3E-4D58-4E45-A9A3-DC1A4CD22F6E}"/>
              </a:ext>
            </a:extLst>
          </p:cNvPr>
          <p:cNvSpPr txBox="1"/>
          <p:nvPr/>
        </p:nvSpPr>
        <p:spPr>
          <a:xfrm>
            <a:off x="23175406" y="3051931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783</Words>
  <Application>Microsoft Office PowerPoint</Application>
  <PresentationFormat>Custom</PresentationFormat>
  <Paragraphs>580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17</cp:revision>
  <dcterms:created xsi:type="dcterms:W3CDTF">2022-05-14T12:31:53Z</dcterms:created>
  <dcterms:modified xsi:type="dcterms:W3CDTF">2022-05-16T12:23:31Z</dcterms:modified>
</cp:coreProperties>
</file>