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22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</p:sldIdLst>
  <p:sldSz cx="12192000" cy="6858000"/>
  <p:notesSz cx="6858000" cy="18573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03" autoAdjust="0"/>
    <p:restoredTop sz="74189" autoAdjust="0"/>
  </p:normalViewPr>
  <p:slideViewPr>
    <p:cSldViewPr snapToGrid="0" snapToObjects="1" showGuides="1">
      <p:cViewPr varScale="1">
        <p:scale>
          <a:sx n="83" d="100"/>
          <a:sy n="83" d="100"/>
        </p:scale>
        <p:origin x="132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2T21:57:30.05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2T21:57:30.0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2T21:57:30.05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2T21:57:30.0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2T21:57:30.05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2T21:57:30.0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2T21:57:30.0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2T21:57:30.0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0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6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8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87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04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81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4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5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8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22F96DF-3930-228F-F8A5-EC169A43B7A8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12728EC-22A0-5C30-CF4F-ED22BCF5E23C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621D25B-5440-D2FD-CC54-22770F035CBC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284A2FC-8BC8-E374-B782-1262099E3A64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6128880-F290-D7B6-B874-46E3F4E3C4A4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83EAB7B-A74E-3A57-17F8-5D363A7537AD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3CA3E26-EFF4-7956-3B45-2AA073A4E561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9EC39F0-66F5-379D-3DFC-E9454C83F23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852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6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26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4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1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6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tif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C8F874-FD39-EC07-CB5D-498880AA15DC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D4D516-2100-08B0-F404-1C58FB17A9A4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7BE275-074E-F1ED-5B95-8CCBDBBA2CAB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95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0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ataplatform.cloud.ibm.com/dashboards/6de6dc88-e461-47e4-8a0f-0d4caa3f63af/view/6763e319398e3c9363ddc0e4079024062f342008b3bbd00b87877b4908367697a9684194c8274252df195663f5bf4051cb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656766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Stack Overflow Developer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Ahmed Khalil, MBA</a:t>
            </a:r>
          </a:p>
          <a:p>
            <a:pPr marL="0" indent="0">
              <a:buNone/>
            </a:pPr>
            <a:r>
              <a:rPr lang="en-US" dirty="0"/>
              <a:t>March 12, 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DATABASE TRENDS - FINDINGS &amp; IMPLICATIONS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is the most dominant database in 2019 and remains in the top 5 for 2020.</a:t>
            </a:r>
          </a:p>
          <a:p>
            <a:r>
              <a:rPr lang="en-US" dirty="0" err="1"/>
              <a:t>Postgre</a:t>
            </a:r>
            <a:r>
              <a:rPr lang="en-US" dirty="0"/>
              <a:t>-SQL is increasing in demand.</a:t>
            </a:r>
          </a:p>
          <a:p>
            <a:r>
              <a:rPr lang="en-US" dirty="0"/>
              <a:t>MongoDB also increasing in demand.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SQL querying skills are likely to be in demand for 2020.</a:t>
            </a:r>
          </a:p>
          <a:p>
            <a:r>
              <a:rPr lang="en-US" dirty="0"/>
              <a:t>Relational database querying is likely to be a valuable skill in the foreseeable future.</a:t>
            </a:r>
          </a:p>
          <a:p>
            <a:r>
              <a:rPr lang="en-US" dirty="0"/>
              <a:t>MongoDB skills are growing in demand as well.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5075" y="227170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hlinkClick r:id="rId2"/>
              </a:rPr>
              <a:t>Link for the read-only dashboard: </a:t>
            </a:r>
          </a:p>
          <a:p>
            <a:pPr marL="0" indent="0">
              <a:buNone/>
            </a:pPr>
            <a:r>
              <a:rPr lang="en-US" sz="2200" dirty="0">
                <a:hlinkClick r:id="rId2"/>
              </a:rPr>
              <a:t>https://dataplatform.cloud.ibm.com/dashboards/6de6dc88-e461-47e4-8a0f-0d4caa3f63af/view/6763e319398e3c9363ddc0e4079024062f342008b3bbd00b87877b4908367697a9684194c8274252df195663f5bf4051cb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E47DCE-DC53-C195-2978-D9B6CAFBC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59" y="1321954"/>
            <a:ext cx="10251939" cy="55360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67CFE6-5108-09CC-F3E3-9D34CEC55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867" y="1216192"/>
            <a:ext cx="10362644" cy="5641808"/>
          </a:xfr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DF096C-91C7-DFF0-684F-F765815F8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75" y="1417638"/>
            <a:ext cx="9833649" cy="53593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84357" y="2514594"/>
            <a:ext cx="3054361" cy="3054361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findings reveal insights to the following areas:</a:t>
            </a:r>
          </a:p>
          <a:p>
            <a:r>
              <a:rPr lang="en-US" dirty="0"/>
              <a:t>Which programming languages, databases and technologies are currently in the market?</a:t>
            </a:r>
          </a:p>
          <a:p>
            <a:r>
              <a:rPr lang="en-US" dirty="0"/>
              <a:t>Which of the above have positive prospects?</a:t>
            </a:r>
          </a:p>
          <a:p>
            <a:pPr lvl="1"/>
            <a:r>
              <a:rPr lang="en-US" dirty="0"/>
              <a:t>Career and educational considerations.</a:t>
            </a:r>
          </a:p>
          <a:p>
            <a:r>
              <a:rPr lang="en-US" dirty="0"/>
              <a:t>What is the demographic distribution of respondents?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and HTML are dominant skillsets both in the current year and in the outlook for the next year.</a:t>
            </a:r>
          </a:p>
          <a:p>
            <a:r>
              <a:rPr lang="en-US" dirty="0"/>
              <a:t>SQL Remains relevant in both the current year and the next.</a:t>
            </a:r>
          </a:p>
          <a:p>
            <a:r>
              <a:rPr lang="en-US" dirty="0"/>
              <a:t>The current developer market is predominantly male at 92%.</a:t>
            </a:r>
          </a:p>
          <a:p>
            <a:r>
              <a:rPr lang="en-US" dirty="0"/>
              <a:t>The majority of developers are 24-30 years old.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prospect for the job market in web development is positive. </a:t>
            </a:r>
          </a:p>
          <a:p>
            <a:r>
              <a:rPr lang="en-US" dirty="0"/>
              <a:t>Data querying skills such as SQL may prove to be valuable in the near future. Developers should think about incorporating this language into their strong existing language skillset.</a:t>
            </a:r>
          </a:p>
          <a:p>
            <a:r>
              <a:rPr lang="en-US" dirty="0"/>
              <a:t>Employers should try to push for more equal representation in the developer job market. Although this may not be entirely representative of the overall data.</a:t>
            </a:r>
          </a:p>
          <a:p>
            <a:r>
              <a:rPr lang="en-US" dirty="0"/>
              <a:t>Organizations should consider the aging of the current developer market and how age plays a role in performance, both now and in the future.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/>
          </a:bodyPr>
          <a:lstStyle/>
          <a:p>
            <a:r>
              <a:rPr lang="en-US" dirty="0"/>
              <a:t>A 1/10 portion of the stack overflow survey data was analyzed.</a:t>
            </a:r>
          </a:p>
          <a:p>
            <a:r>
              <a:rPr lang="en-US" dirty="0"/>
              <a:t>Insights were generated on the current state of the developer market and what skills they believe the job market holds valuable in the future.</a:t>
            </a:r>
          </a:p>
          <a:p>
            <a:r>
              <a:rPr lang="en-US" dirty="0"/>
              <a:t>Demographics of the current developer market were also generated. Organizations should consider the younger population dominance as well as the male overrepresentation.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442" y="2219925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7848" y="2219925"/>
            <a:ext cx="5185873" cy="3638763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5075" y="1825624"/>
            <a:ext cx="7068725" cy="4465447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This presentation summarizes findings from an analysis of survey data collected from software developers on Stack Overflow.</a:t>
            </a:r>
          </a:p>
          <a:p>
            <a:r>
              <a:rPr lang="en-US" sz="2200" dirty="0"/>
              <a:t>The analysis covered the following areas:</a:t>
            </a:r>
          </a:p>
          <a:p>
            <a:pPr lvl="1"/>
            <a:r>
              <a:rPr lang="en-US" sz="1800" dirty="0"/>
              <a:t>Popular languages</a:t>
            </a:r>
          </a:p>
          <a:p>
            <a:pPr lvl="1"/>
            <a:r>
              <a:rPr lang="en-US" sz="1800" dirty="0"/>
              <a:t>Future outlooks</a:t>
            </a:r>
          </a:p>
          <a:p>
            <a:pPr lvl="1"/>
            <a:r>
              <a:rPr lang="en-US" sz="1800" dirty="0"/>
              <a:t>Demographical changes and data summary.</a:t>
            </a:r>
          </a:p>
          <a:p>
            <a:r>
              <a:rPr lang="en-US" sz="2200" dirty="0"/>
              <a:t>This report showcases the perception and future trends in various technologies.</a:t>
            </a:r>
          </a:p>
          <a:p>
            <a:r>
              <a:rPr lang="en-US" sz="2200" dirty="0"/>
              <a:t>This analysis helps identify opportunities and showcases an inventory of skillsets available in the market.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5277287" cy="4219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Stack Overflow is a poplar website for developers.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An online survey was conducted and later open sourced by Stack Overflow.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90,000 responses.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Technology usage and future outlooks were gathered from the developers.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What are the top programming languages in demand?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What are the top database skills?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What do the demographics look like?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356" y="2413000"/>
            <a:ext cx="3716338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1800" dirty="0"/>
              <a:t>In this research, I will be primarily using IBM Cognos to summarize the raw data findings.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C9A51B-6199-2241-D27E-6CE76DAB1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4" y="2379387"/>
            <a:ext cx="5691597" cy="39248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9173F3-5343-F1F8-D9FC-A716D0C37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379387"/>
            <a:ext cx="6052922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and HTML/CSS were the most popular in 2019 and appears to be in demand for 2020.</a:t>
            </a:r>
          </a:p>
          <a:p>
            <a:r>
              <a:rPr lang="en-US" dirty="0"/>
              <a:t>Python appears to be growing in interest from 2019 to 2020.</a:t>
            </a:r>
          </a:p>
          <a:p>
            <a:r>
              <a:rPr lang="en-US" dirty="0"/>
              <a:t>Bash/Shell/</a:t>
            </a:r>
            <a:r>
              <a:rPr lang="en-US" dirty="0" err="1"/>
              <a:t>Powershell</a:t>
            </a:r>
            <a:r>
              <a:rPr lang="en-US" dirty="0"/>
              <a:t> appears to be dropping in interest year over year.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 development appears to have a high interest and </a:t>
            </a:r>
            <a:r>
              <a:rPr lang="en-US" dirty="0" err="1"/>
              <a:t>Javascript</a:t>
            </a:r>
            <a:r>
              <a:rPr lang="en-US" dirty="0"/>
              <a:t> + HTML programmers will be in demand.</a:t>
            </a:r>
          </a:p>
          <a:p>
            <a:r>
              <a:rPr lang="en-US" dirty="0"/>
              <a:t>Python’s growing demand opens the door for more automation in the future.</a:t>
            </a:r>
          </a:p>
          <a:p>
            <a:r>
              <a:rPr lang="en-US" dirty="0"/>
              <a:t>These programming languages may not be used for major tasks down the line.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41393E-AE46-2C06-B75A-CD9BC454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37" y="2506661"/>
            <a:ext cx="5299967" cy="38295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921B69-305D-D48B-17AF-1A11E4F97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362" y="2506661"/>
            <a:ext cx="4614949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644</TotalTime>
  <Words>652</Words>
  <Application>Microsoft Office PowerPoint</Application>
  <PresentationFormat>Widescreen</PresentationFormat>
  <Paragraphs>92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IBM Plex Mono Text</vt:lpstr>
      <vt:lpstr>Wingdings 2</vt:lpstr>
      <vt:lpstr>Quotable</vt:lpstr>
      <vt:lpstr>Stack Overflow Developer Survey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Ahmed Khalil</cp:lastModifiedBy>
  <cp:revision>23</cp:revision>
  <dcterms:created xsi:type="dcterms:W3CDTF">2020-10-28T18:29:43Z</dcterms:created>
  <dcterms:modified xsi:type="dcterms:W3CDTF">2023-06-10T19:44:22Z</dcterms:modified>
</cp:coreProperties>
</file>