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ppt/tags/tag5.xml" ContentType="application/vnd.openxmlformats-officedocument.presentationml.tags+xml"/>
  <Override PartName="/ppt/notesSlides/notesSlide2.xml" ContentType="application/vnd.openxmlformats-officedocument.presentationml.notesSlide+xml"/>
  <Override PartName="/ppt/tags/tag6.xml" ContentType="application/vnd.openxmlformats-officedocument.presentationml.tags+xml"/>
  <Override PartName="/ppt/notesSlides/notesSlide3.xml" ContentType="application/vnd.openxmlformats-officedocument.presentationml.notesSlide+xml"/>
  <Override PartName="/ppt/tags/tag7.xml" ContentType="application/vnd.openxmlformats-officedocument.presentationml.tags+xml"/>
  <Override PartName="/ppt/notesSlides/notesSlide4.xml" ContentType="application/vnd.openxmlformats-officedocument.presentationml.notesSlide+xml"/>
  <Override PartName="/ppt/tags/tag8.xml" ContentType="application/vnd.openxmlformats-officedocument.presentationml.tags+xml"/>
  <Override PartName="/ppt/notesSlides/notesSlide5.xml" ContentType="application/vnd.openxmlformats-officedocument.presentationml.notesSlide+xml"/>
  <Override PartName="/ppt/tags/tag9.xml" ContentType="application/vnd.openxmlformats-officedocument.presentationml.tags+xml"/>
  <Override PartName="/ppt/notesSlides/notesSlide6.xml" ContentType="application/vnd.openxmlformats-officedocument.presentationml.notesSlide+xml"/>
  <Override PartName="/ppt/tags/tag10.xml" ContentType="application/vnd.openxmlformats-officedocument.presentationml.tags+xml"/>
  <Override PartName="/ppt/notesSlides/notesSlide7.xml" ContentType="application/vnd.openxmlformats-officedocument.presentationml.notesSlide+xml"/>
  <Override PartName="/ppt/tags/tag11.xml" ContentType="application/vnd.openxmlformats-officedocument.presentationml.tags+xml"/>
  <Override PartName="/ppt/notesSlides/notesSlide8.xml" ContentType="application/vnd.openxmlformats-officedocument.presentationml.notesSlide+xml"/>
  <Override PartName="/ppt/tags/tag12.xml" ContentType="application/vnd.openxmlformats-officedocument.presentationml.tags+xml"/>
  <Override PartName="/ppt/notesSlides/notesSlide9.xml" ContentType="application/vnd.openxmlformats-officedocument.presentationml.notesSlide+xml"/>
  <Override PartName="/ppt/tags/tag13.xml" ContentType="application/vnd.openxmlformats-officedocument.presentationml.tags+xml"/>
  <Override PartName="/ppt/notesSlides/notesSlide10.xml" ContentType="application/vnd.openxmlformats-officedocument.presentationml.notesSlide+xml"/>
  <Override PartName="/ppt/tags/tag14.xml" ContentType="application/vnd.openxmlformats-officedocument.presentationml.tags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9" r:id="rId1"/>
  </p:sldMasterIdLst>
  <p:notesMasterIdLst>
    <p:notesMasterId r:id="rId13"/>
  </p:notesMasterIdLst>
  <p:sldIdLst>
    <p:sldId id="256" r:id="rId2"/>
    <p:sldId id="260" r:id="rId3"/>
    <p:sldId id="262" r:id="rId4"/>
    <p:sldId id="264" r:id="rId5"/>
    <p:sldId id="266" r:id="rId6"/>
    <p:sldId id="267" r:id="rId7"/>
    <p:sldId id="269" r:id="rId8"/>
    <p:sldId id="272" r:id="rId9"/>
    <p:sldId id="274" r:id="rId10"/>
    <p:sldId id="275" r:id="rId11"/>
    <p:sldId id="290" r:id="rId12"/>
  </p:sldIdLst>
  <p:sldSz cx="9144000" cy="5143500" type="screen16x9"/>
  <p:notesSz cx="6858000" cy="9144000"/>
  <p:embeddedFontLst>
    <p:embeddedFont>
      <p:font typeface="Arimo" panose="020B0604020202020204" charset="0"/>
      <p:regular r:id="rId14"/>
      <p:bold r:id="rId15"/>
      <p:italic r:id="rId16"/>
      <p:boldItalic r:id="rId17"/>
    </p:embeddedFont>
    <p:embeddedFont>
      <p:font typeface="Bebas Neue" panose="020B0606020202050201" pitchFamily="34" charset="0"/>
      <p:regular r:id="rId18"/>
      <p:bold r:id="rId19"/>
    </p:embeddedFont>
  </p:embeddedFontLst>
  <p:custDataLst>
    <p:tags r:id="rId20"/>
  </p:custData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E1A7C"/>
    <a:srgbClr val="5F1A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5DC28DC-0CA7-482D-B04E-5309C3E423D8}">
  <a:tblStyle styleId="{45DC28DC-0CA7-482D-B04E-5309C3E423D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inimized">
    <p:restoredLeft sz="0" autoAdjust="0"/>
    <p:restoredTop sz="94646" autoAdjust="0"/>
  </p:normalViewPr>
  <p:slideViewPr>
    <p:cSldViewPr snapToGrid="0">
      <p:cViewPr varScale="1">
        <p:scale>
          <a:sx n="97" d="100"/>
          <a:sy n="97" d="100"/>
        </p:scale>
        <p:origin x="103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f5e77e62a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f5e77e62a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9" name="Google Shape;1389;gf61a32cbe2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0" name="Google Shape;1390;gf61a32cbe2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" name="Google Shape;2263;gf5e77e6543_0_17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4" name="Google Shape;2264;gf5e77e6543_0_17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f5e6061853_0_4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6" name="Google Shape;496;gf5e6061853_0_4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gf5e77e6543_0_3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2" name="Google Shape;642;gf5e77e6543_0_3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gf5e77e6543_0_5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7" name="Google Shape;747;gf5e77e6543_0_5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Google Shape;894;gf5e77e6543_0_1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5" name="Google Shape;895;gf5e77e6543_0_12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1" name="Google Shape;981;gf5e77e6543_0_7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2" name="Google Shape;982;gf5e77e6543_0_7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0" name="Google Shape;1080;gf5e6061853_0_8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1" name="Google Shape;1081;gf5e6061853_0_8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6" name="Google Shape;1246;gf5e77e6543_0_3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7" name="Google Shape;1247;gf5e77e6543_0_3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0" name="Google Shape;1350;gf5e77e6543_0_4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1" name="Google Shape;1351;gf5e77e6543_0_4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4300" y="1079004"/>
            <a:ext cx="5007300" cy="219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6800"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852563" y="3464767"/>
            <a:ext cx="3815400" cy="214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latin typeface="Arimo"/>
                <a:ea typeface="Arimo"/>
                <a:cs typeface="Arimo"/>
                <a:sym typeface="Arim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custDataLst>
      <p:tags r:id="rId1"/>
    </p:custData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1_1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>
            <a:spLocks noGrp="1"/>
          </p:cNvSpPr>
          <p:nvPr>
            <p:ph type="title"/>
          </p:nvPr>
        </p:nvSpPr>
        <p:spPr>
          <a:xfrm>
            <a:off x="736350" y="3039975"/>
            <a:ext cx="22305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2" name="Google Shape;102;p17"/>
          <p:cNvSpPr txBox="1">
            <a:spLocks noGrp="1"/>
          </p:cNvSpPr>
          <p:nvPr>
            <p:ph type="subTitle" idx="1"/>
          </p:nvPr>
        </p:nvSpPr>
        <p:spPr>
          <a:xfrm>
            <a:off x="736350" y="3686788"/>
            <a:ext cx="22305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7"/>
          <p:cNvSpPr txBox="1">
            <a:spLocks noGrp="1"/>
          </p:cNvSpPr>
          <p:nvPr>
            <p:ph type="title" idx="2"/>
          </p:nvPr>
        </p:nvSpPr>
        <p:spPr>
          <a:xfrm>
            <a:off x="736350" y="1475500"/>
            <a:ext cx="22305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4" name="Google Shape;104;p17"/>
          <p:cNvSpPr txBox="1">
            <a:spLocks noGrp="1"/>
          </p:cNvSpPr>
          <p:nvPr>
            <p:ph type="subTitle" idx="3"/>
          </p:nvPr>
        </p:nvSpPr>
        <p:spPr>
          <a:xfrm>
            <a:off x="736350" y="2122313"/>
            <a:ext cx="22305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7"/>
          <p:cNvSpPr txBox="1">
            <a:spLocks noGrp="1"/>
          </p:cNvSpPr>
          <p:nvPr>
            <p:ph type="title" idx="4"/>
          </p:nvPr>
        </p:nvSpPr>
        <p:spPr>
          <a:xfrm>
            <a:off x="6199188" y="1475500"/>
            <a:ext cx="22305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6" name="Google Shape;106;p17"/>
          <p:cNvSpPr txBox="1">
            <a:spLocks noGrp="1"/>
          </p:cNvSpPr>
          <p:nvPr>
            <p:ph type="subTitle" idx="5"/>
          </p:nvPr>
        </p:nvSpPr>
        <p:spPr>
          <a:xfrm>
            <a:off x="6199200" y="2122312"/>
            <a:ext cx="22305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7"/>
          <p:cNvSpPr txBox="1">
            <a:spLocks noGrp="1"/>
          </p:cNvSpPr>
          <p:nvPr>
            <p:ph type="title" idx="6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7"/>
          <p:cNvSpPr txBox="1">
            <a:spLocks noGrp="1"/>
          </p:cNvSpPr>
          <p:nvPr>
            <p:ph type="title" idx="7"/>
          </p:nvPr>
        </p:nvSpPr>
        <p:spPr>
          <a:xfrm>
            <a:off x="6199200" y="3039975"/>
            <a:ext cx="22305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9" name="Google Shape;109;p17"/>
          <p:cNvSpPr txBox="1">
            <a:spLocks noGrp="1"/>
          </p:cNvSpPr>
          <p:nvPr>
            <p:ph type="subTitle" idx="8"/>
          </p:nvPr>
        </p:nvSpPr>
        <p:spPr>
          <a:xfrm>
            <a:off x="6199200" y="3686788"/>
            <a:ext cx="22305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7"/>
          <p:cNvSpPr txBox="1">
            <a:spLocks noGrp="1"/>
          </p:cNvSpPr>
          <p:nvPr>
            <p:ph type="title" idx="9"/>
          </p:nvPr>
        </p:nvSpPr>
        <p:spPr>
          <a:xfrm>
            <a:off x="3459563" y="3039975"/>
            <a:ext cx="22305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11" name="Google Shape;111;p17"/>
          <p:cNvSpPr txBox="1">
            <a:spLocks noGrp="1"/>
          </p:cNvSpPr>
          <p:nvPr>
            <p:ph type="subTitle" idx="13"/>
          </p:nvPr>
        </p:nvSpPr>
        <p:spPr>
          <a:xfrm>
            <a:off x="3459563" y="3686788"/>
            <a:ext cx="22305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17"/>
          <p:cNvSpPr txBox="1">
            <a:spLocks noGrp="1"/>
          </p:cNvSpPr>
          <p:nvPr>
            <p:ph type="title" idx="14"/>
          </p:nvPr>
        </p:nvSpPr>
        <p:spPr>
          <a:xfrm>
            <a:off x="3459563" y="1475500"/>
            <a:ext cx="22305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13" name="Google Shape;113;p17"/>
          <p:cNvSpPr txBox="1">
            <a:spLocks noGrp="1"/>
          </p:cNvSpPr>
          <p:nvPr>
            <p:ph type="subTitle" idx="15"/>
          </p:nvPr>
        </p:nvSpPr>
        <p:spPr>
          <a:xfrm>
            <a:off x="3459563" y="2122313"/>
            <a:ext cx="22305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14" name="Google Shape;114;p17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5" name="Google Shape;115;p17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1_1_1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>
            <a:spLocks noGrp="1"/>
          </p:cNvSpPr>
          <p:nvPr>
            <p:ph type="title"/>
          </p:nvPr>
        </p:nvSpPr>
        <p:spPr>
          <a:xfrm>
            <a:off x="721200" y="3064325"/>
            <a:ext cx="22305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18" name="Google Shape;118;p18"/>
          <p:cNvSpPr txBox="1">
            <a:spLocks noGrp="1"/>
          </p:cNvSpPr>
          <p:nvPr>
            <p:ph type="subTitle" idx="1"/>
          </p:nvPr>
        </p:nvSpPr>
        <p:spPr>
          <a:xfrm>
            <a:off x="721200" y="3711138"/>
            <a:ext cx="22305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18"/>
          <p:cNvSpPr txBox="1">
            <a:spLocks noGrp="1"/>
          </p:cNvSpPr>
          <p:nvPr>
            <p:ph type="title" idx="2"/>
          </p:nvPr>
        </p:nvSpPr>
        <p:spPr>
          <a:xfrm>
            <a:off x="725325" y="1520488"/>
            <a:ext cx="22305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20" name="Google Shape;120;p18"/>
          <p:cNvSpPr txBox="1">
            <a:spLocks noGrp="1"/>
          </p:cNvSpPr>
          <p:nvPr>
            <p:ph type="subTitle" idx="3"/>
          </p:nvPr>
        </p:nvSpPr>
        <p:spPr>
          <a:xfrm>
            <a:off x="725325" y="2167301"/>
            <a:ext cx="22305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18"/>
          <p:cNvSpPr txBox="1">
            <a:spLocks noGrp="1"/>
          </p:cNvSpPr>
          <p:nvPr>
            <p:ph type="title" idx="4"/>
          </p:nvPr>
        </p:nvSpPr>
        <p:spPr>
          <a:xfrm>
            <a:off x="6188163" y="1520488"/>
            <a:ext cx="22305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22" name="Google Shape;122;p18"/>
          <p:cNvSpPr txBox="1">
            <a:spLocks noGrp="1"/>
          </p:cNvSpPr>
          <p:nvPr>
            <p:ph type="subTitle" idx="5"/>
          </p:nvPr>
        </p:nvSpPr>
        <p:spPr>
          <a:xfrm>
            <a:off x="6188175" y="2167300"/>
            <a:ext cx="22305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18"/>
          <p:cNvSpPr txBox="1">
            <a:spLocks noGrp="1"/>
          </p:cNvSpPr>
          <p:nvPr>
            <p:ph type="title" idx="6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18"/>
          <p:cNvSpPr txBox="1">
            <a:spLocks noGrp="1"/>
          </p:cNvSpPr>
          <p:nvPr>
            <p:ph type="title" idx="7"/>
          </p:nvPr>
        </p:nvSpPr>
        <p:spPr>
          <a:xfrm>
            <a:off x="6184050" y="3064325"/>
            <a:ext cx="22305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25" name="Google Shape;125;p18"/>
          <p:cNvSpPr txBox="1">
            <a:spLocks noGrp="1"/>
          </p:cNvSpPr>
          <p:nvPr>
            <p:ph type="subTitle" idx="8"/>
          </p:nvPr>
        </p:nvSpPr>
        <p:spPr>
          <a:xfrm>
            <a:off x="6184050" y="3711138"/>
            <a:ext cx="22305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26" name="Google Shape;126;p18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7" name="Google Shape;127;p18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7"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8"/>
          <p:cNvSpPr txBox="1">
            <a:spLocks noGrp="1"/>
          </p:cNvSpPr>
          <p:nvPr>
            <p:ph type="subTitle" idx="1"/>
          </p:nvPr>
        </p:nvSpPr>
        <p:spPr>
          <a:xfrm>
            <a:off x="714300" y="1656375"/>
            <a:ext cx="3361200" cy="138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0" name="Google Shape;190;p28"/>
          <p:cNvSpPr txBox="1">
            <a:spLocks noGrp="1"/>
          </p:cNvSpPr>
          <p:nvPr>
            <p:ph type="title"/>
          </p:nvPr>
        </p:nvSpPr>
        <p:spPr>
          <a:xfrm>
            <a:off x="714300" y="490500"/>
            <a:ext cx="2828700" cy="96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 sz="6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>
            <a:endParaRPr/>
          </a:p>
        </p:txBody>
      </p:sp>
      <p:cxnSp>
        <p:nvCxnSpPr>
          <p:cNvPr id="191" name="Google Shape;191;p28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2" name="Google Shape;192;p28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custDataLst>
      <p:tags r:id="rId1"/>
    </p:custData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8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_1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6" name="Google Shape;196;p30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7" name="Google Shape;197;p30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98" name="Google Shape;198;p30"/>
          <p:cNvGrpSpPr/>
          <p:nvPr/>
        </p:nvGrpSpPr>
        <p:grpSpPr>
          <a:xfrm>
            <a:off x="706060" y="1236002"/>
            <a:ext cx="695830" cy="243805"/>
            <a:chOff x="2271950" y="2722775"/>
            <a:chExt cx="575875" cy="201775"/>
          </a:xfrm>
        </p:grpSpPr>
        <p:sp>
          <p:nvSpPr>
            <p:cNvPr id="199" name="Google Shape;199;p30"/>
            <p:cNvSpPr/>
            <p:nvPr/>
          </p:nvSpPr>
          <p:spPr>
            <a:xfrm>
              <a:off x="2562325" y="2722775"/>
              <a:ext cx="285500" cy="201775"/>
            </a:xfrm>
            <a:custGeom>
              <a:avLst/>
              <a:gdLst/>
              <a:ahLst/>
              <a:cxnLst/>
              <a:rect l="l" t="t" r="r" b="b"/>
              <a:pathLst>
                <a:path w="11420" h="8071" fill="none" extrusionOk="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30"/>
            <p:cNvSpPr/>
            <p:nvPr/>
          </p:nvSpPr>
          <p:spPr>
            <a:xfrm>
              <a:off x="2501750" y="2722775"/>
              <a:ext cx="36100" cy="13375"/>
            </a:xfrm>
            <a:custGeom>
              <a:avLst/>
              <a:gdLst/>
              <a:ahLst/>
              <a:cxnLst/>
              <a:rect l="l" t="t" r="r" b="b"/>
              <a:pathLst>
                <a:path w="1444" h="535" fill="none" extrusionOk="0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30"/>
            <p:cNvSpPr/>
            <p:nvPr/>
          </p:nvSpPr>
          <p:spPr>
            <a:xfrm>
              <a:off x="2271950" y="2870625"/>
              <a:ext cx="477450" cy="53475"/>
            </a:xfrm>
            <a:custGeom>
              <a:avLst/>
              <a:gdLst/>
              <a:ahLst/>
              <a:cxnLst/>
              <a:rect l="l" t="t" r="r" b="b"/>
              <a:pathLst>
                <a:path w="19098" h="2139" fill="none" extrusionOk="0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30"/>
            <p:cNvSpPr/>
            <p:nvPr/>
          </p:nvSpPr>
          <p:spPr>
            <a:xfrm>
              <a:off x="2709725" y="2836775"/>
              <a:ext cx="39675" cy="20950"/>
            </a:xfrm>
            <a:custGeom>
              <a:avLst/>
              <a:gdLst/>
              <a:ahLst/>
              <a:cxnLst/>
              <a:rect l="l" t="t" r="r" b="b"/>
              <a:pathLst>
                <a:path w="1587" h="838" fill="none" extrusionOk="0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30"/>
            <p:cNvSpPr/>
            <p:nvPr/>
          </p:nvSpPr>
          <p:spPr>
            <a:xfrm>
              <a:off x="2375275" y="2798475"/>
              <a:ext cx="85075" cy="27200"/>
            </a:xfrm>
            <a:custGeom>
              <a:avLst/>
              <a:gdLst/>
              <a:ahLst/>
              <a:cxnLst/>
              <a:rect l="l" t="t" r="r" b="b"/>
              <a:pathLst>
                <a:path w="3403" h="1088" fill="none" extrusionOk="0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4" name="Google Shape;204;p30"/>
          <p:cNvSpPr/>
          <p:nvPr/>
        </p:nvSpPr>
        <p:spPr>
          <a:xfrm>
            <a:off x="7786413" y="802050"/>
            <a:ext cx="107827" cy="108491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30"/>
          <p:cNvSpPr/>
          <p:nvPr/>
        </p:nvSpPr>
        <p:spPr>
          <a:xfrm>
            <a:off x="1915951" y="3367793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6" name="Google Shape;206;p30"/>
          <p:cNvGrpSpPr/>
          <p:nvPr/>
        </p:nvGrpSpPr>
        <p:grpSpPr>
          <a:xfrm>
            <a:off x="1401907" y="689254"/>
            <a:ext cx="953591" cy="334099"/>
            <a:chOff x="2271950" y="2722775"/>
            <a:chExt cx="575875" cy="201775"/>
          </a:xfrm>
        </p:grpSpPr>
        <p:sp>
          <p:nvSpPr>
            <p:cNvPr id="207" name="Google Shape;207;p30"/>
            <p:cNvSpPr/>
            <p:nvPr/>
          </p:nvSpPr>
          <p:spPr>
            <a:xfrm>
              <a:off x="2562325" y="2722775"/>
              <a:ext cx="285500" cy="201775"/>
            </a:xfrm>
            <a:custGeom>
              <a:avLst/>
              <a:gdLst/>
              <a:ahLst/>
              <a:cxnLst/>
              <a:rect l="l" t="t" r="r" b="b"/>
              <a:pathLst>
                <a:path w="11420" h="8071" fill="none" extrusionOk="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30"/>
            <p:cNvSpPr/>
            <p:nvPr/>
          </p:nvSpPr>
          <p:spPr>
            <a:xfrm>
              <a:off x="2501750" y="2722775"/>
              <a:ext cx="36100" cy="13375"/>
            </a:xfrm>
            <a:custGeom>
              <a:avLst/>
              <a:gdLst/>
              <a:ahLst/>
              <a:cxnLst/>
              <a:rect l="l" t="t" r="r" b="b"/>
              <a:pathLst>
                <a:path w="1444" h="535" fill="none" extrusionOk="0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30"/>
            <p:cNvSpPr/>
            <p:nvPr/>
          </p:nvSpPr>
          <p:spPr>
            <a:xfrm>
              <a:off x="2271950" y="2870625"/>
              <a:ext cx="477450" cy="53475"/>
            </a:xfrm>
            <a:custGeom>
              <a:avLst/>
              <a:gdLst/>
              <a:ahLst/>
              <a:cxnLst/>
              <a:rect l="l" t="t" r="r" b="b"/>
              <a:pathLst>
                <a:path w="19098" h="2139" fill="none" extrusionOk="0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30"/>
            <p:cNvSpPr/>
            <p:nvPr/>
          </p:nvSpPr>
          <p:spPr>
            <a:xfrm>
              <a:off x="2709725" y="2836775"/>
              <a:ext cx="39675" cy="20950"/>
            </a:xfrm>
            <a:custGeom>
              <a:avLst/>
              <a:gdLst/>
              <a:ahLst/>
              <a:cxnLst/>
              <a:rect l="l" t="t" r="r" b="b"/>
              <a:pathLst>
                <a:path w="1587" h="838" fill="none" extrusionOk="0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30"/>
            <p:cNvSpPr/>
            <p:nvPr/>
          </p:nvSpPr>
          <p:spPr>
            <a:xfrm>
              <a:off x="2375275" y="2798475"/>
              <a:ext cx="85075" cy="27200"/>
            </a:xfrm>
            <a:custGeom>
              <a:avLst/>
              <a:gdLst/>
              <a:ahLst/>
              <a:cxnLst/>
              <a:rect l="l" t="t" r="r" b="b"/>
              <a:pathLst>
                <a:path w="3403" h="1088" fill="none" extrusionOk="0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2" name="Google Shape;212;p30"/>
          <p:cNvSpPr/>
          <p:nvPr/>
        </p:nvSpPr>
        <p:spPr>
          <a:xfrm>
            <a:off x="6775477" y="3965413"/>
            <a:ext cx="335779" cy="396117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30"/>
          <p:cNvSpPr/>
          <p:nvPr/>
        </p:nvSpPr>
        <p:spPr>
          <a:xfrm>
            <a:off x="1654063" y="1173140"/>
            <a:ext cx="335779" cy="396134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30"/>
          <p:cNvSpPr/>
          <p:nvPr/>
        </p:nvSpPr>
        <p:spPr>
          <a:xfrm>
            <a:off x="8224526" y="2042072"/>
            <a:ext cx="213431" cy="213401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30"/>
          <p:cNvSpPr/>
          <p:nvPr/>
        </p:nvSpPr>
        <p:spPr>
          <a:xfrm rot="-1685758">
            <a:off x="7349828" y="1695209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30"/>
          <p:cNvSpPr/>
          <p:nvPr/>
        </p:nvSpPr>
        <p:spPr>
          <a:xfrm>
            <a:off x="8224513" y="3689463"/>
            <a:ext cx="213431" cy="214685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30"/>
          <p:cNvSpPr/>
          <p:nvPr/>
        </p:nvSpPr>
        <p:spPr>
          <a:xfrm rot="-1685758">
            <a:off x="2517753" y="1449884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30"/>
          <p:cNvSpPr/>
          <p:nvPr/>
        </p:nvSpPr>
        <p:spPr>
          <a:xfrm>
            <a:off x="1494952" y="2445824"/>
            <a:ext cx="107827" cy="108460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30"/>
          <p:cNvSpPr/>
          <p:nvPr/>
        </p:nvSpPr>
        <p:spPr>
          <a:xfrm>
            <a:off x="7674437" y="2459628"/>
            <a:ext cx="80847" cy="8084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30"/>
          <p:cNvSpPr/>
          <p:nvPr/>
        </p:nvSpPr>
        <p:spPr>
          <a:xfrm rot="-4501656">
            <a:off x="7177993" y="3584747"/>
            <a:ext cx="700435" cy="696862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30"/>
          <p:cNvSpPr/>
          <p:nvPr/>
        </p:nvSpPr>
        <p:spPr>
          <a:xfrm rot="-4498560">
            <a:off x="7715362" y="3194685"/>
            <a:ext cx="372045" cy="370147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30"/>
          <p:cNvSpPr/>
          <p:nvPr/>
        </p:nvSpPr>
        <p:spPr>
          <a:xfrm rot="-4497731">
            <a:off x="7127795" y="2968777"/>
            <a:ext cx="503609" cy="501040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30"/>
          <p:cNvSpPr/>
          <p:nvPr/>
        </p:nvSpPr>
        <p:spPr>
          <a:xfrm>
            <a:off x="1126688" y="3418975"/>
            <a:ext cx="107827" cy="108491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30"/>
          <p:cNvSpPr/>
          <p:nvPr/>
        </p:nvSpPr>
        <p:spPr>
          <a:xfrm>
            <a:off x="706038" y="1941063"/>
            <a:ext cx="213431" cy="214685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30"/>
          <p:cNvSpPr/>
          <p:nvPr/>
        </p:nvSpPr>
        <p:spPr>
          <a:xfrm>
            <a:off x="8140863" y="1173143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30"/>
          <p:cNvSpPr/>
          <p:nvPr/>
        </p:nvSpPr>
        <p:spPr>
          <a:xfrm rot="-1685758">
            <a:off x="930128" y="4021634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30"/>
          <p:cNvSpPr/>
          <p:nvPr/>
        </p:nvSpPr>
        <p:spPr>
          <a:xfrm>
            <a:off x="1401912" y="4227153"/>
            <a:ext cx="80847" cy="8084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2380400" y="1273525"/>
            <a:ext cx="4445400" cy="174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6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2431100" y="3530450"/>
            <a:ext cx="4580400" cy="30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2" hasCustomPrompt="1"/>
          </p:nvPr>
        </p:nvSpPr>
        <p:spPr>
          <a:xfrm>
            <a:off x="714300" y="1764027"/>
            <a:ext cx="1367400" cy="75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75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cxnSp>
        <p:nvCxnSpPr>
          <p:cNvPr id="17" name="Google Shape;17;p3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" name="Google Shape;18;p3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>
            <a:spLocks noGrp="1"/>
          </p:cNvSpPr>
          <p:nvPr>
            <p:ph type="title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>
            <a:endParaRPr/>
          </a:p>
        </p:txBody>
      </p:sp>
      <p:cxnSp>
        <p:nvCxnSpPr>
          <p:cNvPr id="34" name="Google Shape;34;p6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" name="Google Shape;35;p6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>
            <a:spLocks noGrp="1"/>
          </p:cNvSpPr>
          <p:nvPr>
            <p:ph type="subTitle" idx="1"/>
          </p:nvPr>
        </p:nvSpPr>
        <p:spPr>
          <a:xfrm>
            <a:off x="714300" y="1971675"/>
            <a:ext cx="3857700" cy="238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naheim"/>
              <a:buChar char="●"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714300" y="553450"/>
            <a:ext cx="3857700" cy="12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>
            <a:endParaRPr/>
          </a:p>
        </p:txBody>
      </p:sp>
      <p:cxnSp>
        <p:nvCxnSpPr>
          <p:cNvPr id="39" name="Google Shape;39;p7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" name="Google Shape;40;p7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2367000" y="1163250"/>
            <a:ext cx="4410000" cy="281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cxnSp>
        <p:nvCxnSpPr>
          <p:cNvPr id="43" name="Google Shape;43;p8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" name="Google Shape;44;p8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>
            <a:spLocks noGrp="1"/>
          </p:cNvSpPr>
          <p:nvPr>
            <p:ph type="title"/>
          </p:nvPr>
        </p:nvSpPr>
        <p:spPr>
          <a:xfrm>
            <a:off x="1641574" y="1361075"/>
            <a:ext cx="27744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subTitle" idx="1"/>
          </p:nvPr>
        </p:nvSpPr>
        <p:spPr>
          <a:xfrm>
            <a:off x="1641561" y="2007860"/>
            <a:ext cx="2230500" cy="5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title" idx="2" hasCustomPrompt="1"/>
          </p:nvPr>
        </p:nvSpPr>
        <p:spPr>
          <a:xfrm>
            <a:off x="806111" y="1859125"/>
            <a:ext cx="711900" cy="34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64" name="Google Shape;64;p13"/>
          <p:cNvSpPr txBox="1">
            <a:spLocks noGrp="1"/>
          </p:cNvSpPr>
          <p:nvPr>
            <p:ph type="title" idx="3"/>
          </p:nvPr>
        </p:nvSpPr>
        <p:spPr>
          <a:xfrm>
            <a:off x="5499274" y="1361075"/>
            <a:ext cx="28317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subTitle" idx="4"/>
          </p:nvPr>
        </p:nvSpPr>
        <p:spPr>
          <a:xfrm>
            <a:off x="5499261" y="2007860"/>
            <a:ext cx="2230500" cy="5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title" idx="5" hasCustomPrompt="1"/>
          </p:nvPr>
        </p:nvSpPr>
        <p:spPr>
          <a:xfrm>
            <a:off x="4663811" y="1859125"/>
            <a:ext cx="711900" cy="34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67" name="Google Shape;67;p13"/>
          <p:cNvSpPr txBox="1">
            <a:spLocks noGrp="1"/>
          </p:cNvSpPr>
          <p:nvPr>
            <p:ph type="title" idx="6"/>
          </p:nvPr>
        </p:nvSpPr>
        <p:spPr>
          <a:xfrm>
            <a:off x="1641574" y="3103675"/>
            <a:ext cx="27744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7"/>
          </p:nvPr>
        </p:nvSpPr>
        <p:spPr>
          <a:xfrm>
            <a:off x="1641561" y="3750460"/>
            <a:ext cx="2230500" cy="5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title" idx="8" hasCustomPrompt="1"/>
          </p:nvPr>
        </p:nvSpPr>
        <p:spPr>
          <a:xfrm>
            <a:off x="806111" y="3601725"/>
            <a:ext cx="711900" cy="34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70" name="Google Shape;70;p13"/>
          <p:cNvSpPr txBox="1">
            <a:spLocks noGrp="1"/>
          </p:cNvSpPr>
          <p:nvPr>
            <p:ph type="title" idx="9"/>
          </p:nvPr>
        </p:nvSpPr>
        <p:spPr>
          <a:xfrm>
            <a:off x="5499274" y="3103675"/>
            <a:ext cx="28317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subTitle" idx="13"/>
          </p:nvPr>
        </p:nvSpPr>
        <p:spPr>
          <a:xfrm>
            <a:off x="5499261" y="3750460"/>
            <a:ext cx="2230500" cy="5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title" idx="14" hasCustomPrompt="1"/>
          </p:nvPr>
        </p:nvSpPr>
        <p:spPr>
          <a:xfrm>
            <a:off x="4663811" y="3601725"/>
            <a:ext cx="711900" cy="34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73" name="Google Shape;73;p13"/>
          <p:cNvSpPr txBox="1">
            <a:spLocks noGrp="1"/>
          </p:cNvSpPr>
          <p:nvPr>
            <p:ph type="title" idx="15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>
            <a:endParaRPr/>
          </a:p>
        </p:txBody>
      </p:sp>
      <p:cxnSp>
        <p:nvCxnSpPr>
          <p:cNvPr id="74" name="Google Shape;74;p13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5" name="Google Shape;75;p13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4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4"/>
          <p:cNvSpPr txBox="1">
            <a:spLocks noGrp="1"/>
          </p:cNvSpPr>
          <p:nvPr>
            <p:ph type="title"/>
          </p:nvPr>
        </p:nvSpPr>
        <p:spPr>
          <a:xfrm>
            <a:off x="1914075" y="2484688"/>
            <a:ext cx="22305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8" name="Google Shape;78;p14"/>
          <p:cNvSpPr txBox="1">
            <a:spLocks noGrp="1"/>
          </p:cNvSpPr>
          <p:nvPr>
            <p:ph type="subTitle" idx="1"/>
          </p:nvPr>
        </p:nvSpPr>
        <p:spPr>
          <a:xfrm>
            <a:off x="1914075" y="3131503"/>
            <a:ext cx="2230500" cy="78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4"/>
          <p:cNvSpPr txBox="1">
            <a:spLocks noGrp="1"/>
          </p:cNvSpPr>
          <p:nvPr>
            <p:ph type="title" idx="2"/>
          </p:nvPr>
        </p:nvSpPr>
        <p:spPr>
          <a:xfrm>
            <a:off x="4999425" y="2484688"/>
            <a:ext cx="22305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80" name="Google Shape;80;p14"/>
          <p:cNvSpPr txBox="1">
            <a:spLocks noGrp="1"/>
          </p:cNvSpPr>
          <p:nvPr>
            <p:ph type="subTitle" idx="3"/>
          </p:nvPr>
        </p:nvSpPr>
        <p:spPr>
          <a:xfrm>
            <a:off x="4999425" y="3131503"/>
            <a:ext cx="2230500" cy="78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4"/>
          <p:cNvSpPr txBox="1">
            <a:spLocks noGrp="1"/>
          </p:cNvSpPr>
          <p:nvPr>
            <p:ph type="title" idx="4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>
            <a:endParaRPr/>
          </a:p>
        </p:txBody>
      </p:sp>
      <p:cxnSp>
        <p:nvCxnSpPr>
          <p:cNvPr id="82" name="Google Shape;82;p14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3" name="Google Shape;83;p14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1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>
            <a:spLocks noGrp="1"/>
          </p:cNvSpPr>
          <p:nvPr>
            <p:ph type="title"/>
          </p:nvPr>
        </p:nvSpPr>
        <p:spPr>
          <a:xfrm>
            <a:off x="714300" y="2484688"/>
            <a:ext cx="22305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94" name="Google Shape;94;p16"/>
          <p:cNvSpPr txBox="1">
            <a:spLocks noGrp="1"/>
          </p:cNvSpPr>
          <p:nvPr>
            <p:ph type="subTitle" idx="1"/>
          </p:nvPr>
        </p:nvSpPr>
        <p:spPr>
          <a:xfrm>
            <a:off x="714300" y="3131503"/>
            <a:ext cx="2230500" cy="78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6"/>
          <p:cNvSpPr txBox="1">
            <a:spLocks noGrp="1"/>
          </p:cNvSpPr>
          <p:nvPr>
            <p:ph type="title" idx="2"/>
          </p:nvPr>
        </p:nvSpPr>
        <p:spPr>
          <a:xfrm>
            <a:off x="3456750" y="2484688"/>
            <a:ext cx="22305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96" name="Google Shape;96;p16"/>
          <p:cNvSpPr txBox="1">
            <a:spLocks noGrp="1"/>
          </p:cNvSpPr>
          <p:nvPr>
            <p:ph type="subTitle" idx="3"/>
          </p:nvPr>
        </p:nvSpPr>
        <p:spPr>
          <a:xfrm>
            <a:off x="3456750" y="3131503"/>
            <a:ext cx="2230500" cy="78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6"/>
          <p:cNvSpPr txBox="1">
            <a:spLocks noGrp="1"/>
          </p:cNvSpPr>
          <p:nvPr>
            <p:ph type="title" idx="4"/>
          </p:nvPr>
        </p:nvSpPr>
        <p:spPr>
          <a:xfrm>
            <a:off x="6199188" y="2484688"/>
            <a:ext cx="22305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98" name="Google Shape;98;p16"/>
          <p:cNvSpPr txBox="1">
            <a:spLocks noGrp="1"/>
          </p:cNvSpPr>
          <p:nvPr>
            <p:ph type="subTitle" idx="5"/>
          </p:nvPr>
        </p:nvSpPr>
        <p:spPr>
          <a:xfrm>
            <a:off x="6199188" y="3131503"/>
            <a:ext cx="2230500" cy="78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6"/>
          <p:cNvSpPr txBox="1">
            <a:spLocks noGrp="1"/>
          </p:cNvSpPr>
          <p:nvPr>
            <p:ph type="title" idx="6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dk2"/>
            </a:gs>
            <a:gs pos="100000">
              <a:schemeClr val="lt1"/>
            </a:gs>
          </a:gsLst>
          <a:lin ang="8100019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4300" y="549600"/>
            <a:ext cx="7715400" cy="4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4300" y="1152475"/>
            <a:ext cx="77154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mo"/>
              <a:buChar char="●"/>
              <a:defRPr sz="18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○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■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●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○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■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●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○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■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3" r:id="rId4"/>
    <p:sldLayoutId id="2147483654" r:id="rId5"/>
    <p:sldLayoutId id="2147483658" r:id="rId6"/>
    <p:sldLayoutId id="2147483659" r:id="rId7"/>
    <p:sldLayoutId id="2147483660" r:id="rId8"/>
    <p:sldLayoutId id="2147483662" r:id="rId9"/>
    <p:sldLayoutId id="2147483663" r:id="rId10"/>
    <p:sldLayoutId id="2147483664" r:id="rId11"/>
    <p:sldLayoutId id="2147483674" r:id="rId12"/>
    <p:sldLayoutId id="2147483675" r:id="rId13"/>
    <p:sldLayoutId id="2147483676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Relationship Id="rId6" Type="http://schemas.openxmlformats.org/officeDocument/2006/relationships/slide" Target="slide1.xml"/><Relationship Id="rId5" Type="http://schemas.openxmlformats.org/officeDocument/2006/relationships/slide" Target="slide6.xml"/><Relationship Id="rId4" Type="http://schemas.openxmlformats.org/officeDocument/2006/relationships/slide" Target="slide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3.xml"/><Relationship Id="rId6" Type="http://schemas.openxmlformats.org/officeDocument/2006/relationships/slide" Target="slide1.xml"/><Relationship Id="rId11" Type="http://schemas.openxmlformats.org/officeDocument/2006/relationships/image" Target="../media/image10.png"/><Relationship Id="rId5" Type="http://schemas.openxmlformats.org/officeDocument/2006/relationships/slide" Target="slide6.xml"/><Relationship Id="rId10" Type="http://schemas.openxmlformats.org/officeDocument/2006/relationships/image" Target="../media/image9.png"/><Relationship Id="rId4" Type="http://schemas.openxmlformats.org/officeDocument/2006/relationships/slide" Target="slide2.xml"/><Relationship Id="rId9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4.xml"/><Relationship Id="rId6" Type="http://schemas.openxmlformats.org/officeDocument/2006/relationships/slide" Target="slide1.xml"/><Relationship Id="rId5" Type="http://schemas.openxmlformats.org/officeDocument/2006/relationships/slide" Target="slide6.xml"/><Relationship Id="rId4" Type="http://schemas.openxmlformats.org/officeDocument/2006/relationships/slide" Target="slide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.xml"/><Relationship Id="rId6" Type="http://schemas.openxmlformats.org/officeDocument/2006/relationships/slide" Target="slide1.xml"/><Relationship Id="rId5" Type="http://schemas.openxmlformats.org/officeDocument/2006/relationships/slide" Target="slide6.xml"/><Relationship Id="rId4" Type="http://schemas.openxmlformats.org/officeDocument/2006/relationships/slide" Target="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6" Type="http://schemas.openxmlformats.org/officeDocument/2006/relationships/slide" Target="slide1.xml"/><Relationship Id="rId5" Type="http://schemas.openxmlformats.org/officeDocument/2006/relationships/slide" Target="slide6.xml"/><Relationship Id="rId4" Type="http://schemas.openxmlformats.org/officeDocument/2006/relationships/slide" Target="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7.xml"/><Relationship Id="rId6" Type="http://schemas.openxmlformats.org/officeDocument/2006/relationships/slide" Target="slide1.xml"/><Relationship Id="rId5" Type="http://schemas.openxmlformats.org/officeDocument/2006/relationships/slide" Target="slide6.xml"/><Relationship Id="rId4" Type="http://schemas.openxmlformats.org/officeDocument/2006/relationships/slide" Target="slid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8.xml"/><Relationship Id="rId6" Type="http://schemas.openxmlformats.org/officeDocument/2006/relationships/slide" Target="slide1.xml"/><Relationship Id="rId5" Type="http://schemas.openxmlformats.org/officeDocument/2006/relationships/slide" Target="slide6.xml"/><Relationship Id="rId4" Type="http://schemas.openxmlformats.org/officeDocument/2006/relationships/slide" Target="slid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9.xml"/><Relationship Id="rId6" Type="http://schemas.openxmlformats.org/officeDocument/2006/relationships/slide" Target="slide1.xml"/><Relationship Id="rId5" Type="http://schemas.openxmlformats.org/officeDocument/2006/relationships/slide" Target="slide6.xml"/><Relationship Id="rId4" Type="http://schemas.openxmlformats.org/officeDocument/2006/relationships/slide" Target="slid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10.xml"/><Relationship Id="rId6" Type="http://schemas.openxmlformats.org/officeDocument/2006/relationships/slide" Target="slide1.xml"/><Relationship Id="rId5" Type="http://schemas.openxmlformats.org/officeDocument/2006/relationships/slide" Target="slide6.xml"/><Relationship Id="rId4" Type="http://schemas.openxmlformats.org/officeDocument/2006/relationships/slide" Target="slid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7" Type="http://schemas.openxmlformats.org/officeDocument/2006/relationships/slide" Target="slide1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1.xml"/><Relationship Id="rId6" Type="http://schemas.openxmlformats.org/officeDocument/2006/relationships/slide" Target="slide6.xml"/><Relationship Id="rId5" Type="http://schemas.openxmlformats.org/officeDocument/2006/relationships/slide" Target="slide2.xml"/><Relationship Id="rId4" Type="http://schemas.openxmlformats.org/officeDocument/2006/relationships/image" Target="../media/image1.jp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2.xml"/><Relationship Id="rId6" Type="http://schemas.openxmlformats.org/officeDocument/2006/relationships/slide" Target="slide9.xml"/><Relationship Id="rId5" Type="http://schemas.openxmlformats.org/officeDocument/2006/relationships/slide" Target="slide6.xml"/><Relationship Id="rId10" Type="http://schemas.openxmlformats.org/officeDocument/2006/relationships/image" Target="../media/image5.png"/><Relationship Id="rId4" Type="http://schemas.openxmlformats.org/officeDocument/2006/relationships/slide" Target="slide2.xml"/><Relationship Id="rId9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4"/>
          <p:cNvSpPr/>
          <p:nvPr/>
        </p:nvSpPr>
        <p:spPr>
          <a:xfrm>
            <a:off x="765538" y="3326254"/>
            <a:ext cx="3989400" cy="4917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3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</a:rPr>
              <a:t>ANALYSIS</a:t>
            </a:r>
            <a:endParaRPr dirty="0"/>
          </a:p>
        </p:txBody>
      </p:sp>
      <p:sp>
        <p:nvSpPr>
          <p:cNvPr id="240" name="Google Shape;240;p34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Crime Prediction</a:t>
            </a:r>
            <a:endParaRPr dirty="0"/>
          </a:p>
        </p:txBody>
      </p:sp>
      <p:sp>
        <p:nvSpPr>
          <p:cNvPr id="241" name="Google Shape;241;p34"/>
          <p:cNvSpPr/>
          <p:nvPr/>
        </p:nvSpPr>
        <p:spPr>
          <a:xfrm>
            <a:off x="3177536" y="4121512"/>
            <a:ext cx="80847" cy="8084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34"/>
          <p:cNvSpPr/>
          <p:nvPr/>
        </p:nvSpPr>
        <p:spPr>
          <a:xfrm rot="-1685758">
            <a:off x="4276753" y="4283822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34"/>
          <p:cNvSpPr/>
          <p:nvPr/>
        </p:nvSpPr>
        <p:spPr>
          <a:xfrm>
            <a:off x="849500" y="1326279"/>
            <a:ext cx="1230024" cy="62984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 dirty="0"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Bebas Neue"/>
              </a:rPr>
              <a:t>DATA</a:t>
            </a:r>
          </a:p>
        </p:txBody>
      </p:sp>
      <p:sp>
        <p:nvSpPr>
          <p:cNvPr id="244" name="Google Shape;244;p34"/>
          <p:cNvSpPr/>
          <p:nvPr/>
        </p:nvSpPr>
        <p:spPr>
          <a:xfrm>
            <a:off x="3870412" y="866903"/>
            <a:ext cx="80847" cy="8084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34"/>
          <p:cNvSpPr txBox="1"/>
          <p:nvPr/>
        </p:nvSpPr>
        <p:spPr>
          <a:xfrm>
            <a:off x="7062300" y="212749"/>
            <a:ext cx="13674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Data ANALYSIS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246" name="Google Shape;246;p34">
            <a:hlinkClick r:id="rId4" action="ppaction://hlinksldjump"/>
          </p:cNvPr>
          <p:cNvSpPr txBox="1"/>
          <p:nvPr/>
        </p:nvSpPr>
        <p:spPr>
          <a:xfrm>
            <a:off x="92245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MENU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47" name="Google Shape;247;p34">
            <a:hlinkClick r:id="rId5" action="ppaction://hlinksldjump"/>
          </p:cNvPr>
          <p:cNvSpPr txBox="1"/>
          <p:nvPr/>
        </p:nvSpPr>
        <p:spPr>
          <a:xfrm>
            <a:off x="151793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ANALYSIS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48" name="Google Shape;248;p34">
            <a:hlinkClick r:id="" action="ppaction://noaction"/>
          </p:cNvPr>
          <p:cNvSpPr txBox="1"/>
          <p:nvPr/>
        </p:nvSpPr>
        <p:spPr>
          <a:xfrm>
            <a:off x="211341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CONTACT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249" name="Google Shape;249;p34"/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250" name="Google Shape;250;p34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34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34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34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34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34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34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34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34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9" name="Google Shape;259;p34"/>
          <p:cNvGrpSpPr/>
          <p:nvPr/>
        </p:nvGrpSpPr>
        <p:grpSpPr>
          <a:xfrm>
            <a:off x="5041963" y="757530"/>
            <a:ext cx="3701872" cy="3762679"/>
            <a:chOff x="5041963" y="757530"/>
            <a:chExt cx="3701872" cy="3762679"/>
          </a:xfrm>
        </p:grpSpPr>
        <p:sp>
          <p:nvSpPr>
            <p:cNvPr id="260" name="Google Shape;260;p34"/>
            <p:cNvSpPr/>
            <p:nvPr/>
          </p:nvSpPr>
          <p:spPr>
            <a:xfrm rot="7198710">
              <a:off x="6604948" y="1367176"/>
              <a:ext cx="630918" cy="627700"/>
            </a:xfrm>
            <a:custGeom>
              <a:avLst/>
              <a:gdLst/>
              <a:ahLst/>
              <a:cxnLst/>
              <a:rect l="l" t="t" r="r" b="b"/>
              <a:pathLst>
                <a:path w="207404" h="206346" extrusionOk="0">
                  <a:moveTo>
                    <a:pt x="103944" y="65896"/>
                  </a:moveTo>
                  <a:cubicBezTo>
                    <a:pt x="114099" y="65896"/>
                    <a:pt x="124406" y="70041"/>
                    <a:pt x="132114" y="79198"/>
                  </a:cubicBezTo>
                  <a:cubicBezTo>
                    <a:pt x="145426" y="94943"/>
                    <a:pt x="143422" y="118417"/>
                    <a:pt x="127677" y="131728"/>
                  </a:cubicBezTo>
                  <a:lnTo>
                    <a:pt x="127677" y="131585"/>
                  </a:lnTo>
                  <a:cubicBezTo>
                    <a:pt x="120415" y="137698"/>
                    <a:pt x="112071" y="140425"/>
                    <a:pt x="103930" y="140425"/>
                  </a:cubicBezTo>
                  <a:cubicBezTo>
                    <a:pt x="83668" y="140425"/>
                    <a:pt x="64659" y="123539"/>
                    <a:pt x="66701" y="99952"/>
                  </a:cubicBezTo>
                  <a:cubicBezTo>
                    <a:pt x="68530" y="78838"/>
                    <a:pt x="86000" y="65896"/>
                    <a:pt x="103944" y="65896"/>
                  </a:cubicBezTo>
                  <a:close/>
                  <a:moveTo>
                    <a:pt x="102774" y="1"/>
                  </a:moveTo>
                  <a:cubicBezTo>
                    <a:pt x="96620" y="1"/>
                    <a:pt x="91449" y="4960"/>
                    <a:pt x="91178" y="11209"/>
                  </a:cubicBezTo>
                  <a:lnTo>
                    <a:pt x="90891" y="17507"/>
                  </a:lnTo>
                  <a:cubicBezTo>
                    <a:pt x="90748" y="22516"/>
                    <a:pt x="87456" y="26810"/>
                    <a:pt x="82589" y="28242"/>
                  </a:cubicBezTo>
                  <a:cubicBezTo>
                    <a:pt x="81015" y="28671"/>
                    <a:pt x="79297" y="29244"/>
                    <a:pt x="77723" y="29816"/>
                  </a:cubicBezTo>
                  <a:cubicBezTo>
                    <a:pt x="76506" y="30222"/>
                    <a:pt x="75252" y="30418"/>
                    <a:pt x="74008" y="30418"/>
                  </a:cubicBezTo>
                  <a:cubicBezTo>
                    <a:pt x="70424" y="30418"/>
                    <a:pt x="66929" y="28784"/>
                    <a:pt x="64698" y="25808"/>
                  </a:cubicBezTo>
                  <a:lnTo>
                    <a:pt x="60976" y="20799"/>
                  </a:lnTo>
                  <a:cubicBezTo>
                    <a:pt x="58608" y="17777"/>
                    <a:pt x="55122" y="16200"/>
                    <a:pt x="51633" y="16200"/>
                  </a:cubicBezTo>
                  <a:cubicBezTo>
                    <a:pt x="49008" y="16200"/>
                    <a:pt x="46381" y="17094"/>
                    <a:pt x="44229" y="18938"/>
                  </a:cubicBezTo>
                  <a:lnTo>
                    <a:pt x="30918" y="30102"/>
                  </a:lnTo>
                  <a:cubicBezTo>
                    <a:pt x="25908" y="34396"/>
                    <a:pt x="25335" y="41983"/>
                    <a:pt x="29773" y="46849"/>
                  </a:cubicBezTo>
                  <a:lnTo>
                    <a:pt x="34067" y="51573"/>
                  </a:lnTo>
                  <a:cubicBezTo>
                    <a:pt x="37502" y="55151"/>
                    <a:pt x="38218" y="60590"/>
                    <a:pt x="35784" y="64884"/>
                  </a:cubicBezTo>
                  <a:cubicBezTo>
                    <a:pt x="34925" y="66459"/>
                    <a:pt x="34067" y="68033"/>
                    <a:pt x="33351" y="69465"/>
                  </a:cubicBezTo>
                  <a:cubicBezTo>
                    <a:pt x="31443" y="73536"/>
                    <a:pt x="27385" y="76024"/>
                    <a:pt x="23089" y="76024"/>
                  </a:cubicBezTo>
                  <a:cubicBezTo>
                    <a:pt x="22552" y="76024"/>
                    <a:pt x="22011" y="75985"/>
                    <a:pt x="21471" y="75906"/>
                  </a:cubicBezTo>
                  <a:lnTo>
                    <a:pt x="15173" y="75047"/>
                  </a:lnTo>
                  <a:cubicBezTo>
                    <a:pt x="14730" y="74999"/>
                    <a:pt x="14290" y="74975"/>
                    <a:pt x="13855" y="74975"/>
                  </a:cubicBezTo>
                  <a:cubicBezTo>
                    <a:pt x="7823" y="74975"/>
                    <a:pt x="2682" y="79498"/>
                    <a:pt x="2147" y="85639"/>
                  </a:cubicBezTo>
                  <a:lnTo>
                    <a:pt x="573" y="102958"/>
                  </a:lnTo>
                  <a:cubicBezTo>
                    <a:pt x="0" y="109542"/>
                    <a:pt x="5153" y="115268"/>
                    <a:pt x="11738" y="115554"/>
                  </a:cubicBezTo>
                  <a:lnTo>
                    <a:pt x="18036" y="115840"/>
                  </a:lnTo>
                  <a:cubicBezTo>
                    <a:pt x="23045" y="115984"/>
                    <a:pt x="27339" y="119419"/>
                    <a:pt x="28771" y="124142"/>
                  </a:cubicBezTo>
                  <a:cubicBezTo>
                    <a:pt x="29200" y="125860"/>
                    <a:pt x="29773" y="127434"/>
                    <a:pt x="30345" y="129152"/>
                  </a:cubicBezTo>
                  <a:cubicBezTo>
                    <a:pt x="31920" y="133875"/>
                    <a:pt x="30345" y="139028"/>
                    <a:pt x="26337" y="142034"/>
                  </a:cubicBezTo>
                  <a:lnTo>
                    <a:pt x="21328" y="146042"/>
                  </a:lnTo>
                  <a:cubicBezTo>
                    <a:pt x="16032" y="150050"/>
                    <a:pt x="15316" y="157636"/>
                    <a:pt x="19610" y="162789"/>
                  </a:cubicBezTo>
                  <a:lnTo>
                    <a:pt x="30775" y="175957"/>
                  </a:lnTo>
                  <a:cubicBezTo>
                    <a:pt x="33020" y="178745"/>
                    <a:pt x="36313" y="180150"/>
                    <a:pt x="39634" y="180150"/>
                  </a:cubicBezTo>
                  <a:cubicBezTo>
                    <a:pt x="42451" y="180150"/>
                    <a:pt x="45288" y="179139"/>
                    <a:pt x="47521" y="177102"/>
                  </a:cubicBezTo>
                  <a:lnTo>
                    <a:pt x="52102" y="172808"/>
                  </a:lnTo>
                  <a:cubicBezTo>
                    <a:pt x="54335" y="170747"/>
                    <a:pt x="57134" y="169717"/>
                    <a:pt x="59975" y="169717"/>
                  </a:cubicBezTo>
                  <a:cubicBezTo>
                    <a:pt x="61869" y="169717"/>
                    <a:pt x="63782" y="170175"/>
                    <a:pt x="65556" y="171091"/>
                  </a:cubicBezTo>
                  <a:cubicBezTo>
                    <a:pt x="66988" y="171949"/>
                    <a:pt x="68562" y="172808"/>
                    <a:pt x="70137" y="173524"/>
                  </a:cubicBezTo>
                  <a:cubicBezTo>
                    <a:pt x="74574" y="175671"/>
                    <a:pt x="77150" y="180538"/>
                    <a:pt x="76578" y="185404"/>
                  </a:cubicBezTo>
                  <a:lnTo>
                    <a:pt x="75719" y="191702"/>
                  </a:lnTo>
                  <a:cubicBezTo>
                    <a:pt x="74860" y="198286"/>
                    <a:pt x="79727" y="204155"/>
                    <a:pt x="86311" y="204727"/>
                  </a:cubicBezTo>
                  <a:lnTo>
                    <a:pt x="103487" y="206302"/>
                  </a:lnTo>
                  <a:cubicBezTo>
                    <a:pt x="103830" y="206331"/>
                    <a:pt x="104170" y="206345"/>
                    <a:pt x="104508" y="206345"/>
                  </a:cubicBezTo>
                  <a:cubicBezTo>
                    <a:pt x="110784" y="206345"/>
                    <a:pt x="115955" y="201386"/>
                    <a:pt x="116226" y="195137"/>
                  </a:cubicBezTo>
                  <a:lnTo>
                    <a:pt x="116513" y="188839"/>
                  </a:lnTo>
                  <a:cubicBezTo>
                    <a:pt x="116656" y="183830"/>
                    <a:pt x="119948" y="179536"/>
                    <a:pt x="124814" y="178104"/>
                  </a:cubicBezTo>
                  <a:cubicBezTo>
                    <a:pt x="126389" y="177675"/>
                    <a:pt x="128107" y="177102"/>
                    <a:pt x="129681" y="176530"/>
                  </a:cubicBezTo>
                  <a:cubicBezTo>
                    <a:pt x="130897" y="176124"/>
                    <a:pt x="132142" y="175928"/>
                    <a:pt x="133372" y="175928"/>
                  </a:cubicBezTo>
                  <a:cubicBezTo>
                    <a:pt x="136916" y="175928"/>
                    <a:pt x="140331" y="177562"/>
                    <a:pt x="142563" y="180538"/>
                  </a:cubicBezTo>
                  <a:lnTo>
                    <a:pt x="146428" y="185547"/>
                  </a:lnTo>
                  <a:cubicBezTo>
                    <a:pt x="148785" y="188473"/>
                    <a:pt x="152249" y="190014"/>
                    <a:pt x="155720" y="190014"/>
                  </a:cubicBezTo>
                  <a:cubicBezTo>
                    <a:pt x="158363" y="190014"/>
                    <a:pt x="161009" y="189121"/>
                    <a:pt x="163175" y="187265"/>
                  </a:cubicBezTo>
                  <a:lnTo>
                    <a:pt x="176486" y="176100"/>
                  </a:lnTo>
                  <a:cubicBezTo>
                    <a:pt x="181496" y="171806"/>
                    <a:pt x="182068" y="164220"/>
                    <a:pt x="177488" y="159354"/>
                  </a:cubicBezTo>
                  <a:lnTo>
                    <a:pt x="173337" y="154773"/>
                  </a:lnTo>
                  <a:cubicBezTo>
                    <a:pt x="169902" y="151052"/>
                    <a:pt x="169186" y="145613"/>
                    <a:pt x="171620" y="141318"/>
                  </a:cubicBezTo>
                  <a:cubicBezTo>
                    <a:pt x="172478" y="139744"/>
                    <a:pt x="173337" y="138313"/>
                    <a:pt x="174053" y="136738"/>
                  </a:cubicBezTo>
                  <a:cubicBezTo>
                    <a:pt x="175961" y="132667"/>
                    <a:pt x="180019" y="130179"/>
                    <a:pt x="184315" y="130179"/>
                  </a:cubicBezTo>
                  <a:cubicBezTo>
                    <a:pt x="184852" y="130179"/>
                    <a:pt x="185392" y="130218"/>
                    <a:pt x="185933" y="130297"/>
                  </a:cubicBezTo>
                  <a:lnTo>
                    <a:pt x="192231" y="131156"/>
                  </a:lnTo>
                  <a:cubicBezTo>
                    <a:pt x="192739" y="131222"/>
                    <a:pt x="193242" y="131254"/>
                    <a:pt x="193739" y="131254"/>
                  </a:cubicBezTo>
                  <a:cubicBezTo>
                    <a:pt x="199689" y="131254"/>
                    <a:pt x="204728" y="126641"/>
                    <a:pt x="205256" y="120564"/>
                  </a:cubicBezTo>
                  <a:lnTo>
                    <a:pt x="206831" y="103245"/>
                  </a:lnTo>
                  <a:cubicBezTo>
                    <a:pt x="207403" y="96660"/>
                    <a:pt x="202251" y="90935"/>
                    <a:pt x="195666" y="90649"/>
                  </a:cubicBezTo>
                  <a:lnTo>
                    <a:pt x="189368" y="90362"/>
                  </a:lnTo>
                  <a:cubicBezTo>
                    <a:pt x="184359" y="90219"/>
                    <a:pt x="180065" y="86927"/>
                    <a:pt x="178633" y="82060"/>
                  </a:cubicBezTo>
                  <a:cubicBezTo>
                    <a:pt x="178204" y="80343"/>
                    <a:pt x="177631" y="78768"/>
                    <a:pt x="177059" y="77194"/>
                  </a:cubicBezTo>
                  <a:cubicBezTo>
                    <a:pt x="175484" y="72470"/>
                    <a:pt x="177059" y="67174"/>
                    <a:pt x="181067" y="64169"/>
                  </a:cubicBezTo>
                  <a:lnTo>
                    <a:pt x="185933" y="60447"/>
                  </a:lnTo>
                  <a:cubicBezTo>
                    <a:pt x="191229" y="56296"/>
                    <a:pt x="192088" y="48710"/>
                    <a:pt x="187794" y="43700"/>
                  </a:cubicBezTo>
                  <a:lnTo>
                    <a:pt x="176629" y="30389"/>
                  </a:lnTo>
                  <a:cubicBezTo>
                    <a:pt x="174288" y="27657"/>
                    <a:pt x="170967" y="26244"/>
                    <a:pt x="167642" y="26244"/>
                  </a:cubicBezTo>
                  <a:cubicBezTo>
                    <a:pt x="164870" y="26244"/>
                    <a:pt x="162095" y="27226"/>
                    <a:pt x="159883" y="29244"/>
                  </a:cubicBezTo>
                  <a:lnTo>
                    <a:pt x="155302" y="33538"/>
                  </a:lnTo>
                  <a:cubicBezTo>
                    <a:pt x="153069" y="35599"/>
                    <a:pt x="150218" y="36629"/>
                    <a:pt x="147367" y="36629"/>
                  </a:cubicBezTo>
                  <a:cubicBezTo>
                    <a:pt x="145466" y="36629"/>
                    <a:pt x="143565" y="36171"/>
                    <a:pt x="141847" y="35255"/>
                  </a:cubicBezTo>
                  <a:cubicBezTo>
                    <a:pt x="140273" y="34396"/>
                    <a:pt x="138842" y="33538"/>
                    <a:pt x="137267" y="32822"/>
                  </a:cubicBezTo>
                  <a:cubicBezTo>
                    <a:pt x="132687" y="30675"/>
                    <a:pt x="130110" y="25808"/>
                    <a:pt x="130826" y="20942"/>
                  </a:cubicBezTo>
                  <a:lnTo>
                    <a:pt x="131685" y="14644"/>
                  </a:lnTo>
                  <a:cubicBezTo>
                    <a:pt x="132544" y="8060"/>
                    <a:pt x="127677" y="2191"/>
                    <a:pt x="121093" y="1618"/>
                  </a:cubicBezTo>
                  <a:lnTo>
                    <a:pt x="103774" y="44"/>
                  </a:lnTo>
                  <a:cubicBezTo>
                    <a:pt x="103438" y="15"/>
                    <a:pt x="103104" y="1"/>
                    <a:pt x="10277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1" name="Google Shape;261;p34"/>
            <p:cNvGrpSpPr/>
            <p:nvPr/>
          </p:nvGrpSpPr>
          <p:grpSpPr>
            <a:xfrm>
              <a:off x="5536526" y="2174241"/>
              <a:ext cx="858975" cy="300968"/>
              <a:chOff x="2271950" y="2722775"/>
              <a:chExt cx="575875" cy="201775"/>
            </a:xfrm>
          </p:grpSpPr>
          <p:sp>
            <p:nvSpPr>
              <p:cNvPr id="262" name="Google Shape;262;p34"/>
              <p:cNvSpPr/>
              <p:nvPr/>
            </p:nvSpPr>
            <p:spPr>
              <a:xfrm>
                <a:off x="2562325" y="2722775"/>
                <a:ext cx="285500" cy="201775"/>
              </a:xfrm>
              <a:custGeom>
                <a:avLst/>
                <a:gdLst/>
                <a:ahLst/>
                <a:cxnLst/>
                <a:rect l="l" t="t" r="r" b="b"/>
                <a:pathLst>
                  <a:path w="11420" h="8071" fill="none" extrusionOk="0">
                    <a:moveTo>
                      <a:pt x="0" y="0"/>
                    </a:moveTo>
                    <a:cubicBezTo>
                      <a:pt x="2280" y="0"/>
                      <a:pt x="4240" y="1639"/>
                      <a:pt x="4668" y="3884"/>
                    </a:cubicBezTo>
                    <a:cubicBezTo>
                      <a:pt x="6395" y="3403"/>
                      <a:pt x="8177" y="4418"/>
                      <a:pt x="8640" y="6164"/>
                    </a:cubicBezTo>
                    <a:cubicBezTo>
                      <a:pt x="9976" y="5594"/>
                      <a:pt x="11419" y="6645"/>
                      <a:pt x="11294" y="8070"/>
                    </a:cubicBezTo>
                    <a:lnTo>
                      <a:pt x="8444" y="807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263;p34"/>
              <p:cNvSpPr/>
              <p:nvPr/>
            </p:nvSpPr>
            <p:spPr>
              <a:xfrm>
                <a:off x="2501750" y="2722775"/>
                <a:ext cx="36100" cy="13375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535" fill="none" extrusionOk="0">
                    <a:moveTo>
                      <a:pt x="1443" y="0"/>
                    </a:moveTo>
                    <a:cubicBezTo>
                      <a:pt x="1443" y="0"/>
                      <a:pt x="428" y="107"/>
                      <a:pt x="0" y="535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264;p34"/>
              <p:cNvSpPr/>
              <p:nvPr/>
            </p:nvSpPr>
            <p:spPr>
              <a:xfrm>
                <a:off x="2271950" y="2870625"/>
                <a:ext cx="477450" cy="53475"/>
              </a:xfrm>
              <a:custGeom>
                <a:avLst/>
                <a:gdLst/>
                <a:ahLst/>
                <a:cxnLst/>
                <a:rect l="l" t="t" r="r" b="b"/>
                <a:pathLst>
                  <a:path w="19098" h="2139" fill="none" extrusionOk="0">
                    <a:moveTo>
                      <a:pt x="19097" y="2138"/>
                    </a:moveTo>
                    <a:lnTo>
                      <a:pt x="0" y="2138"/>
                    </a:lnTo>
                    <a:cubicBezTo>
                      <a:pt x="0" y="2138"/>
                      <a:pt x="374" y="1"/>
                      <a:pt x="2476" y="179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34"/>
              <p:cNvSpPr/>
              <p:nvPr/>
            </p:nvSpPr>
            <p:spPr>
              <a:xfrm>
                <a:off x="2709725" y="2836775"/>
                <a:ext cx="39675" cy="20950"/>
              </a:xfrm>
              <a:custGeom>
                <a:avLst/>
                <a:gdLst/>
                <a:ahLst/>
                <a:cxnLst/>
                <a:rect l="l" t="t" r="r" b="b"/>
                <a:pathLst>
                  <a:path w="1587" h="838" fill="none" extrusionOk="0">
                    <a:moveTo>
                      <a:pt x="1" y="1"/>
                    </a:moveTo>
                    <a:cubicBezTo>
                      <a:pt x="1" y="1"/>
                      <a:pt x="1159" y="108"/>
                      <a:pt x="1586" y="838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34"/>
              <p:cNvSpPr/>
              <p:nvPr/>
            </p:nvSpPr>
            <p:spPr>
              <a:xfrm>
                <a:off x="2375275" y="2798475"/>
                <a:ext cx="85075" cy="27200"/>
              </a:xfrm>
              <a:custGeom>
                <a:avLst/>
                <a:gdLst/>
                <a:ahLst/>
                <a:cxnLst/>
                <a:rect l="l" t="t" r="r" b="b"/>
                <a:pathLst>
                  <a:path w="3403" h="1088" fill="none" extrusionOk="0">
                    <a:moveTo>
                      <a:pt x="3403" y="357"/>
                    </a:moveTo>
                    <a:cubicBezTo>
                      <a:pt x="3403" y="357"/>
                      <a:pt x="1301" y="1"/>
                      <a:pt x="0" y="1087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67" name="Google Shape;267;p34"/>
            <p:cNvSpPr/>
            <p:nvPr/>
          </p:nvSpPr>
          <p:spPr>
            <a:xfrm rot="8100000">
              <a:off x="6648045" y="2782815"/>
              <a:ext cx="969401" cy="964456"/>
            </a:xfrm>
            <a:custGeom>
              <a:avLst/>
              <a:gdLst/>
              <a:ahLst/>
              <a:cxnLst/>
              <a:rect l="l" t="t" r="r" b="b"/>
              <a:pathLst>
                <a:path w="207404" h="206346" extrusionOk="0">
                  <a:moveTo>
                    <a:pt x="103944" y="65896"/>
                  </a:moveTo>
                  <a:cubicBezTo>
                    <a:pt x="114099" y="65896"/>
                    <a:pt x="124406" y="70041"/>
                    <a:pt x="132114" y="79198"/>
                  </a:cubicBezTo>
                  <a:cubicBezTo>
                    <a:pt x="145426" y="94943"/>
                    <a:pt x="143422" y="118417"/>
                    <a:pt x="127677" y="131728"/>
                  </a:cubicBezTo>
                  <a:lnTo>
                    <a:pt x="127677" y="131585"/>
                  </a:lnTo>
                  <a:cubicBezTo>
                    <a:pt x="120415" y="137698"/>
                    <a:pt x="112071" y="140425"/>
                    <a:pt x="103930" y="140425"/>
                  </a:cubicBezTo>
                  <a:cubicBezTo>
                    <a:pt x="83668" y="140425"/>
                    <a:pt x="64659" y="123539"/>
                    <a:pt x="66701" y="99952"/>
                  </a:cubicBezTo>
                  <a:cubicBezTo>
                    <a:pt x="68530" y="78838"/>
                    <a:pt x="86000" y="65896"/>
                    <a:pt x="103944" y="65896"/>
                  </a:cubicBezTo>
                  <a:close/>
                  <a:moveTo>
                    <a:pt x="102774" y="1"/>
                  </a:moveTo>
                  <a:cubicBezTo>
                    <a:pt x="96620" y="1"/>
                    <a:pt x="91449" y="4960"/>
                    <a:pt x="91178" y="11209"/>
                  </a:cubicBezTo>
                  <a:lnTo>
                    <a:pt x="90891" y="17507"/>
                  </a:lnTo>
                  <a:cubicBezTo>
                    <a:pt x="90748" y="22516"/>
                    <a:pt x="87456" y="26810"/>
                    <a:pt x="82589" y="28242"/>
                  </a:cubicBezTo>
                  <a:cubicBezTo>
                    <a:pt x="81015" y="28671"/>
                    <a:pt x="79297" y="29244"/>
                    <a:pt x="77723" y="29816"/>
                  </a:cubicBezTo>
                  <a:cubicBezTo>
                    <a:pt x="76506" y="30222"/>
                    <a:pt x="75252" y="30418"/>
                    <a:pt x="74008" y="30418"/>
                  </a:cubicBezTo>
                  <a:cubicBezTo>
                    <a:pt x="70424" y="30418"/>
                    <a:pt x="66929" y="28784"/>
                    <a:pt x="64698" y="25808"/>
                  </a:cubicBezTo>
                  <a:lnTo>
                    <a:pt x="60976" y="20799"/>
                  </a:lnTo>
                  <a:cubicBezTo>
                    <a:pt x="58608" y="17777"/>
                    <a:pt x="55122" y="16200"/>
                    <a:pt x="51633" y="16200"/>
                  </a:cubicBezTo>
                  <a:cubicBezTo>
                    <a:pt x="49008" y="16200"/>
                    <a:pt x="46381" y="17094"/>
                    <a:pt x="44229" y="18938"/>
                  </a:cubicBezTo>
                  <a:lnTo>
                    <a:pt x="30918" y="30102"/>
                  </a:lnTo>
                  <a:cubicBezTo>
                    <a:pt x="25908" y="34396"/>
                    <a:pt x="25335" y="41983"/>
                    <a:pt x="29773" y="46849"/>
                  </a:cubicBezTo>
                  <a:lnTo>
                    <a:pt x="34067" y="51573"/>
                  </a:lnTo>
                  <a:cubicBezTo>
                    <a:pt x="37502" y="55151"/>
                    <a:pt x="38218" y="60590"/>
                    <a:pt x="35784" y="64884"/>
                  </a:cubicBezTo>
                  <a:cubicBezTo>
                    <a:pt x="34925" y="66459"/>
                    <a:pt x="34067" y="68033"/>
                    <a:pt x="33351" y="69465"/>
                  </a:cubicBezTo>
                  <a:cubicBezTo>
                    <a:pt x="31443" y="73536"/>
                    <a:pt x="27385" y="76024"/>
                    <a:pt x="23089" y="76024"/>
                  </a:cubicBezTo>
                  <a:cubicBezTo>
                    <a:pt x="22552" y="76024"/>
                    <a:pt x="22011" y="75985"/>
                    <a:pt x="21471" y="75906"/>
                  </a:cubicBezTo>
                  <a:lnTo>
                    <a:pt x="15173" y="75047"/>
                  </a:lnTo>
                  <a:cubicBezTo>
                    <a:pt x="14730" y="74999"/>
                    <a:pt x="14290" y="74975"/>
                    <a:pt x="13855" y="74975"/>
                  </a:cubicBezTo>
                  <a:cubicBezTo>
                    <a:pt x="7823" y="74975"/>
                    <a:pt x="2682" y="79498"/>
                    <a:pt x="2147" y="85639"/>
                  </a:cubicBezTo>
                  <a:lnTo>
                    <a:pt x="573" y="102958"/>
                  </a:lnTo>
                  <a:cubicBezTo>
                    <a:pt x="0" y="109542"/>
                    <a:pt x="5153" y="115268"/>
                    <a:pt x="11738" y="115554"/>
                  </a:cubicBezTo>
                  <a:lnTo>
                    <a:pt x="18036" y="115840"/>
                  </a:lnTo>
                  <a:cubicBezTo>
                    <a:pt x="23045" y="115984"/>
                    <a:pt x="27339" y="119419"/>
                    <a:pt x="28771" y="124142"/>
                  </a:cubicBezTo>
                  <a:cubicBezTo>
                    <a:pt x="29200" y="125860"/>
                    <a:pt x="29773" y="127434"/>
                    <a:pt x="30345" y="129152"/>
                  </a:cubicBezTo>
                  <a:cubicBezTo>
                    <a:pt x="31920" y="133875"/>
                    <a:pt x="30345" y="139028"/>
                    <a:pt x="26337" y="142034"/>
                  </a:cubicBezTo>
                  <a:lnTo>
                    <a:pt x="21328" y="146042"/>
                  </a:lnTo>
                  <a:cubicBezTo>
                    <a:pt x="16032" y="150050"/>
                    <a:pt x="15316" y="157636"/>
                    <a:pt x="19610" y="162789"/>
                  </a:cubicBezTo>
                  <a:lnTo>
                    <a:pt x="30775" y="175957"/>
                  </a:lnTo>
                  <a:cubicBezTo>
                    <a:pt x="33020" y="178745"/>
                    <a:pt x="36313" y="180150"/>
                    <a:pt x="39634" y="180150"/>
                  </a:cubicBezTo>
                  <a:cubicBezTo>
                    <a:pt x="42451" y="180150"/>
                    <a:pt x="45288" y="179139"/>
                    <a:pt x="47521" y="177102"/>
                  </a:cubicBezTo>
                  <a:lnTo>
                    <a:pt x="52102" y="172808"/>
                  </a:lnTo>
                  <a:cubicBezTo>
                    <a:pt x="54335" y="170747"/>
                    <a:pt x="57134" y="169717"/>
                    <a:pt x="59975" y="169717"/>
                  </a:cubicBezTo>
                  <a:cubicBezTo>
                    <a:pt x="61869" y="169717"/>
                    <a:pt x="63782" y="170175"/>
                    <a:pt x="65556" y="171091"/>
                  </a:cubicBezTo>
                  <a:cubicBezTo>
                    <a:pt x="66988" y="171949"/>
                    <a:pt x="68562" y="172808"/>
                    <a:pt x="70137" y="173524"/>
                  </a:cubicBezTo>
                  <a:cubicBezTo>
                    <a:pt x="74574" y="175671"/>
                    <a:pt x="77150" y="180538"/>
                    <a:pt x="76578" y="185404"/>
                  </a:cubicBezTo>
                  <a:lnTo>
                    <a:pt x="75719" y="191702"/>
                  </a:lnTo>
                  <a:cubicBezTo>
                    <a:pt x="74860" y="198286"/>
                    <a:pt x="79727" y="204155"/>
                    <a:pt x="86311" y="204727"/>
                  </a:cubicBezTo>
                  <a:lnTo>
                    <a:pt x="103487" y="206302"/>
                  </a:lnTo>
                  <a:cubicBezTo>
                    <a:pt x="103830" y="206331"/>
                    <a:pt x="104170" y="206345"/>
                    <a:pt x="104508" y="206345"/>
                  </a:cubicBezTo>
                  <a:cubicBezTo>
                    <a:pt x="110784" y="206345"/>
                    <a:pt x="115955" y="201386"/>
                    <a:pt x="116226" y="195137"/>
                  </a:cubicBezTo>
                  <a:lnTo>
                    <a:pt x="116513" y="188839"/>
                  </a:lnTo>
                  <a:cubicBezTo>
                    <a:pt x="116656" y="183830"/>
                    <a:pt x="119948" y="179536"/>
                    <a:pt x="124814" y="178104"/>
                  </a:cubicBezTo>
                  <a:cubicBezTo>
                    <a:pt x="126389" y="177675"/>
                    <a:pt x="128107" y="177102"/>
                    <a:pt x="129681" y="176530"/>
                  </a:cubicBezTo>
                  <a:cubicBezTo>
                    <a:pt x="130897" y="176124"/>
                    <a:pt x="132142" y="175928"/>
                    <a:pt x="133372" y="175928"/>
                  </a:cubicBezTo>
                  <a:cubicBezTo>
                    <a:pt x="136916" y="175928"/>
                    <a:pt x="140331" y="177562"/>
                    <a:pt x="142563" y="180538"/>
                  </a:cubicBezTo>
                  <a:lnTo>
                    <a:pt x="146428" y="185547"/>
                  </a:lnTo>
                  <a:cubicBezTo>
                    <a:pt x="148785" y="188473"/>
                    <a:pt x="152249" y="190014"/>
                    <a:pt x="155720" y="190014"/>
                  </a:cubicBezTo>
                  <a:cubicBezTo>
                    <a:pt x="158363" y="190014"/>
                    <a:pt x="161009" y="189121"/>
                    <a:pt x="163175" y="187265"/>
                  </a:cubicBezTo>
                  <a:lnTo>
                    <a:pt x="176486" y="176100"/>
                  </a:lnTo>
                  <a:cubicBezTo>
                    <a:pt x="181496" y="171806"/>
                    <a:pt x="182068" y="164220"/>
                    <a:pt x="177488" y="159354"/>
                  </a:cubicBezTo>
                  <a:lnTo>
                    <a:pt x="173337" y="154773"/>
                  </a:lnTo>
                  <a:cubicBezTo>
                    <a:pt x="169902" y="151052"/>
                    <a:pt x="169186" y="145613"/>
                    <a:pt x="171620" y="141318"/>
                  </a:cubicBezTo>
                  <a:cubicBezTo>
                    <a:pt x="172478" y="139744"/>
                    <a:pt x="173337" y="138313"/>
                    <a:pt x="174053" y="136738"/>
                  </a:cubicBezTo>
                  <a:cubicBezTo>
                    <a:pt x="175961" y="132667"/>
                    <a:pt x="180019" y="130179"/>
                    <a:pt x="184315" y="130179"/>
                  </a:cubicBezTo>
                  <a:cubicBezTo>
                    <a:pt x="184852" y="130179"/>
                    <a:pt x="185392" y="130218"/>
                    <a:pt x="185933" y="130297"/>
                  </a:cubicBezTo>
                  <a:lnTo>
                    <a:pt x="192231" y="131156"/>
                  </a:lnTo>
                  <a:cubicBezTo>
                    <a:pt x="192739" y="131222"/>
                    <a:pt x="193242" y="131254"/>
                    <a:pt x="193739" y="131254"/>
                  </a:cubicBezTo>
                  <a:cubicBezTo>
                    <a:pt x="199689" y="131254"/>
                    <a:pt x="204728" y="126641"/>
                    <a:pt x="205256" y="120564"/>
                  </a:cubicBezTo>
                  <a:lnTo>
                    <a:pt x="206831" y="103245"/>
                  </a:lnTo>
                  <a:cubicBezTo>
                    <a:pt x="207403" y="96660"/>
                    <a:pt x="202251" y="90935"/>
                    <a:pt x="195666" y="90649"/>
                  </a:cubicBezTo>
                  <a:lnTo>
                    <a:pt x="189368" y="90362"/>
                  </a:lnTo>
                  <a:cubicBezTo>
                    <a:pt x="184359" y="90219"/>
                    <a:pt x="180065" y="86927"/>
                    <a:pt x="178633" y="82060"/>
                  </a:cubicBezTo>
                  <a:cubicBezTo>
                    <a:pt x="178204" y="80343"/>
                    <a:pt x="177631" y="78768"/>
                    <a:pt x="177059" y="77194"/>
                  </a:cubicBezTo>
                  <a:cubicBezTo>
                    <a:pt x="175484" y="72470"/>
                    <a:pt x="177059" y="67174"/>
                    <a:pt x="181067" y="64169"/>
                  </a:cubicBezTo>
                  <a:lnTo>
                    <a:pt x="185933" y="60447"/>
                  </a:lnTo>
                  <a:cubicBezTo>
                    <a:pt x="191229" y="56296"/>
                    <a:pt x="192088" y="48710"/>
                    <a:pt x="187794" y="43700"/>
                  </a:cubicBezTo>
                  <a:lnTo>
                    <a:pt x="176629" y="30389"/>
                  </a:lnTo>
                  <a:cubicBezTo>
                    <a:pt x="174288" y="27657"/>
                    <a:pt x="170967" y="26244"/>
                    <a:pt x="167642" y="26244"/>
                  </a:cubicBezTo>
                  <a:cubicBezTo>
                    <a:pt x="164870" y="26244"/>
                    <a:pt x="162095" y="27226"/>
                    <a:pt x="159883" y="29244"/>
                  </a:cubicBezTo>
                  <a:lnTo>
                    <a:pt x="155302" y="33538"/>
                  </a:lnTo>
                  <a:cubicBezTo>
                    <a:pt x="153069" y="35599"/>
                    <a:pt x="150218" y="36629"/>
                    <a:pt x="147367" y="36629"/>
                  </a:cubicBezTo>
                  <a:cubicBezTo>
                    <a:pt x="145466" y="36629"/>
                    <a:pt x="143565" y="36171"/>
                    <a:pt x="141847" y="35255"/>
                  </a:cubicBezTo>
                  <a:cubicBezTo>
                    <a:pt x="140273" y="34396"/>
                    <a:pt x="138842" y="33538"/>
                    <a:pt x="137267" y="32822"/>
                  </a:cubicBezTo>
                  <a:cubicBezTo>
                    <a:pt x="132687" y="30675"/>
                    <a:pt x="130110" y="25808"/>
                    <a:pt x="130826" y="20942"/>
                  </a:cubicBezTo>
                  <a:lnTo>
                    <a:pt x="131685" y="14644"/>
                  </a:lnTo>
                  <a:cubicBezTo>
                    <a:pt x="132544" y="8060"/>
                    <a:pt x="127677" y="2191"/>
                    <a:pt x="121093" y="1618"/>
                  </a:cubicBezTo>
                  <a:lnTo>
                    <a:pt x="103774" y="44"/>
                  </a:lnTo>
                  <a:cubicBezTo>
                    <a:pt x="103438" y="15"/>
                    <a:pt x="103104" y="1"/>
                    <a:pt x="102774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34"/>
            <p:cNvSpPr/>
            <p:nvPr/>
          </p:nvSpPr>
          <p:spPr>
            <a:xfrm rot="7198710">
              <a:off x="5934873" y="3298064"/>
              <a:ext cx="630918" cy="627700"/>
            </a:xfrm>
            <a:custGeom>
              <a:avLst/>
              <a:gdLst/>
              <a:ahLst/>
              <a:cxnLst/>
              <a:rect l="l" t="t" r="r" b="b"/>
              <a:pathLst>
                <a:path w="207404" h="206346" extrusionOk="0">
                  <a:moveTo>
                    <a:pt x="103944" y="65896"/>
                  </a:moveTo>
                  <a:cubicBezTo>
                    <a:pt x="114099" y="65896"/>
                    <a:pt x="124406" y="70041"/>
                    <a:pt x="132114" y="79198"/>
                  </a:cubicBezTo>
                  <a:cubicBezTo>
                    <a:pt x="145426" y="94943"/>
                    <a:pt x="143422" y="118417"/>
                    <a:pt x="127677" y="131728"/>
                  </a:cubicBezTo>
                  <a:lnTo>
                    <a:pt x="127677" y="131585"/>
                  </a:lnTo>
                  <a:cubicBezTo>
                    <a:pt x="120415" y="137698"/>
                    <a:pt x="112071" y="140425"/>
                    <a:pt x="103930" y="140425"/>
                  </a:cubicBezTo>
                  <a:cubicBezTo>
                    <a:pt x="83668" y="140425"/>
                    <a:pt x="64659" y="123539"/>
                    <a:pt x="66701" y="99952"/>
                  </a:cubicBezTo>
                  <a:cubicBezTo>
                    <a:pt x="68530" y="78838"/>
                    <a:pt x="86000" y="65896"/>
                    <a:pt x="103944" y="65896"/>
                  </a:cubicBezTo>
                  <a:close/>
                  <a:moveTo>
                    <a:pt x="102774" y="1"/>
                  </a:moveTo>
                  <a:cubicBezTo>
                    <a:pt x="96620" y="1"/>
                    <a:pt x="91449" y="4960"/>
                    <a:pt x="91178" y="11209"/>
                  </a:cubicBezTo>
                  <a:lnTo>
                    <a:pt x="90891" y="17507"/>
                  </a:lnTo>
                  <a:cubicBezTo>
                    <a:pt x="90748" y="22516"/>
                    <a:pt x="87456" y="26810"/>
                    <a:pt x="82589" y="28242"/>
                  </a:cubicBezTo>
                  <a:cubicBezTo>
                    <a:pt x="81015" y="28671"/>
                    <a:pt x="79297" y="29244"/>
                    <a:pt x="77723" y="29816"/>
                  </a:cubicBezTo>
                  <a:cubicBezTo>
                    <a:pt x="76506" y="30222"/>
                    <a:pt x="75252" y="30418"/>
                    <a:pt x="74008" y="30418"/>
                  </a:cubicBezTo>
                  <a:cubicBezTo>
                    <a:pt x="70424" y="30418"/>
                    <a:pt x="66929" y="28784"/>
                    <a:pt x="64698" y="25808"/>
                  </a:cubicBezTo>
                  <a:lnTo>
                    <a:pt x="60976" y="20799"/>
                  </a:lnTo>
                  <a:cubicBezTo>
                    <a:pt x="58608" y="17777"/>
                    <a:pt x="55122" y="16200"/>
                    <a:pt x="51633" y="16200"/>
                  </a:cubicBezTo>
                  <a:cubicBezTo>
                    <a:pt x="49008" y="16200"/>
                    <a:pt x="46381" y="17094"/>
                    <a:pt x="44229" y="18938"/>
                  </a:cubicBezTo>
                  <a:lnTo>
                    <a:pt x="30918" y="30102"/>
                  </a:lnTo>
                  <a:cubicBezTo>
                    <a:pt x="25908" y="34396"/>
                    <a:pt x="25335" y="41983"/>
                    <a:pt x="29773" y="46849"/>
                  </a:cubicBezTo>
                  <a:lnTo>
                    <a:pt x="34067" y="51573"/>
                  </a:lnTo>
                  <a:cubicBezTo>
                    <a:pt x="37502" y="55151"/>
                    <a:pt x="38218" y="60590"/>
                    <a:pt x="35784" y="64884"/>
                  </a:cubicBezTo>
                  <a:cubicBezTo>
                    <a:pt x="34925" y="66459"/>
                    <a:pt x="34067" y="68033"/>
                    <a:pt x="33351" y="69465"/>
                  </a:cubicBezTo>
                  <a:cubicBezTo>
                    <a:pt x="31443" y="73536"/>
                    <a:pt x="27385" y="76024"/>
                    <a:pt x="23089" y="76024"/>
                  </a:cubicBezTo>
                  <a:cubicBezTo>
                    <a:pt x="22552" y="76024"/>
                    <a:pt x="22011" y="75985"/>
                    <a:pt x="21471" y="75906"/>
                  </a:cubicBezTo>
                  <a:lnTo>
                    <a:pt x="15173" y="75047"/>
                  </a:lnTo>
                  <a:cubicBezTo>
                    <a:pt x="14730" y="74999"/>
                    <a:pt x="14290" y="74975"/>
                    <a:pt x="13855" y="74975"/>
                  </a:cubicBezTo>
                  <a:cubicBezTo>
                    <a:pt x="7823" y="74975"/>
                    <a:pt x="2682" y="79498"/>
                    <a:pt x="2147" y="85639"/>
                  </a:cubicBezTo>
                  <a:lnTo>
                    <a:pt x="573" y="102958"/>
                  </a:lnTo>
                  <a:cubicBezTo>
                    <a:pt x="0" y="109542"/>
                    <a:pt x="5153" y="115268"/>
                    <a:pt x="11738" y="115554"/>
                  </a:cubicBezTo>
                  <a:lnTo>
                    <a:pt x="18036" y="115840"/>
                  </a:lnTo>
                  <a:cubicBezTo>
                    <a:pt x="23045" y="115984"/>
                    <a:pt x="27339" y="119419"/>
                    <a:pt x="28771" y="124142"/>
                  </a:cubicBezTo>
                  <a:cubicBezTo>
                    <a:pt x="29200" y="125860"/>
                    <a:pt x="29773" y="127434"/>
                    <a:pt x="30345" y="129152"/>
                  </a:cubicBezTo>
                  <a:cubicBezTo>
                    <a:pt x="31920" y="133875"/>
                    <a:pt x="30345" y="139028"/>
                    <a:pt x="26337" y="142034"/>
                  </a:cubicBezTo>
                  <a:lnTo>
                    <a:pt x="21328" y="146042"/>
                  </a:lnTo>
                  <a:cubicBezTo>
                    <a:pt x="16032" y="150050"/>
                    <a:pt x="15316" y="157636"/>
                    <a:pt x="19610" y="162789"/>
                  </a:cubicBezTo>
                  <a:lnTo>
                    <a:pt x="30775" y="175957"/>
                  </a:lnTo>
                  <a:cubicBezTo>
                    <a:pt x="33020" y="178745"/>
                    <a:pt x="36313" y="180150"/>
                    <a:pt x="39634" y="180150"/>
                  </a:cubicBezTo>
                  <a:cubicBezTo>
                    <a:pt x="42451" y="180150"/>
                    <a:pt x="45288" y="179139"/>
                    <a:pt x="47521" y="177102"/>
                  </a:cubicBezTo>
                  <a:lnTo>
                    <a:pt x="52102" y="172808"/>
                  </a:lnTo>
                  <a:cubicBezTo>
                    <a:pt x="54335" y="170747"/>
                    <a:pt x="57134" y="169717"/>
                    <a:pt x="59975" y="169717"/>
                  </a:cubicBezTo>
                  <a:cubicBezTo>
                    <a:pt x="61869" y="169717"/>
                    <a:pt x="63782" y="170175"/>
                    <a:pt x="65556" y="171091"/>
                  </a:cubicBezTo>
                  <a:cubicBezTo>
                    <a:pt x="66988" y="171949"/>
                    <a:pt x="68562" y="172808"/>
                    <a:pt x="70137" y="173524"/>
                  </a:cubicBezTo>
                  <a:cubicBezTo>
                    <a:pt x="74574" y="175671"/>
                    <a:pt x="77150" y="180538"/>
                    <a:pt x="76578" y="185404"/>
                  </a:cubicBezTo>
                  <a:lnTo>
                    <a:pt x="75719" y="191702"/>
                  </a:lnTo>
                  <a:cubicBezTo>
                    <a:pt x="74860" y="198286"/>
                    <a:pt x="79727" y="204155"/>
                    <a:pt x="86311" y="204727"/>
                  </a:cubicBezTo>
                  <a:lnTo>
                    <a:pt x="103487" y="206302"/>
                  </a:lnTo>
                  <a:cubicBezTo>
                    <a:pt x="103830" y="206331"/>
                    <a:pt x="104170" y="206345"/>
                    <a:pt x="104508" y="206345"/>
                  </a:cubicBezTo>
                  <a:cubicBezTo>
                    <a:pt x="110784" y="206345"/>
                    <a:pt x="115955" y="201386"/>
                    <a:pt x="116226" y="195137"/>
                  </a:cubicBezTo>
                  <a:lnTo>
                    <a:pt x="116513" y="188839"/>
                  </a:lnTo>
                  <a:cubicBezTo>
                    <a:pt x="116656" y="183830"/>
                    <a:pt x="119948" y="179536"/>
                    <a:pt x="124814" y="178104"/>
                  </a:cubicBezTo>
                  <a:cubicBezTo>
                    <a:pt x="126389" y="177675"/>
                    <a:pt x="128107" y="177102"/>
                    <a:pt x="129681" y="176530"/>
                  </a:cubicBezTo>
                  <a:cubicBezTo>
                    <a:pt x="130897" y="176124"/>
                    <a:pt x="132142" y="175928"/>
                    <a:pt x="133372" y="175928"/>
                  </a:cubicBezTo>
                  <a:cubicBezTo>
                    <a:pt x="136916" y="175928"/>
                    <a:pt x="140331" y="177562"/>
                    <a:pt x="142563" y="180538"/>
                  </a:cubicBezTo>
                  <a:lnTo>
                    <a:pt x="146428" y="185547"/>
                  </a:lnTo>
                  <a:cubicBezTo>
                    <a:pt x="148785" y="188473"/>
                    <a:pt x="152249" y="190014"/>
                    <a:pt x="155720" y="190014"/>
                  </a:cubicBezTo>
                  <a:cubicBezTo>
                    <a:pt x="158363" y="190014"/>
                    <a:pt x="161009" y="189121"/>
                    <a:pt x="163175" y="187265"/>
                  </a:cubicBezTo>
                  <a:lnTo>
                    <a:pt x="176486" y="176100"/>
                  </a:lnTo>
                  <a:cubicBezTo>
                    <a:pt x="181496" y="171806"/>
                    <a:pt x="182068" y="164220"/>
                    <a:pt x="177488" y="159354"/>
                  </a:cubicBezTo>
                  <a:lnTo>
                    <a:pt x="173337" y="154773"/>
                  </a:lnTo>
                  <a:cubicBezTo>
                    <a:pt x="169902" y="151052"/>
                    <a:pt x="169186" y="145613"/>
                    <a:pt x="171620" y="141318"/>
                  </a:cubicBezTo>
                  <a:cubicBezTo>
                    <a:pt x="172478" y="139744"/>
                    <a:pt x="173337" y="138313"/>
                    <a:pt x="174053" y="136738"/>
                  </a:cubicBezTo>
                  <a:cubicBezTo>
                    <a:pt x="175961" y="132667"/>
                    <a:pt x="180019" y="130179"/>
                    <a:pt x="184315" y="130179"/>
                  </a:cubicBezTo>
                  <a:cubicBezTo>
                    <a:pt x="184852" y="130179"/>
                    <a:pt x="185392" y="130218"/>
                    <a:pt x="185933" y="130297"/>
                  </a:cubicBezTo>
                  <a:lnTo>
                    <a:pt x="192231" y="131156"/>
                  </a:lnTo>
                  <a:cubicBezTo>
                    <a:pt x="192739" y="131222"/>
                    <a:pt x="193242" y="131254"/>
                    <a:pt x="193739" y="131254"/>
                  </a:cubicBezTo>
                  <a:cubicBezTo>
                    <a:pt x="199689" y="131254"/>
                    <a:pt x="204728" y="126641"/>
                    <a:pt x="205256" y="120564"/>
                  </a:cubicBezTo>
                  <a:lnTo>
                    <a:pt x="206831" y="103245"/>
                  </a:lnTo>
                  <a:cubicBezTo>
                    <a:pt x="207403" y="96660"/>
                    <a:pt x="202251" y="90935"/>
                    <a:pt x="195666" y="90649"/>
                  </a:cubicBezTo>
                  <a:lnTo>
                    <a:pt x="189368" y="90362"/>
                  </a:lnTo>
                  <a:cubicBezTo>
                    <a:pt x="184359" y="90219"/>
                    <a:pt x="180065" y="86927"/>
                    <a:pt x="178633" y="82060"/>
                  </a:cubicBezTo>
                  <a:cubicBezTo>
                    <a:pt x="178204" y="80343"/>
                    <a:pt x="177631" y="78768"/>
                    <a:pt x="177059" y="77194"/>
                  </a:cubicBezTo>
                  <a:cubicBezTo>
                    <a:pt x="175484" y="72470"/>
                    <a:pt x="177059" y="67174"/>
                    <a:pt x="181067" y="64169"/>
                  </a:cubicBezTo>
                  <a:lnTo>
                    <a:pt x="185933" y="60447"/>
                  </a:lnTo>
                  <a:cubicBezTo>
                    <a:pt x="191229" y="56296"/>
                    <a:pt x="192088" y="48710"/>
                    <a:pt x="187794" y="43700"/>
                  </a:cubicBezTo>
                  <a:lnTo>
                    <a:pt x="176629" y="30389"/>
                  </a:lnTo>
                  <a:cubicBezTo>
                    <a:pt x="174288" y="27657"/>
                    <a:pt x="170967" y="26244"/>
                    <a:pt x="167642" y="26244"/>
                  </a:cubicBezTo>
                  <a:cubicBezTo>
                    <a:pt x="164870" y="26244"/>
                    <a:pt x="162095" y="27226"/>
                    <a:pt x="159883" y="29244"/>
                  </a:cubicBezTo>
                  <a:lnTo>
                    <a:pt x="155302" y="33538"/>
                  </a:lnTo>
                  <a:cubicBezTo>
                    <a:pt x="153069" y="35599"/>
                    <a:pt x="150218" y="36629"/>
                    <a:pt x="147367" y="36629"/>
                  </a:cubicBezTo>
                  <a:cubicBezTo>
                    <a:pt x="145466" y="36629"/>
                    <a:pt x="143565" y="36171"/>
                    <a:pt x="141847" y="35255"/>
                  </a:cubicBezTo>
                  <a:cubicBezTo>
                    <a:pt x="140273" y="34396"/>
                    <a:pt x="138842" y="33538"/>
                    <a:pt x="137267" y="32822"/>
                  </a:cubicBezTo>
                  <a:cubicBezTo>
                    <a:pt x="132687" y="30675"/>
                    <a:pt x="130110" y="25808"/>
                    <a:pt x="130826" y="20942"/>
                  </a:cubicBezTo>
                  <a:lnTo>
                    <a:pt x="131685" y="14644"/>
                  </a:lnTo>
                  <a:cubicBezTo>
                    <a:pt x="132544" y="8060"/>
                    <a:pt x="127677" y="2191"/>
                    <a:pt x="121093" y="1618"/>
                  </a:cubicBezTo>
                  <a:lnTo>
                    <a:pt x="103774" y="44"/>
                  </a:lnTo>
                  <a:cubicBezTo>
                    <a:pt x="103438" y="15"/>
                    <a:pt x="103104" y="1"/>
                    <a:pt x="102774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9" name="Google Shape;269;p34"/>
            <p:cNvGrpSpPr/>
            <p:nvPr/>
          </p:nvGrpSpPr>
          <p:grpSpPr>
            <a:xfrm>
              <a:off x="6056200" y="1535350"/>
              <a:ext cx="2293204" cy="1710167"/>
              <a:chOff x="1062800" y="1986296"/>
              <a:chExt cx="2169540" cy="1617945"/>
            </a:xfrm>
          </p:grpSpPr>
          <p:sp>
            <p:nvSpPr>
              <p:cNvPr id="270" name="Google Shape;270;p34"/>
              <p:cNvSpPr/>
              <p:nvPr/>
            </p:nvSpPr>
            <p:spPr>
              <a:xfrm>
                <a:off x="1062800" y="1986296"/>
                <a:ext cx="2169540" cy="1617945"/>
              </a:xfrm>
              <a:custGeom>
                <a:avLst/>
                <a:gdLst/>
                <a:ahLst/>
                <a:cxnLst/>
                <a:rect l="l" t="t" r="r" b="b"/>
                <a:pathLst>
                  <a:path w="66074" h="49275" extrusionOk="0">
                    <a:moveTo>
                      <a:pt x="65878" y="35219"/>
                    </a:moveTo>
                    <a:lnTo>
                      <a:pt x="65308" y="32298"/>
                    </a:lnTo>
                    <a:lnTo>
                      <a:pt x="60694" y="33188"/>
                    </a:lnTo>
                    <a:lnTo>
                      <a:pt x="54601" y="1710"/>
                    </a:lnTo>
                    <a:cubicBezTo>
                      <a:pt x="54387" y="677"/>
                      <a:pt x="53390" y="0"/>
                      <a:pt x="52374" y="196"/>
                    </a:cubicBezTo>
                    <a:lnTo>
                      <a:pt x="1693" y="10012"/>
                    </a:lnTo>
                    <a:cubicBezTo>
                      <a:pt x="677" y="10208"/>
                      <a:pt x="0" y="11205"/>
                      <a:pt x="196" y="12239"/>
                    </a:cubicBezTo>
                    <a:lnTo>
                      <a:pt x="6307" y="43752"/>
                    </a:lnTo>
                    <a:lnTo>
                      <a:pt x="1693" y="44643"/>
                    </a:lnTo>
                    <a:lnTo>
                      <a:pt x="2263" y="47547"/>
                    </a:lnTo>
                    <a:cubicBezTo>
                      <a:pt x="2459" y="48598"/>
                      <a:pt x="3474" y="49275"/>
                      <a:pt x="4525" y="49079"/>
                    </a:cubicBezTo>
                    <a:lnTo>
                      <a:pt x="64346" y="37481"/>
                    </a:lnTo>
                    <a:cubicBezTo>
                      <a:pt x="65397" y="37286"/>
                      <a:pt x="66074" y="36270"/>
                      <a:pt x="65878" y="35219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012" scaled="0"/>
              </a:gra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271;p34"/>
              <p:cNvSpPr/>
              <p:nvPr/>
            </p:nvSpPr>
            <p:spPr>
              <a:xfrm>
                <a:off x="1062800" y="1986854"/>
                <a:ext cx="1993479" cy="1436072"/>
              </a:xfrm>
              <a:custGeom>
                <a:avLst/>
                <a:gdLst/>
                <a:ahLst/>
                <a:cxnLst/>
                <a:rect l="l" t="t" r="r" b="b"/>
                <a:pathLst>
                  <a:path w="60712" h="43736" fill="none" extrusionOk="0">
                    <a:moveTo>
                      <a:pt x="60712" y="33189"/>
                    </a:moveTo>
                    <a:lnTo>
                      <a:pt x="6307" y="43735"/>
                    </a:lnTo>
                    <a:lnTo>
                      <a:pt x="196" y="12239"/>
                    </a:lnTo>
                    <a:cubicBezTo>
                      <a:pt x="0" y="11206"/>
                      <a:pt x="677" y="10209"/>
                      <a:pt x="1710" y="10013"/>
                    </a:cubicBezTo>
                    <a:lnTo>
                      <a:pt x="52357" y="197"/>
                    </a:lnTo>
                    <a:cubicBezTo>
                      <a:pt x="53390" y="1"/>
                      <a:pt x="54387" y="678"/>
                      <a:pt x="54583" y="171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272;p34"/>
              <p:cNvSpPr/>
              <p:nvPr/>
            </p:nvSpPr>
            <p:spPr>
              <a:xfrm>
                <a:off x="1163997" y="2090415"/>
                <a:ext cx="1791675" cy="1259977"/>
              </a:xfrm>
              <a:custGeom>
                <a:avLst/>
                <a:gdLst/>
                <a:ahLst/>
                <a:cxnLst/>
                <a:rect l="l" t="t" r="r" b="b"/>
                <a:pathLst>
                  <a:path w="54566" h="38373" fill="none" extrusionOk="0">
                    <a:moveTo>
                      <a:pt x="0" y="9495"/>
                    </a:moveTo>
                    <a:lnTo>
                      <a:pt x="48972" y="0"/>
                    </a:lnTo>
                    <a:lnTo>
                      <a:pt x="54565" y="28895"/>
                    </a:lnTo>
                    <a:lnTo>
                      <a:pt x="5612" y="38372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34"/>
              <p:cNvSpPr/>
              <p:nvPr/>
            </p:nvSpPr>
            <p:spPr>
              <a:xfrm>
                <a:off x="1118356" y="3046759"/>
                <a:ext cx="2113983" cy="557473"/>
              </a:xfrm>
              <a:custGeom>
                <a:avLst/>
                <a:gdLst/>
                <a:ahLst/>
                <a:cxnLst/>
                <a:rect l="l" t="t" r="r" b="b"/>
                <a:pathLst>
                  <a:path w="64382" h="16978" fill="none" extrusionOk="0">
                    <a:moveTo>
                      <a:pt x="1" y="12346"/>
                    </a:moveTo>
                    <a:lnTo>
                      <a:pt x="63616" y="1"/>
                    </a:lnTo>
                    <a:lnTo>
                      <a:pt x="64186" y="2922"/>
                    </a:lnTo>
                    <a:cubicBezTo>
                      <a:pt x="64382" y="3973"/>
                      <a:pt x="63705" y="4989"/>
                      <a:pt x="62654" y="5184"/>
                    </a:cubicBezTo>
                    <a:lnTo>
                      <a:pt x="2833" y="16782"/>
                    </a:lnTo>
                    <a:cubicBezTo>
                      <a:pt x="1782" y="16978"/>
                      <a:pt x="767" y="16301"/>
                      <a:pt x="571" y="1525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34"/>
              <p:cNvSpPr/>
              <p:nvPr/>
            </p:nvSpPr>
            <p:spPr>
              <a:xfrm>
                <a:off x="1884028" y="3195336"/>
                <a:ext cx="567422" cy="149760"/>
              </a:xfrm>
              <a:custGeom>
                <a:avLst/>
                <a:gdLst/>
                <a:ahLst/>
                <a:cxnLst/>
                <a:rect l="l" t="t" r="r" b="b"/>
                <a:pathLst>
                  <a:path w="17281" h="4561" fill="none" extrusionOk="0">
                    <a:moveTo>
                      <a:pt x="1" y="3314"/>
                    </a:moveTo>
                    <a:lnTo>
                      <a:pt x="17067" y="0"/>
                    </a:lnTo>
                    <a:lnTo>
                      <a:pt x="17227" y="784"/>
                    </a:lnTo>
                    <a:cubicBezTo>
                      <a:pt x="17281" y="1069"/>
                      <a:pt x="17085" y="1336"/>
                      <a:pt x="16817" y="1390"/>
                    </a:cubicBezTo>
                    <a:lnTo>
                      <a:pt x="767" y="4507"/>
                    </a:lnTo>
                    <a:cubicBezTo>
                      <a:pt x="482" y="4561"/>
                      <a:pt x="214" y="4383"/>
                      <a:pt x="161" y="4098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34"/>
              <p:cNvSpPr/>
              <p:nvPr/>
            </p:nvSpPr>
            <p:spPr>
              <a:xfrm>
                <a:off x="1365799" y="2636719"/>
                <a:ext cx="115842" cy="432897"/>
              </a:xfrm>
              <a:custGeom>
                <a:avLst/>
                <a:gdLst/>
                <a:ahLst/>
                <a:cxnLst/>
                <a:rect l="l" t="t" r="r" b="b"/>
                <a:pathLst>
                  <a:path w="3528" h="13184" fill="none" extrusionOk="0">
                    <a:moveTo>
                      <a:pt x="2530" y="13183"/>
                    </a:moveTo>
                    <a:lnTo>
                      <a:pt x="0" y="197"/>
                    </a:lnTo>
                    <a:lnTo>
                      <a:pt x="998" y="1"/>
                    </a:lnTo>
                    <a:lnTo>
                      <a:pt x="3527" y="12987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276;p34"/>
              <p:cNvSpPr/>
              <p:nvPr/>
            </p:nvSpPr>
            <p:spPr>
              <a:xfrm>
                <a:off x="1549443" y="2765989"/>
                <a:ext cx="84846" cy="267934"/>
              </a:xfrm>
              <a:custGeom>
                <a:avLst/>
                <a:gdLst/>
                <a:ahLst/>
                <a:cxnLst/>
                <a:rect l="l" t="t" r="r" b="b"/>
                <a:pathLst>
                  <a:path w="2584" h="8160" fill="none" extrusionOk="0">
                    <a:moveTo>
                      <a:pt x="998" y="1"/>
                    </a:moveTo>
                    <a:lnTo>
                      <a:pt x="2584" y="7964"/>
                    </a:lnTo>
                    <a:lnTo>
                      <a:pt x="1586" y="8160"/>
                    </a:lnTo>
                    <a:lnTo>
                      <a:pt x="1" y="197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277;p34"/>
              <p:cNvSpPr/>
              <p:nvPr/>
            </p:nvSpPr>
            <p:spPr>
              <a:xfrm>
                <a:off x="1641873" y="2453633"/>
                <a:ext cx="139844" cy="551037"/>
              </a:xfrm>
              <a:custGeom>
                <a:avLst/>
                <a:gdLst/>
                <a:ahLst/>
                <a:cxnLst/>
                <a:rect l="l" t="t" r="r" b="b"/>
                <a:pathLst>
                  <a:path w="4259" h="16782" fill="none" extrusionOk="0">
                    <a:moveTo>
                      <a:pt x="3261" y="16782"/>
                    </a:moveTo>
                    <a:lnTo>
                      <a:pt x="0" y="197"/>
                    </a:lnTo>
                    <a:lnTo>
                      <a:pt x="998" y="1"/>
                    </a:lnTo>
                    <a:lnTo>
                      <a:pt x="4258" y="16586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34"/>
              <p:cNvSpPr/>
              <p:nvPr/>
            </p:nvSpPr>
            <p:spPr>
              <a:xfrm>
                <a:off x="1831985" y="2644337"/>
                <a:ext cx="97126" cy="331108"/>
              </a:xfrm>
              <a:custGeom>
                <a:avLst/>
                <a:gdLst/>
                <a:ahLst/>
                <a:cxnLst/>
                <a:rect l="l" t="t" r="r" b="b"/>
                <a:pathLst>
                  <a:path w="2958" h="10084" fill="none" extrusionOk="0">
                    <a:moveTo>
                      <a:pt x="1960" y="10083"/>
                    </a:moveTo>
                    <a:lnTo>
                      <a:pt x="0" y="196"/>
                    </a:lnTo>
                    <a:lnTo>
                      <a:pt x="998" y="0"/>
                    </a:lnTo>
                    <a:lnTo>
                      <a:pt x="2957" y="9887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34"/>
              <p:cNvSpPr/>
              <p:nvPr/>
            </p:nvSpPr>
            <p:spPr>
              <a:xfrm>
                <a:off x="1959483" y="2513293"/>
                <a:ext cx="117024" cy="433488"/>
              </a:xfrm>
              <a:custGeom>
                <a:avLst/>
                <a:gdLst/>
                <a:ahLst/>
                <a:cxnLst/>
                <a:rect l="l" t="t" r="r" b="b"/>
                <a:pathLst>
                  <a:path w="3564" h="13202" fill="none" extrusionOk="0">
                    <a:moveTo>
                      <a:pt x="2566" y="13201"/>
                    </a:moveTo>
                    <a:lnTo>
                      <a:pt x="1" y="197"/>
                    </a:lnTo>
                    <a:lnTo>
                      <a:pt x="998" y="1"/>
                    </a:lnTo>
                    <a:lnTo>
                      <a:pt x="3564" y="13005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34"/>
              <p:cNvSpPr/>
              <p:nvPr/>
            </p:nvSpPr>
            <p:spPr>
              <a:xfrm>
                <a:off x="2106877" y="2484629"/>
                <a:ext cx="117024" cy="432897"/>
              </a:xfrm>
              <a:custGeom>
                <a:avLst/>
                <a:gdLst/>
                <a:ahLst/>
                <a:cxnLst/>
                <a:rect l="l" t="t" r="r" b="b"/>
                <a:pathLst>
                  <a:path w="3564" h="13184" fill="none" extrusionOk="0">
                    <a:moveTo>
                      <a:pt x="2566" y="13184"/>
                    </a:moveTo>
                    <a:lnTo>
                      <a:pt x="1" y="197"/>
                    </a:lnTo>
                    <a:lnTo>
                      <a:pt x="998" y="1"/>
                    </a:lnTo>
                    <a:lnTo>
                      <a:pt x="3564" y="1298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281;p34"/>
              <p:cNvSpPr/>
              <p:nvPr/>
            </p:nvSpPr>
            <p:spPr>
              <a:xfrm>
                <a:off x="2254305" y="2455406"/>
                <a:ext cx="116991" cy="433455"/>
              </a:xfrm>
              <a:custGeom>
                <a:avLst/>
                <a:gdLst/>
                <a:ahLst/>
                <a:cxnLst/>
                <a:rect l="l" t="t" r="r" b="b"/>
                <a:pathLst>
                  <a:path w="3563" h="13201" fill="none" extrusionOk="0">
                    <a:moveTo>
                      <a:pt x="2565" y="13201"/>
                    </a:moveTo>
                    <a:lnTo>
                      <a:pt x="0" y="196"/>
                    </a:lnTo>
                    <a:lnTo>
                      <a:pt x="998" y="0"/>
                    </a:lnTo>
                    <a:lnTo>
                      <a:pt x="3563" y="13005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282;p34"/>
              <p:cNvSpPr/>
              <p:nvPr/>
            </p:nvSpPr>
            <p:spPr>
              <a:xfrm>
                <a:off x="2478303" y="2670637"/>
                <a:ext cx="67903" cy="183712"/>
              </a:xfrm>
              <a:custGeom>
                <a:avLst/>
                <a:gdLst/>
                <a:ahLst/>
                <a:cxnLst/>
                <a:rect l="l" t="t" r="r" b="b"/>
                <a:pathLst>
                  <a:path w="2068" h="5595" fill="none" extrusionOk="0">
                    <a:moveTo>
                      <a:pt x="1070" y="5595"/>
                    </a:moveTo>
                    <a:lnTo>
                      <a:pt x="1" y="197"/>
                    </a:lnTo>
                    <a:lnTo>
                      <a:pt x="999" y="1"/>
                    </a:lnTo>
                    <a:lnTo>
                      <a:pt x="2067" y="5399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34"/>
              <p:cNvSpPr/>
              <p:nvPr/>
            </p:nvSpPr>
            <p:spPr>
              <a:xfrm>
                <a:off x="1399126" y="2873030"/>
                <a:ext cx="1336023" cy="256244"/>
              </a:xfrm>
              <a:custGeom>
                <a:avLst/>
                <a:gdLst/>
                <a:ahLst/>
                <a:cxnLst/>
                <a:rect l="l" t="t" r="r" b="b"/>
                <a:pathLst>
                  <a:path w="40689" h="7804" fill="none" extrusionOk="0">
                    <a:moveTo>
                      <a:pt x="40688" y="1"/>
                    </a:moveTo>
                    <a:lnTo>
                      <a:pt x="1" y="7803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4" name="Google Shape;284;p34"/>
            <p:cNvGrpSpPr/>
            <p:nvPr/>
          </p:nvGrpSpPr>
          <p:grpSpPr>
            <a:xfrm>
              <a:off x="7524694" y="2964516"/>
              <a:ext cx="953591" cy="334099"/>
              <a:chOff x="2271950" y="2722775"/>
              <a:chExt cx="575875" cy="201775"/>
            </a:xfrm>
          </p:grpSpPr>
          <p:sp>
            <p:nvSpPr>
              <p:cNvPr id="285" name="Google Shape;285;p34"/>
              <p:cNvSpPr/>
              <p:nvPr/>
            </p:nvSpPr>
            <p:spPr>
              <a:xfrm>
                <a:off x="2562325" y="2722775"/>
                <a:ext cx="285500" cy="201775"/>
              </a:xfrm>
              <a:custGeom>
                <a:avLst/>
                <a:gdLst/>
                <a:ahLst/>
                <a:cxnLst/>
                <a:rect l="l" t="t" r="r" b="b"/>
                <a:pathLst>
                  <a:path w="11420" h="8071" fill="none" extrusionOk="0">
                    <a:moveTo>
                      <a:pt x="0" y="0"/>
                    </a:moveTo>
                    <a:cubicBezTo>
                      <a:pt x="2280" y="0"/>
                      <a:pt x="4240" y="1639"/>
                      <a:pt x="4668" y="3884"/>
                    </a:cubicBezTo>
                    <a:cubicBezTo>
                      <a:pt x="6395" y="3403"/>
                      <a:pt x="8177" y="4418"/>
                      <a:pt x="8640" y="6164"/>
                    </a:cubicBezTo>
                    <a:cubicBezTo>
                      <a:pt x="9976" y="5594"/>
                      <a:pt x="11419" y="6645"/>
                      <a:pt x="11294" y="8070"/>
                    </a:cubicBezTo>
                    <a:lnTo>
                      <a:pt x="8444" y="807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286;p34"/>
              <p:cNvSpPr/>
              <p:nvPr/>
            </p:nvSpPr>
            <p:spPr>
              <a:xfrm>
                <a:off x="2501750" y="2722775"/>
                <a:ext cx="36100" cy="13375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535" fill="none" extrusionOk="0">
                    <a:moveTo>
                      <a:pt x="1443" y="0"/>
                    </a:moveTo>
                    <a:cubicBezTo>
                      <a:pt x="1443" y="0"/>
                      <a:pt x="428" y="107"/>
                      <a:pt x="0" y="535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34"/>
              <p:cNvSpPr/>
              <p:nvPr/>
            </p:nvSpPr>
            <p:spPr>
              <a:xfrm>
                <a:off x="2271950" y="2870625"/>
                <a:ext cx="477450" cy="53475"/>
              </a:xfrm>
              <a:custGeom>
                <a:avLst/>
                <a:gdLst/>
                <a:ahLst/>
                <a:cxnLst/>
                <a:rect l="l" t="t" r="r" b="b"/>
                <a:pathLst>
                  <a:path w="19098" h="2139" fill="none" extrusionOk="0">
                    <a:moveTo>
                      <a:pt x="19097" y="2138"/>
                    </a:moveTo>
                    <a:lnTo>
                      <a:pt x="0" y="2138"/>
                    </a:lnTo>
                    <a:cubicBezTo>
                      <a:pt x="0" y="2138"/>
                      <a:pt x="374" y="1"/>
                      <a:pt x="2476" y="179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34"/>
              <p:cNvSpPr/>
              <p:nvPr/>
            </p:nvSpPr>
            <p:spPr>
              <a:xfrm>
                <a:off x="2709725" y="2836775"/>
                <a:ext cx="39675" cy="20950"/>
              </a:xfrm>
              <a:custGeom>
                <a:avLst/>
                <a:gdLst/>
                <a:ahLst/>
                <a:cxnLst/>
                <a:rect l="l" t="t" r="r" b="b"/>
                <a:pathLst>
                  <a:path w="1587" h="838" fill="none" extrusionOk="0">
                    <a:moveTo>
                      <a:pt x="1" y="1"/>
                    </a:moveTo>
                    <a:cubicBezTo>
                      <a:pt x="1" y="1"/>
                      <a:pt x="1159" y="108"/>
                      <a:pt x="1586" y="838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289;p34"/>
              <p:cNvSpPr/>
              <p:nvPr/>
            </p:nvSpPr>
            <p:spPr>
              <a:xfrm>
                <a:off x="2375275" y="2798475"/>
                <a:ext cx="85075" cy="27200"/>
              </a:xfrm>
              <a:custGeom>
                <a:avLst/>
                <a:gdLst/>
                <a:ahLst/>
                <a:cxnLst/>
                <a:rect l="l" t="t" r="r" b="b"/>
                <a:pathLst>
                  <a:path w="3403" h="1088" fill="none" extrusionOk="0">
                    <a:moveTo>
                      <a:pt x="3403" y="357"/>
                    </a:moveTo>
                    <a:cubicBezTo>
                      <a:pt x="3403" y="357"/>
                      <a:pt x="1301" y="1"/>
                      <a:pt x="0" y="1087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0" name="Google Shape;290;p34"/>
            <p:cNvGrpSpPr/>
            <p:nvPr/>
          </p:nvGrpSpPr>
          <p:grpSpPr>
            <a:xfrm>
              <a:off x="7653574" y="1141618"/>
              <a:ext cx="695830" cy="643529"/>
              <a:chOff x="3407216" y="1944760"/>
              <a:chExt cx="535831" cy="495479"/>
            </a:xfrm>
          </p:grpSpPr>
          <p:sp>
            <p:nvSpPr>
              <p:cNvPr id="291" name="Google Shape;291;p34"/>
              <p:cNvSpPr/>
              <p:nvPr/>
            </p:nvSpPr>
            <p:spPr>
              <a:xfrm>
                <a:off x="3747055" y="2059977"/>
                <a:ext cx="195992" cy="130486"/>
              </a:xfrm>
              <a:custGeom>
                <a:avLst/>
                <a:gdLst/>
                <a:ahLst/>
                <a:cxnLst/>
                <a:rect l="l" t="t" r="r" b="b"/>
                <a:pathLst>
                  <a:path w="5969" h="3974" extrusionOk="0">
                    <a:moveTo>
                      <a:pt x="1" y="3973"/>
                    </a:moveTo>
                    <a:lnTo>
                      <a:pt x="5968" y="3973"/>
                    </a:lnTo>
                    <a:cubicBezTo>
                      <a:pt x="5951" y="2495"/>
                      <a:pt x="5380" y="1087"/>
                      <a:pt x="4383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dk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34"/>
              <p:cNvSpPr/>
              <p:nvPr/>
            </p:nvSpPr>
            <p:spPr>
              <a:xfrm>
                <a:off x="3715468" y="1944760"/>
                <a:ext cx="143916" cy="193628"/>
              </a:xfrm>
              <a:custGeom>
                <a:avLst/>
                <a:gdLst/>
                <a:ahLst/>
                <a:cxnLst/>
                <a:rect l="l" t="t" r="r" b="b"/>
                <a:pathLst>
                  <a:path w="4383" h="5897" extrusionOk="0">
                    <a:moveTo>
                      <a:pt x="1" y="0"/>
                    </a:moveTo>
                    <a:lnTo>
                      <a:pt x="1" y="5897"/>
                    </a:lnTo>
                    <a:lnTo>
                      <a:pt x="4383" y="1924"/>
                    </a:lnTo>
                    <a:cubicBezTo>
                      <a:pt x="3261" y="695"/>
                      <a:pt x="1675" y="0"/>
                      <a:pt x="1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293;p34"/>
              <p:cNvSpPr/>
              <p:nvPr/>
            </p:nvSpPr>
            <p:spPr>
              <a:xfrm>
                <a:off x="3407216" y="2031904"/>
                <a:ext cx="459197" cy="408336"/>
              </a:xfrm>
              <a:custGeom>
                <a:avLst/>
                <a:gdLst/>
                <a:ahLst/>
                <a:cxnLst/>
                <a:rect l="l" t="t" r="r" b="b"/>
                <a:pathLst>
                  <a:path w="13985" h="12436" extrusionOk="0">
                    <a:moveTo>
                      <a:pt x="13985" y="5986"/>
                    </a:moveTo>
                    <a:lnTo>
                      <a:pt x="13985" y="5897"/>
                    </a:lnTo>
                    <a:lnTo>
                      <a:pt x="7999" y="5897"/>
                    </a:lnTo>
                    <a:lnTo>
                      <a:pt x="7999" y="1"/>
                    </a:lnTo>
                    <a:cubicBezTo>
                      <a:pt x="2673" y="1"/>
                      <a:pt x="0" y="6449"/>
                      <a:pt x="3777" y="10208"/>
                    </a:cubicBezTo>
                    <a:cubicBezTo>
                      <a:pt x="5487" y="11918"/>
                      <a:pt x="8053" y="12435"/>
                      <a:pt x="10297" y="11509"/>
                    </a:cubicBezTo>
                    <a:cubicBezTo>
                      <a:pt x="12524" y="10582"/>
                      <a:pt x="13985" y="8409"/>
                      <a:pt x="13985" y="5986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accent3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94" name="Google Shape;294;p34"/>
            <p:cNvSpPr/>
            <p:nvPr/>
          </p:nvSpPr>
          <p:spPr>
            <a:xfrm>
              <a:off x="8170289" y="4203881"/>
              <a:ext cx="140247" cy="141086"/>
            </a:xfrm>
            <a:custGeom>
              <a:avLst/>
              <a:gdLst/>
              <a:ahLst/>
              <a:cxnLst/>
              <a:rect l="l" t="t" r="r" b="b"/>
              <a:pathLst>
                <a:path w="3065" h="3083" fill="none" extrusionOk="0">
                  <a:moveTo>
                    <a:pt x="3065" y="1551"/>
                  </a:moveTo>
                  <a:cubicBezTo>
                    <a:pt x="3065" y="2388"/>
                    <a:pt x="2388" y="3083"/>
                    <a:pt x="1533" y="3083"/>
                  </a:cubicBezTo>
                  <a:cubicBezTo>
                    <a:pt x="678" y="3083"/>
                    <a:pt x="1" y="2388"/>
                    <a:pt x="1" y="1551"/>
                  </a:cubicBezTo>
                  <a:cubicBezTo>
                    <a:pt x="1" y="696"/>
                    <a:pt x="678" y="1"/>
                    <a:pt x="1533" y="1"/>
                  </a:cubicBezTo>
                  <a:cubicBezTo>
                    <a:pt x="2388" y="1"/>
                    <a:pt x="3065" y="696"/>
                    <a:pt x="3065" y="155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34"/>
            <p:cNvSpPr/>
            <p:nvPr/>
          </p:nvSpPr>
          <p:spPr>
            <a:xfrm>
              <a:off x="8030063" y="757530"/>
              <a:ext cx="140247" cy="140224"/>
            </a:xfrm>
            <a:custGeom>
              <a:avLst/>
              <a:gdLst/>
              <a:ahLst/>
              <a:cxnLst/>
              <a:rect l="l" t="t" r="r" b="b"/>
              <a:pathLst>
                <a:path w="3065" h="3065" extrusionOk="0">
                  <a:moveTo>
                    <a:pt x="3064" y="1532"/>
                  </a:moveTo>
                  <a:cubicBezTo>
                    <a:pt x="3064" y="2387"/>
                    <a:pt x="2387" y="3064"/>
                    <a:pt x="1532" y="3064"/>
                  </a:cubicBezTo>
                  <a:cubicBezTo>
                    <a:pt x="677" y="3064"/>
                    <a:pt x="0" y="2387"/>
                    <a:pt x="0" y="1532"/>
                  </a:cubicBezTo>
                  <a:cubicBezTo>
                    <a:pt x="0" y="677"/>
                    <a:pt x="677" y="0"/>
                    <a:pt x="1532" y="0"/>
                  </a:cubicBezTo>
                  <a:cubicBezTo>
                    <a:pt x="2387" y="0"/>
                    <a:pt x="3064" y="677"/>
                    <a:pt x="3064" y="1532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34"/>
            <p:cNvSpPr/>
            <p:nvPr/>
          </p:nvSpPr>
          <p:spPr>
            <a:xfrm>
              <a:off x="5256650" y="3893001"/>
              <a:ext cx="262479" cy="262448"/>
            </a:xfrm>
            <a:custGeom>
              <a:avLst/>
              <a:gdLst/>
              <a:ahLst/>
              <a:cxnLst/>
              <a:rect l="l" t="t" r="r" b="b"/>
              <a:pathLst>
                <a:path w="3065" h="3065" extrusionOk="0">
                  <a:moveTo>
                    <a:pt x="3064" y="1532"/>
                  </a:moveTo>
                  <a:cubicBezTo>
                    <a:pt x="3064" y="2387"/>
                    <a:pt x="2387" y="3064"/>
                    <a:pt x="1532" y="3064"/>
                  </a:cubicBezTo>
                  <a:cubicBezTo>
                    <a:pt x="677" y="3064"/>
                    <a:pt x="0" y="2387"/>
                    <a:pt x="0" y="1532"/>
                  </a:cubicBezTo>
                  <a:cubicBezTo>
                    <a:pt x="0" y="677"/>
                    <a:pt x="677" y="0"/>
                    <a:pt x="1532" y="0"/>
                  </a:cubicBezTo>
                  <a:cubicBezTo>
                    <a:pt x="2387" y="0"/>
                    <a:pt x="3064" y="677"/>
                    <a:pt x="3064" y="1532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4"/>
            <p:cNvSpPr/>
            <p:nvPr/>
          </p:nvSpPr>
          <p:spPr>
            <a:xfrm>
              <a:off x="7082963" y="910513"/>
              <a:ext cx="213431" cy="214685"/>
            </a:xfrm>
            <a:custGeom>
              <a:avLst/>
              <a:gdLst/>
              <a:ahLst/>
              <a:cxnLst/>
              <a:rect l="l" t="t" r="r" b="b"/>
              <a:pathLst>
                <a:path w="3065" h="3083" fill="none" extrusionOk="0">
                  <a:moveTo>
                    <a:pt x="3065" y="1551"/>
                  </a:moveTo>
                  <a:cubicBezTo>
                    <a:pt x="3065" y="2388"/>
                    <a:pt x="2388" y="3083"/>
                    <a:pt x="1533" y="3083"/>
                  </a:cubicBezTo>
                  <a:cubicBezTo>
                    <a:pt x="678" y="3083"/>
                    <a:pt x="1" y="2388"/>
                    <a:pt x="1" y="1551"/>
                  </a:cubicBezTo>
                  <a:cubicBezTo>
                    <a:pt x="1" y="696"/>
                    <a:pt x="678" y="1"/>
                    <a:pt x="1533" y="1"/>
                  </a:cubicBezTo>
                  <a:cubicBezTo>
                    <a:pt x="2388" y="1"/>
                    <a:pt x="3065" y="696"/>
                    <a:pt x="3065" y="155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34"/>
            <p:cNvSpPr/>
            <p:nvPr/>
          </p:nvSpPr>
          <p:spPr>
            <a:xfrm>
              <a:off x="5653275" y="883381"/>
              <a:ext cx="107827" cy="107819"/>
            </a:xfrm>
            <a:custGeom>
              <a:avLst/>
              <a:gdLst/>
              <a:ahLst/>
              <a:cxnLst/>
              <a:rect l="l" t="t" r="r" b="b"/>
              <a:pathLst>
                <a:path w="3065" h="3065" extrusionOk="0">
                  <a:moveTo>
                    <a:pt x="3064" y="1532"/>
                  </a:moveTo>
                  <a:cubicBezTo>
                    <a:pt x="3064" y="2387"/>
                    <a:pt x="2387" y="3064"/>
                    <a:pt x="1532" y="3064"/>
                  </a:cubicBezTo>
                  <a:cubicBezTo>
                    <a:pt x="677" y="3064"/>
                    <a:pt x="0" y="2387"/>
                    <a:pt x="0" y="1532"/>
                  </a:cubicBezTo>
                  <a:cubicBezTo>
                    <a:pt x="0" y="677"/>
                    <a:pt x="677" y="0"/>
                    <a:pt x="1532" y="0"/>
                  </a:cubicBezTo>
                  <a:cubicBezTo>
                    <a:pt x="2387" y="0"/>
                    <a:pt x="3064" y="677"/>
                    <a:pt x="3064" y="1532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34"/>
            <p:cNvSpPr/>
            <p:nvPr/>
          </p:nvSpPr>
          <p:spPr>
            <a:xfrm>
              <a:off x="5041963" y="2824293"/>
              <a:ext cx="140247" cy="140224"/>
            </a:xfrm>
            <a:custGeom>
              <a:avLst/>
              <a:gdLst/>
              <a:ahLst/>
              <a:cxnLst/>
              <a:rect l="l" t="t" r="r" b="b"/>
              <a:pathLst>
                <a:path w="3065" h="3065" extrusionOk="0">
                  <a:moveTo>
                    <a:pt x="3064" y="1532"/>
                  </a:moveTo>
                  <a:cubicBezTo>
                    <a:pt x="3064" y="2387"/>
                    <a:pt x="2387" y="3064"/>
                    <a:pt x="1532" y="3064"/>
                  </a:cubicBezTo>
                  <a:cubicBezTo>
                    <a:pt x="677" y="3064"/>
                    <a:pt x="0" y="2387"/>
                    <a:pt x="0" y="1532"/>
                  </a:cubicBezTo>
                  <a:cubicBezTo>
                    <a:pt x="0" y="677"/>
                    <a:pt x="677" y="0"/>
                    <a:pt x="1532" y="0"/>
                  </a:cubicBezTo>
                  <a:cubicBezTo>
                    <a:pt x="2387" y="0"/>
                    <a:pt x="3064" y="677"/>
                    <a:pt x="3064" y="1532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34"/>
            <p:cNvSpPr/>
            <p:nvPr/>
          </p:nvSpPr>
          <p:spPr>
            <a:xfrm>
              <a:off x="5692426" y="4028640"/>
              <a:ext cx="416654" cy="491569"/>
            </a:xfrm>
            <a:custGeom>
              <a:avLst/>
              <a:gdLst/>
              <a:ahLst/>
              <a:cxnLst/>
              <a:rect l="l" t="t" r="r" b="b"/>
              <a:pathLst>
                <a:path w="6040" h="7126" extrusionOk="0">
                  <a:moveTo>
                    <a:pt x="5844" y="2726"/>
                  </a:moveTo>
                  <a:lnTo>
                    <a:pt x="3225" y="107"/>
                  </a:lnTo>
                  <a:cubicBezTo>
                    <a:pt x="3118" y="0"/>
                    <a:pt x="2922" y="0"/>
                    <a:pt x="2815" y="107"/>
                  </a:cubicBezTo>
                  <a:lnTo>
                    <a:pt x="197" y="2726"/>
                  </a:lnTo>
                  <a:cubicBezTo>
                    <a:pt x="1" y="2922"/>
                    <a:pt x="143" y="3260"/>
                    <a:pt x="410" y="3242"/>
                  </a:cubicBezTo>
                  <a:lnTo>
                    <a:pt x="749" y="3242"/>
                  </a:lnTo>
                  <a:cubicBezTo>
                    <a:pt x="909" y="3242"/>
                    <a:pt x="1052" y="3367"/>
                    <a:pt x="1052" y="3545"/>
                  </a:cubicBezTo>
                  <a:lnTo>
                    <a:pt x="1052" y="6823"/>
                  </a:lnTo>
                  <a:cubicBezTo>
                    <a:pt x="1052" y="6983"/>
                    <a:pt x="1177" y="7126"/>
                    <a:pt x="1337" y="7126"/>
                  </a:cubicBezTo>
                  <a:lnTo>
                    <a:pt x="4722" y="7126"/>
                  </a:lnTo>
                  <a:cubicBezTo>
                    <a:pt x="4864" y="7108"/>
                    <a:pt x="4989" y="6983"/>
                    <a:pt x="4989" y="6823"/>
                  </a:cubicBezTo>
                  <a:lnTo>
                    <a:pt x="4989" y="3545"/>
                  </a:lnTo>
                  <a:cubicBezTo>
                    <a:pt x="4989" y="3367"/>
                    <a:pt x="5131" y="3242"/>
                    <a:pt x="5292" y="3242"/>
                  </a:cubicBezTo>
                  <a:lnTo>
                    <a:pt x="5630" y="3242"/>
                  </a:lnTo>
                  <a:cubicBezTo>
                    <a:pt x="5897" y="3242"/>
                    <a:pt x="6040" y="2922"/>
                    <a:pt x="5844" y="2726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34"/>
            <p:cNvSpPr/>
            <p:nvPr/>
          </p:nvSpPr>
          <p:spPr>
            <a:xfrm rot="-1685758">
              <a:off x="6377366" y="1295459"/>
              <a:ext cx="59549" cy="60168"/>
            </a:xfrm>
            <a:custGeom>
              <a:avLst/>
              <a:gdLst/>
              <a:ahLst/>
              <a:cxnLst/>
              <a:rect l="l" t="t" r="r" b="b"/>
              <a:pathLst>
                <a:path w="1729" h="1747" fill="none" extrusionOk="0">
                  <a:moveTo>
                    <a:pt x="1729" y="749"/>
                  </a:moveTo>
                  <a:cubicBezTo>
                    <a:pt x="1729" y="1408"/>
                    <a:pt x="927" y="1746"/>
                    <a:pt x="464" y="1265"/>
                  </a:cubicBezTo>
                  <a:cubicBezTo>
                    <a:pt x="1" y="802"/>
                    <a:pt x="322" y="1"/>
                    <a:pt x="998" y="1"/>
                  </a:cubicBezTo>
                  <a:cubicBezTo>
                    <a:pt x="1408" y="1"/>
                    <a:pt x="1729" y="339"/>
                    <a:pt x="1729" y="749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34"/>
            <p:cNvSpPr/>
            <p:nvPr/>
          </p:nvSpPr>
          <p:spPr>
            <a:xfrm rot="-1685758">
              <a:off x="7465216" y="4052484"/>
              <a:ext cx="59549" cy="60168"/>
            </a:xfrm>
            <a:custGeom>
              <a:avLst/>
              <a:gdLst/>
              <a:ahLst/>
              <a:cxnLst/>
              <a:rect l="l" t="t" r="r" b="b"/>
              <a:pathLst>
                <a:path w="1729" h="1747" fill="none" extrusionOk="0">
                  <a:moveTo>
                    <a:pt x="1729" y="749"/>
                  </a:moveTo>
                  <a:cubicBezTo>
                    <a:pt x="1729" y="1408"/>
                    <a:pt x="927" y="1746"/>
                    <a:pt x="464" y="1265"/>
                  </a:cubicBezTo>
                  <a:cubicBezTo>
                    <a:pt x="1" y="802"/>
                    <a:pt x="322" y="1"/>
                    <a:pt x="998" y="1"/>
                  </a:cubicBezTo>
                  <a:cubicBezTo>
                    <a:pt x="1408" y="1"/>
                    <a:pt x="1729" y="339"/>
                    <a:pt x="1729" y="749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34"/>
            <p:cNvSpPr/>
            <p:nvPr/>
          </p:nvSpPr>
          <p:spPr>
            <a:xfrm>
              <a:off x="6575627" y="3816888"/>
              <a:ext cx="335779" cy="396117"/>
            </a:xfrm>
            <a:custGeom>
              <a:avLst/>
              <a:gdLst/>
              <a:ahLst/>
              <a:cxnLst/>
              <a:rect l="l" t="t" r="r" b="b"/>
              <a:pathLst>
                <a:path w="6040" h="7126" extrusionOk="0">
                  <a:moveTo>
                    <a:pt x="5844" y="2726"/>
                  </a:moveTo>
                  <a:lnTo>
                    <a:pt x="3225" y="107"/>
                  </a:lnTo>
                  <a:cubicBezTo>
                    <a:pt x="3118" y="0"/>
                    <a:pt x="2922" y="0"/>
                    <a:pt x="2815" y="107"/>
                  </a:cubicBezTo>
                  <a:lnTo>
                    <a:pt x="197" y="2726"/>
                  </a:lnTo>
                  <a:cubicBezTo>
                    <a:pt x="1" y="2922"/>
                    <a:pt x="143" y="3260"/>
                    <a:pt x="410" y="3242"/>
                  </a:cubicBezTo>
                  <a:lnTo>
                    <a:pt x="749" y="3242"/>
                  </a:lnTo>
                  <a:cubicBezTo>
                    <a:pt x="909" y="3242"/>
                    <a:pt x="1052" y="3367"/>
                    <a:pt x="1052" y="3545"/>
                  </a:cubicBezTo>
                  <a:lnTo>
                    <a:pt x="1052" y="6823"/>
                  </a:lnTo>
                  <a:cubicBezTo>
                    <a:pt x="1052" y="6983"/>
                    <a:pt x="1177" y="7126"/>
                    <a:pt x="1337" y="7126"/>
                  </a:cubicBezTo>
                  <a:lnTo>
                    <a:pt x="4722" y="7126"/>
                  </a:lnTo>
                  <a:cubicBezTo>
                    <a:pt x="4864" y="7108"/>
                    <a:pt x="4989" y="6983"/>
                    <a:pt x="4989" y="6823"/>
                  </a:cubicBezTo>
                  <a:lnTo>
                    <a:pt x="4989" y="3545"/>
                  </a:lnTo>
                  <a:cubicBezTo>
                    <a:pt x="4989" y="3367"/>
                    <a:pt x="5131" y="3242"/>
                    <a:pt x="5292" y="3242"/>
                  </a:cubicBezTo>
                  <a:lnTo>
                    <a:pt x="5630" y="3242"/>
                  </a:lnTo>
                  <a:cubicBezTo>
                    <a:pt x="5897" y="3242"/>
                    <a:pt x="6040" y="2922"/>
                    <a:pt x="5844" y="2726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4"/>
            <p:cNvSpPr/>
            <p:nvPr/>
          </p:nvSpPr>
          <p:spPr>
            <a:xfrm>
              <a:off x="5138089" y="1527749"/>
              <a:ext cx="107827" cy="108460"/>
            </a:xfrm>
            <a:custGeom>
              <a:avLst/>
              <a:gdLst/>
              <a:ahLst/>
              <a:cxnLst/>
              <a:rect l="l" t="t" r="r" b="b"/>
              <a:pathLst>
                <a:path w="3065" h="3083" fill="none" extrusionOk="0">
                  <a:moveTo>
                    <a:pt x="3065" y="1551"/>
                  </a:moveTo>
                  <a:cubicBezTo>
                    <a:pt x="3065" y="2388"/>
                    <a:pt x="2388" y="3083"/>
                    <a:pt x="1533" y="3083"/>
                  </a:cubicBezTo>
                  <a:cubicBezTo>
                    <a:pt x="678" y="3083"/>
                    <a:pt x="1" y="2388"/>
                    <a:pt x="1" y="1551"/>
                  </a:cubicBezTo>
                  <a:cubicBezTo>
                    <a:pt x="1" y="696"/>
                    <a:pt x="678" y="1"/>
                    <a:pt x="1533" y="1"/>
                  </a:cubicBezTo>
                  <a:cubicBezTo>
                    <a:pt x="2388" y="1"/>
                    <a:pt x="3065" y="696"/>
                    <a:pt x="3065" y="155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05" name="Google Shape;305;p34"/>
            <p:cNvGrpSpPr/>
            <p:nvPr/>
          </p:nvGrpSpPr>
          <p:grpSpPr>
            <a:xfrm>
              <a:off x="6882732" y="2040297"/>
              <a:ext cx="1861102" cy="1904111"/>
              <a:chOff x="6882732" y="2040297"/>
              <a:chExt cx="1861102" cy="1904111"/>
            </a:xfrm>
          </p:grpSpPr>
          <p:grpSp>
            <p:nvGrpSpPr>
              <p:cNvPr id="306" name="Google Shape;306;p34"/>
              <p:cNvGrpSpPr/>
              <p:nvPr/>
            </p:nvGrpSpPr>
            <p:grpSpPr>
              <a:xfrm rot="1800000">
                <a:off x="7153488" y="2273972"/>
                <a:ext cx="1319590" cy="1436760"/>
                <a:chOff x="2956444" y="-416775"/>
                <a:chExt cx="1627918" cy="1772276"/>
              </a:xfrm>
            </p:grpSpPr>
            <p:sp>
              <p:nvSpPr>
                <p:cNvPr id="307" name="Google Shape;307;p34"/>
                <p:cNvSpPr/>
                <p:nvPr/>
              </p:nvSpPr>
              <p:spPr>
                <a:xfrm rot="-1685758">
                  <a:off x="3256913" y="-103587"/>
                  <a:ext cx="989043" cy="9890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717" h="28717" extrusionOk="0">
                      <a:moveTo>
                        <a:pt x="27541" y="12221"/>
                      </a:moveTo>
                      <a:cubicBezTo>
                        <a:pt x="28717" y="19507"/>
                        <a:pt x="23765" y="26365"/>
                        <a:pt x="16479" y="27541"/>
                      </a:cubicBezTo>
                      <a:cubicBezTo>
                        <a:pt x="9210" y="28717"/>
                        <a:pt x="2352" y="23765"/>
                        <a:pt x="1176" y="16478"/>
                      </a:cubicBezTo>
                      <a:cubicBezTo>
                        <a:pt x="0" y="9192"/>
                        <a:pt x="4953" y="2334"/>
                        <a:pt x="12239" y="1158"/>
                      </a:cubicBezTo>
                      <a:cubicBezTo>
                        <a:pt x="19525" y="0"/>
                        <a:pt x="26383" y="4953"/>
                        <a:pt x="27541" y="1222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8100019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8" name="Google Shape;308;p34"/>
                <p:cNvSpPr/>
                <p:nvPr/>
              </p:nvSpPr>
              <p:spPr>
                <a:xfrm rot="-1685758">
                  <a:off x="4089280" y="737191"/>
                  <a:ext cx="118443" cy="204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9" h="5951" extrusionOk="0">
                      <a:moveTo>
                        <a:pt x="1" y="499"/>
                      </a:moveTo>
                      <a:lnTo>
                        <a:pt x="2227" y="0"/>
                      </a:lnTo>
                      <a:lnTo>
                        <a:pt x="3439" y="5451"/>
                      </a:lnTo>
                      <a:lnTo>
                        <a:pt x="1230" y="595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9" name="Google Shape;309;p34"/>
                <p:cNvSpPr/>
                <p:nvPr/>
              </p:nvSpPr>
              <p:spPr>
                <a:xfrm rot="-1685758">
                  <a:off x="4188388" y="804968"/>
                  <a:ext cx="292714" cy="5117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99" h="14859" extrusionOk="0">
                      <a:moveTo>
                        <a:pt x="1" y="1266"/>
                      </a:moveTo>
                      <a:lnTo>
                        <a:pt x="5648" y="1"/>
                      </a:lnTo>
                      <a:lnTo>
                        <a:pt x="8213" y="11456"/>
                      </a:lnTo>
                      <a:cubicBezTo>
                        <a:pt x="8498" y="12774"/>
                        <a:pt x="7679" y="14057"/>
                        <a:pt x="6378" y="14359"/>
                      </a:cubicBezTo>
                      <a:lnTo>
                        <a:pt x="5452" y="14555"/>
                      </a:lnTo>
                      <a:cubicBezTo>
                        <a:pt x="4151" y="14858"/>
                        <a:pt x="2851" y="14021"/>
                        <a:pt x="2566" y="12720"/>
                      </a:cubicBezTo>
                      <a:lnTo>
                        <a:pt x="1" y="1266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accent2"/>
                    </a:gs>
                    <a:gs pos="100000">
                      <a:schemeClr val="dk2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0" name="Google Shape;310;p34"/>
                <p:cNvSpPr/>
                <p:nvPr/>
              </p:nvSpPr>
              <p:spPr>
                <a:xfrm rot="-1685758">
                  <a:off x="3167104" y="-212431"/>
                  <a:ext cx="1164555" cy="1186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813" h="34436" extrusionOk="0">
                      <a:moveTo>
                        <a:pt x="13344" y="1924"/>
                      </a:moveTo>
                      <a:cubicBezTo>
                        <a:pt x="7038" y="3349"/>
                        <a:pt x="2210" y="8408"/>
                        <a:pt x="1105" y="14768"/>
                      </a:cubicBezTo>
                      <a:cubicBezTo>
                        <a:pt x="1" y="21128"/>
                        <a:pt x="2833" y="27523"/>
                        <a:pt x="8285" y="30979"/>
                      </a:cubicBezTo>
                      <a:cubicBezTo>
                        <a:pt x="13754" y="34435"/>
                        <a:pt x="20737" y="34275"/>
                        <a:pt x="26028" y="30552"/>
                      </a:cubicBezTo>
                      <a:cubicBezTo>
                        <a:pt x="31301" y="26828"/>
                        <a:pt x="33813" y="20308"/>
                        <a:pt x="32405" y="14002"/>
                      </a:cubicBezTo>
                      <a:cubicBezTo>
                        <a:pt x="30481" y="5416"/>
                        <a:pt x="21948" y="0"/>
                        <a:pt x="13344" y="1924"/>
                      </a:cubicBezTo>
                      <a:close/>
                      <a:moveTo>
                        <a:pt x="19757" y="30534"/>
                      </a:moveTo>
                      <a:cubicBezTo>
                        <a:pt x="14484" y="31710"/>
                        <a:pt x="9015" y="29607"/>
                        <a:pt x="5897" y="25190"/>
                      </a:cubicBezTo>
                      <a:cubicBezTo>
                        <a:pt x="2798" y="20772"/>
                        <a:pt x="2655" y="14911"/>
                        <a:pt x="5541" y="10350"/>
                      </a:cubicBezTo>
                      <a:cubicBezTo>
                        <a:pt x="8445" y="5790"/>
                        <a:pt x="13789" y="3403"/>
                        <a:pt x="19116" y="4329"/>
                      </a:cubicBezTo>
                      <a:cubicBezTo>
                        <a:pt x="24442" y="5255"/>
                        <a:pt x="28682" y="9299"/>
                        <a:pt x="29876" y="14572"/>
                      </a:cubicBezTo>
                      <a:cubicBezTo>
                        <a:pt x="31479" y="21769"/>
                        <a:pt x="26954" y="28913"/>
                        <a:pt x="19757" y="30534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2"/>
                    </a:gs>
                    <a:gs pos="100000">
                      <a:schemeClr val="dk2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1" name="Google Shape;311;p34"/>
                <p:cNvSpPr/>
                <p:nvPr/>
              </p:nvSpPr>
              <p:spPr>
                <a:xfrm rot="-1685758">
                  <a:off x="3633731" y="686682"/>
                  <a:ext cx="59549" cy="601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9" h="1746" fill="none" extrusionOk="0">
                      <a:moveTo>
                        <a:pt x="1729" y="748"/>
                      </a:moveTo>
                      <a:cubicBezTo>
                        <a:pt x="1729" y="1408"/>
                        <a:pt x="945" y="1746"/>
                        <a:pt x="464" y="1283"/>
                      </a:cubicBezTo>
                      <a:cubicBezTo>
                        <a:pt x="1" y="820"/>
                        <a:pt x="321" y="18"/>
                        <a:pt x="980" y="18"/>
                      </a:cubicBezTo>
                      <a:cubicBezTo>
                        <a:pt x="1390" y="0"/>
                        <a:pt x="1729" y="339"/>
                        <a:pt x="1729" y="748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2" name="Google Shape;312;p34"/>
                <p:cNvSpPr/>
                <p:nvPr/>
              </p:nvSpPr>
              <p:spPr>
                <a:xfrm rot="-1685758">
                  <a:off x="3920185" y="240959"/>
                  <a:ext cx="59549" cy="601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9" h="1747" fill="none" extrusionOk="0">
                      <a:moveTo>
                        <a:pt x="1729" y="749"/>
                      </a:moveTo>
                      <a:cubicBezTo>
                        <a:pt x="1729" y="1408"/>
                        <a:pt x="927" y="1746"/>
                        <a:pt x="464" y="1283"/>
                      </a:cubicBezTo>
                      <a:cubicBezTo>
                        <a:pt x="1" y="802"/>
                        <a:pt x="321" y="0"/>
                        <a:pt x="998" y="0"/>
                      </a:cubicBezTo>
                      <a:cubicBezTo>
                        <a:pt x="1408" y="0"/>
                        <a:pt x="1729" y="339"/>
                        <a:pt x="1729" y="749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3" name="Google Shape;313;p34"/>
                <p:cNvSpPr/>
                <p:nvPr/>
              </p:nvSpPr>
              <p:spPr>
                <a:xfrm rot="-1685758">
                  <a:off x="3804917" y="483952"/>
                  <a:ext cx="59549" cy="595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9" h="1729" fill="none" extrusionOk="0">
                      <a:moveTo>
                        <a:pt x="1729" y="749"/>
                      </a:moveTo>
                      <a:cubicBezTo>
                        <a:pt x="1729" y="1408"/>
                        <a:pt x="927" y="1729"/>
                        <a:pt x="464" y="1266"/>
                      </a:cubicBezTo>
                      <a:cubicBezTo>
                        <a:pt x="1" y="803"/>
                        <a:pt x="322" y="1"/>
                        <a:pt x="999" y="1"/>
                      </a:cubicBezTo>
                      <a:cubicBezTo>
                        <a:pt x="1390" y="1"/>
                        <a:pt x="1729" y="339"/>
                        <a:pt x="1729" y="749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4" name="Google Shape;314;p34"/>
                <p:cNvSpPr/>
                <p:nvPr/>
              </p:nvSpPr>
              <p:spPr>
                <a:xfrm rot="-1685758">
                  <a:off x="3656982" y="206840"/>
                  <a:ext cx="59549" cy="595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9" h="1729" fill="none" extrusionOk="0">
                      <a:moveTo>
                        <a:pt x="1729" y="731"/>
                      </a:moveTo>
                      <a:cubicBezTo>
                        <a:pt x="1729" y="1390"/>
                        <a:pt x="927" y="1729"/>
                        <a:pt x="464" y="1266"/>
                      </a:cubicBezTo>
                      <a:cubicBezTo>
                        <a:pt x="1" y="785"/>
                        <a:pt x="322" y="1"/>
                        <a:pt x="999" y="1"/>
                      </a:cubicBezTo>
                      <a:cubicBezTo>
                        <a:pt x="1390" y="1"/>
                        <a:pt x="1729" y="322"/>
                        <a:pt x="1729" y="731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5" name="Google Shape;315;p34"/>
                <p:cNvSpPr/>
                <p:nvPr/>
              </p:nvSpPr>
              <p:spPr>
                <a:xfrm rot="-1685758">
                  <a:off x="3625057" y="514757"/>
                  <a:ext cx="17221" cy="1736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0" h="5042" fill="none" extrusionOk="0">
                      <a:moveTo>
                        <a:pt x="1" y="5042"/>
                      </a:moveTo>
                      <a:lnTo>
                        <a:pt x="500" y="0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6" name="Google Shape;316;p34"/>
                <p:cNvSpPr/>
                <p:nvPr/>
              </p:nvSpPr>
              <p:spPr>
                <a:xfrm rot="-1685758">
                  <a:off x="3641679" y="449510"/>
                  <a:ext cx="154675" cy="975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91" h="2833" fill="none" extrusionOk="0">
                      <a:moveTo>
                        <a:pt x="1" y="0"/>
                      </a:moveTo>
                      <a:lnTo>
                        <a:pt x="4490" y="2833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7" name="Google Shape;317;p34"/>
                <p:cNvSpPr/>
                <p:nvPr/>
              </p:nvSpPr>
              <p:spPr>
                <a:xfrm rot="-1685758">
                  <a:off x="3762760" y="237601"/>
                  <a:ext cx="34" cy="2632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7643" fill="none" extrusionOk="0">
                      <a:moveTo>
                        <a:pt x="1" y="7643"/>
                      </a:moveTo>
                      <a:lnTo>
                        <a:pt x="1" y="1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8" name="Google Shape;318;p34"/>
                <p:cNvSpPr/>
                <p:nvPr/>
              </p:nvSpPr>
              <p:spPr>
                <a:xfrm rot="-1685758">
                  <a:off x="3732400" y="186253"/>
                  <a:ext cx="173652" cy="122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42" h="3564" fill="none" extrusionOk="0">
                      <a:moveTo>
                        <a:pt x="0" y="1"/>
                      </a:moveTo>
                      <a:lnTo>
                        <a:pt x="5042" y="3564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9" name="Google Shape;319;p34"/>
                <p:cNvSpPr/>
                <p:nvPr/>
              </p:nvSpPr>
              <p:spPr>
                <a:xfrm rot="-1685758">
                  <a:off x="3885238" y="25901"/>
                  <a:ext cx="654" cy="2307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" h="6700" fill="none" extrusionOk="0">
                      <a:moveTo>
                        <a:pt x="0" y="6699"/>
                      </a:moveTo>
                      <a:lnTo>
                        <a:pt x="18" y="1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0" name="Google Shape;320;p34"/>
                <p:cNvSpPr/>
                <p:nvPr/>
              </p:nvSpPr>
              <p:spPr>
                <a:xfrm rot="-1685758">
                  <a:off x="3819341" y="33672"/>
                  <a:ext cx="34992" cy="301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6" h="874" fill="none" extrusionOk="0">
                      <a:moveTo>
                        <a:pt x="1016" y="838"/>
                      </a:moveTo>
                      <a:lnTo>
                        <a:pt x="481" y="0"/>
                      </a:lnTo>
                      <a:lnTo>
                        <a:pt x="0" y="873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21" name="Google Shape;321;p34"/>
              <p:cNvSpPr/>
              <p:nvPr/>
            </p:nvSpPr>
            <p:spPr>
              <a:xfrm rot="113924">
                <a:off x="7656437" y="2922773"/>
                <a:ext cx="48270" cy="48274"/>
              </a:xfrm>
              <a:custGeom>
                <a:avLst/>
                <a:gdLst/>
                <a:ahLst/>
                <a:cxnLst/>
                <a:rect l="l" t="t" r="r" b="b"/>
                <a:pathLst>
                  <a:path w="1729" h="1729" fill="none" extrusionOk="0">
                    <a:moveTo>
                      <a:pt x="1729" y="731"/>
                    </a:moveTo>
                    <a:cubicBezTo>
                      <a:pt x="1729" y="1390"/>
                      <a:pt x="927" y="1729"/>
                      <a:pt x="464" y="1266"/>
                    </a:cubicBezTo>
                    <a:cubicBezTo>
                      <a:pt x="1" y="785"/>
                      <a:pt x="322" y="1"/>
                      <a:pt x="999" y="1"/>
                    </a:cubicBezTo>
                    <a:cubicBezTo>
                      <a:pt x="1390" y="1"/>
                      <a:pt x="1729" y="322"/>
                      <a:pt x="1729" y="73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22" name="Google Shape;322;p34">
            <a:hlinkClick r:id="rId6" action="ppaction://hlinksldjump"/>
          </p:cNvPr>
          <p:cNvSpPr/>
          <p:nvPr/>
        </p:nvSpPr>
        <p:spPr>
          <a:xfrm>
            <a:off x="669500" y="2765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4" name="Google Shape;1394;p53"/>
          <p:cNvSpPr/>
          <p:nvPr/>
        </p:nvSpPr>
        <p:spPr>
          <a:xfrm>
            <a:off x="7511800" y="1221500"/>
            <a:ext cx="107827" cy="108491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5" name="Google Shape;1395;p53"/>
          <p:cNvSpPr/>
          <p:nvPr/>
        </p:nvSpPr>
        <p:spPr>
          <a:xfrm>
            <a:off x="425551" y="3468130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6" name="Google Shape;1396;p53"/>
          <p:cNvSpPr/>
          <p:nvPr/>
        </p:nvSpPr>
        <p:spPr>
          <a:xfrm rot="-1685758">
            <a:off x="644091" y="3943709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8" name="Google Shape;1398;p53"/>
          <p:cNvSpPr/>
          <p:nvPr/>
        </p:nvSpPr>
        <p:spPr>
          <a:xfrm>
            <a:off x="6719976" y="749597"/>
            <a:ext cx="213431" cy="213401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0" name="Google Shape;1400;p53"/>
          <p:cNvSpPr/>
          <p:nvPr/>
        </p:nvSpPr>
        <p:spPr>
          <a:xfrm>
            <a:off x="8579737" y="1921547"/>
            <a:ext cx="80874" cy="81760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1" name="Google Shape;1401;p53"/>
          <p:cNvSpPr/>
          <p:nvPr/>
        </p:nvSpPr>
        <p:spPr>
          <a:xfrm>
            <a:off x="8550051" y="1330005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2" name="Google Shape;1402;p53"/>
          <p:cNvSpPr/>
          <p:nvPr/>
        </p:nvSpPr>
        <p:spPr>
          <a:xfrm rot="-1685758">
            <a:off x="8399928" y="774197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6" name="Google Shape;1426;p53">
            <a:hlinkClick r:id="" action="ppaction://hlinkshowjump?jump=nextslide"/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7" name="Google Shape;1427;p53">
            <a:hlinkClick r:id="" action="ppaction://hlinkshowjump?jump=previousslide"/>
          </p:cNvPr>
          <p:cNvSpPr/>
          <p:nvPr/>
        </p:nvSpPr>
        <p:spPr>
          <a:xfrm rot="-5400000" flipH="1">
            <a:off x="73197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8" name="Google Shape;1428;p53">
            <a:hlinkClick r:id="rId4" action="ppaction://hlinksldjump"/>
          </p:cNvPr>
          <p:cNvSpPr txBox="1"/>
          <p:nvPr/>
        </p:nvSpPr>
        <p:spPr>
          <a:xfrm>
            <a:off x="92245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MENU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429" name="Google Shape;1429;p53">
            <a:hlinkClick r:id="rId5" action="ppaction://hlinksldjump"/>
          </p:cNvPr>
          <p:cNvSpPr txBox="1"/>
          <p:nvPr/>
        </p:nvSpPr>
        <p:spPr>
          <a:xfrm>
            <a:off x="151793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ANALYSIS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430" name="Google Shape;1430;p53">
            <a:hlinkClick r:id="" action="ppaction://noaction"/>
          </p:cNvPr>
          <p:cNvSpPr txBox="1"/>
          <p:nvPr/>
        </p:nvSpPr>
        <p:spPr>
          <a:xfrm>
            <a:off x="211341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CONTACT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1431" name="Google Shape;1431;p53"/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1432" name="Google Shape;1432;p53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53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53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53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53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53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53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53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53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41" name="Google Shape;1441;p53">
            <a:hlinkClick r:id="rId6" action="ppaction://hlinksldjump"/>
          </p:cNvPr>
          <p:cNvSpPr/>
          <p:nvPr/>
        </p:nvSpPr>
        <p:spPr>
          <a:xfrm>
            <a:off x="669500" y="2765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9CE6AE-FB92-A359-16F8-A72B29865D4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7815" y="621260"/>
            <a:ext cx="1949113" cy="2022426"/>
          </a:xfrm>
          <a:prstGeom prst="rect">
            <a:avLst/>
          </a:prstGeom>
        </p:spPr>
      </p:pic>
      <p:pic>
        <p:nvPicPr>
          <p:cNvPr id="7" name="Picture 6" descr="A graph of blue bars&#10;&#10;Description automatically generated">
            <a:extLst>
              <a:ext uri="{FF2B5EF4-FFF2-40B4-BE49-F238E27FC236}">
                <a16:creationId xmlns:a16="http://schemas.microsoft.com/office/drawing/2014/main" id="{3ADD461E-0D77-56BB-7AF9-276ABE16365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73934" y="1746089"/>
            <a:ext cx="2621182" cy="1634877"/>
          </a:xfrm>
          <a:prstGeom prst="rect">
            <a:avLst/>
          </a:prstGeom>
        </p:spPr>
      </p:pic>
      <p:pic>
        <p:nvPicPr>
          <p:cNvPr id="9" name="Picture 8" descr="A screenshot of a graph&#10;&#10;Description automatically generated">
            <a:extLst>
              <a:ext uri="{FF2B5EF4-FFF2-40B4-BE49-F238E27FC236}">
                <a16:creationId xmlns:a16="http://schemas.microsoft.com/office/drawing/2014/main" id="{311E3215-8029-C64E-88B7-0247151A254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9500" y="2849083"/>
            <a:ext cx="2194055" cy="1546583"/>
          </a:xfrm>
          <a:prstGeom prst="rect">
            <a:avLst/>
          </a:prstGeom>
        </p:spPr>
      </p:pic>
      <p:pic>
        <p:nvPicPr>
          <p:cNvPr id="11" name="Picture 10" descr="A blue squares with white numbers&#10;&#10;Description automatically generated with medium confidence">
            <a:extLst>
              <a:ext uri="{FF2B5EF4-FFF2-40B4-BE49-F238E27FC236}">
                <a16:creationId xmlns:a16="http://schemas.microsoft.com/office/drawing/2014/main" id="{17D9C9A4-8B68-B09A-5F7E-FFD0CA7A720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231199" y="626720"/>
            <a:ext cx="2158069" cy="2222363"/>
          </a:xfrm>
          <a:prstGeom prst="rect">
            <a:avLst/>
          </a:prstGeom>
        </p:spPr>
      </p:pic>
      <p:pic>
        <p:nvPicPr>
          <p:cNvPr id="13" name="Picture 12" descr="A graph of colored bars&#10;&#10;Description automatically generated with medium confidence">
            <a:extLst>
              <a:ext uri="{FF2B5EF4-FFF2-40B4-BE49-F238E27FC236}">
                <a16:creationId xmlns:a16="http://schemas.microsoft.com/office/drawing/2014/main" id="{F3D0C823-7332-35E2-A971-9CF11D6863C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016597" y="2986082"/>
            <a:ext cx="2455085" cy="1546584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6" name="Google Shape;2266;p68"/>
          <p:cNvSpPr txBox="1">
            <a:spLocks noGrp="1"/>
          </p:cNvSpPr>
          <p:nvPr>
            <p:ph type="subTitle" idx="1"/>
          </p:nvPr>
        </p:nvSpPr>
        <p:spPr>
          <a:xfrm>
            <a:off x="729522" y="1968634"/>
            <a:ext cx="3361200" cy="138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sz="2700" dirty="0">
                <a:latin typeface="Bebas Neue"/>
                <a:ea typeface="Bebas Neue"/>
                <a:cs typeface="Bebas Neue"/>
                <a:sym typeface="Bebas Neue"/>
              </a:rPr>
              <a:t>Do you have any questions?</a:t>
            </a:r>
            <a:endParaRPr sz="2700" dirty="0"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267" name="Google Shape;2267;p6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THANKS!</a:t>
            </a:r>
            <a:endParaRPr dirty="0"/>
          </a:p>
        </p:txBody>
      </p:sp>
      <p:cxnSp>
        <p:nvCxnSpPr>
          <p:cNvPr id="2268" name="Google Shape;2268;p68"/>
          <p:cNvCxnSpPr/>
          <p:nvPr/>
        </p:nvCxnSpPr>
        <p:spPr>
          <a:xfrm>
            <a:off x="778650" y="1627303"/>
            <a:ext cx="3232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73" name="Google Shape;2273;p68"/>
          <p:cNvSpPr/>
          <p:nvPr/>
        </p:nvSpPr>
        <p:spPr>
          <a:xfrm rot="1685758" flipH="1">
            <a:off x="4833278" y="2828734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74" name="Google Shape;2274;p68"/>
          <p:cNvGrpSpPr/>
          <p:nvPr/>
        </p:nvGrpSpPr>
        <p:grpSpPr>
          <a:xfrm>
            <a:off x="5419191" y="718476"/>
            <a:ext cx="3369676" cy="3605166"/>
            <a:chOff x="5419191" y="718476"/>
            <a:chExt cx="3369676" cy="3605166"/>
          </a:xfrm>
        </p:grpSpPr>
        <p:grpSp>
          <p:nvGrpSpPr>
            <p:cNvPr id="2275" name="Google Shape;2275;p68"/>
            <p:cNvGrpSpPr/>
            <p:nvPr/>
          </p:nvGrpSpPr>
          <p:grpSpPr>
            <a:xfrm flipH="1">
              <a:off x="7684431" y="3475491"/>
              <a:ext cx="953591" cy="334099"/>
              <a:chOff x="2271950" y="2722775"/>
              <a:chExt cx="575875" cy="201775"/>
            </a:xfrm>
          </p:grpSpPr>
          <p:sp>
            <p:nvSpPr>
              <p:cNvPr id="2276" name="Google Shape;2276;p68"/>
              <p:cNvSpPr/>
              <p:nvPr/>
            </p:nvSpPr>
            <p:spPr>
              <a:xfrm>
                <a:off x="2562325" y="2722775"/>
                <a:ext cx="285500" cy="201775"/>
              </a:xfrm>
              <a:custGeom>
                <a:avLst/>
                <a:gdLst/>
                <a:ahLst/>
                <a:cxnLst/>
                <a:rect l="l" t="t" r="r" b="b"/>
                <a:pathLst>
                  <a:path w="11420" h="8071" fill="none" extrusionOk="0">
                    <a:moveTo>
                      <a:pt x="0" y="0"/>
                    </a:moveTo>
                    <a:cubicBezTo>
                      <a:pt x="2280" y="0"/>
                      <a:pt x="4240" y="1639"/>
                      <a:pt x="4668" y="3884"/>
                    </a:cubicBezTo>
                    <a:cubicBezTo>
                      <a:pt x="6395" y="3403"/>
                      <a:pt x="8177" y="4418"/>
                      <a:pt x="8640" y="6164"/>
                    </a:cubicBezTo>
                    <a:cubicBezTo>
                      <a:pt x="9976" y="5594"/>
                      <a:pt x="11419" y="6645"/>
                      <a:pt x="11294" y="8070"/>
                    </a:cubicBezTo>
                    <a:lnTo>
                      <a:pt x="8444" y="807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7" name="Google Shape;2277;p68"/>
              <p:cNvSpPr/>
              <p:nvPr/>
            </p:nvSpPr>
            <p:spPr>
              <a:xfrm>
                <a:off x="2501750" y="2722775"/>
                <a:ext cx="36100" cy="13375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535" fill="none" extrusionOk="0">
                    <a:moveTo>
                      <a:pt x="1443" y="0"/>
                    </a:moveTo>
                    <a:cubicBezTo>
                      <a:pt x="1443" y="0"/>
                      <a:pt x="428" y="107"/>
                      <a:pt x="0" y="535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8" name="Google Shape;2278;p68"/>
              <p:cNvSpPr/>
              <p:nvPr/>
            </p:nvSpPr>
            <p:spPr>
              <a:xfrm>
                <a:off x="2271950" y="2870625"/>
                <a:ext cx="477450" cy="53475"/>
              </a:xfrm>
              <a:custGeom>
                <a:avLst/>
                <a:gdLst/>
                <a:ahLst/>
                <a:cxnLst/>
                <a:rect l="l" t="t" r="r" b="b"/>
                <a:pathLst>
                  <a:path w="19098" h="2139" fill="none" extrusionOk="0">
                    <a:moveTo>
                      <a:pt x="19097" y="2138"/>
                    </a:moveTo>
                    <a:lnTo>
                      <a:pt x="0" y="2138"/>
                    </a:lnTo>
                    <a:cubicBezTo>
                      <a:pt x="0" y="2138"/>
                      <a:pt x="374" y="1"/>
                      <a:pt x="2476" y="179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9" name="Google Shape;2279;p68"/>
              <p:cNvSpPr/>
              <p:nvPr/>
            </p:nvSpPr>
            <p:spPr>
              <a:xfrm>
                <a:off x="2709725" y="2836775"/>
                <a:ext cx="39675" cy="20950"/>
              </a:xfrm>
              <a:custGeom>
                <a:avLst/>
                <a:gdLst/>
                <a:ahLst/>
                <a:cxnLst/>
                <a:rect l="l" t="t" r="r" b="b"/>
                <a:pathLst>
                  <a:path w="1587" h="838" fill="none" extrusionOk="0">
                    <a:moveTo>
                      <a:pt x="1" y="1"/>
                    </a:moveTo>
                    <a:cubicBezTo>
                      <a:pt x="1" y="1"/>
                      <a:pt x="1159" y="108"/>
                      <a:pt x="1586" y="838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0" name="Google Shape;2280;p68"/>
              <p:cNvSpPr/>
              <p:nvPr/>
            </p:nvSpPr>
            <p:spPr>
              <a:xfrm>
                <a:off x="2375275" y="2798475"/>
                <a:ext cx="85075" cy="27200"/>
              </a:xfrm>
              <a:custGeom>
                <a:avLst/>
                <a:gdLst/>
                <a:ahLst/>
                <a:cxnLst/>
                <a:rect l="l" t="t" r="r" b="b"/>
                <a:pathLst>
                  <a:path w="3403" h="1088" fill="none" extrusionOk="0">
                    <a:moveTo>
                      <a:pt x="3403" y="357"/>
                    </a:moveTo>
                    <a:cubicBezTo>
                      <a:pt x="3403" y="357"/>
                      <a:pt x="1301" y="1"/>
                      <a:pt x="0" y="1087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281" name="Google Shape;2281;p68"/>
            <p:cNvSpPr/>
            <p:nvPr/>
          </p:nvSpPr>
          <p:spPr>
            <a:xfrm>
              <a:off x="6442058" y="3748623"/>
              <a:ext cx="517858" cy="491540"/>
            </a:xfrm>
            <a:custGeom>
              <a:avLst/>
              <a:gdLst/>
              <a:ahLst/>
              <a:cxnLst/>
              <a:rect l="l" t="t" r="r" b="b"/>
              <a:pathLst>
                <a:path w="12613" h="11972" extrusionOk="0">
                  <a:moveTo>
                    <a:pt x="6823" y="428"/>
                  </a:moveTo>
                  <a:lnTo>
                    <a:pt x="8266" y="3350"/>
                  </a:lnTo>
                  <a:cubicBezTo>
                    <a:pt x="8355" y="3528"/>
                    <a:pt x="8515" y="3653"/>
                    <a:pt x="8711" y="3670"/>
                  </a:cubicBezTo>
                  <a:lnTo>
                    <a:pt x="11936" y="4134"/>
                  </a:lnTo>
                  <a:cubicBezTo>
                    <a:pt x="12417" y="4205"/>
                    <a:pt x="12613" y="4793"/>
                    <a:pt x="12256" y="5131"/>
                  </a:cubicBezTo>
                  <a:lnTo>
                    <a:pt x="9923" y="7411"/>
                  </a:lnTo>
                  <a:cubicBezTo>
                    <a:pt x="9798" y="7536"/>
                    <a:pt x="9727" y="7732"/>
                    <a:pt x="9762" y="7928"/>
                  </a:cubicBezTo>
                  <a:lnTo>
                    <a:pt x="10315" y="11135"/>
                  </a:lnTo>
                  <a:cubicBezTo>
                    <a:pt x="10386" y="11616"/>
                    <a:pt x="9887" y="11972"/>
                    <a:pt x="9477" y="11740"/>
                  </a:cubicBezTo>
                  <a:lnTo>
                    <a:pt x="6574" y="10226"/>
                  </a:lnTo>
                  <a:cubicBezTo>
                    <a:pt x="6395" y="10137"/>
                    <a:pt x="6200" y="10137"/>
                    <a:pt x="6039" y="10226"/>
                  </a:cubicBezTo>
                  <a:lnTo>
                    <a:pt x="3135" y="11740"/>
                  </a:lnTo>
                  <a:cubicBezTo>
                    <a:pt x="2708" y="11972"/>
                    <a:pt x="2209" y="11616"/>
                    <a:pt x="2298" y="11135"/>
                  </a:cubicBezTo>
                  <a:lnTo>
                    <a:pt x="2850" y="7928"/>
                  </a:lnTo>
                  <a:cubicBezTo>
                    <a:pt x="2886" y="7732"/>
                    <a:pt x="2815" y="7536"/>
                    <a:pt x="2672" y="7411"/>
                  </a:cubicBezTo>
                  <a:lnTo>
                    <a:pt x="339" y="5131"/>
                  </a:lnTo>
                  <a:cubicBezTo>
                    <a:pt x="0" y="4793"/>
                    <a:pt x="196" y="4205"/>
                    <a:pt x="659" y="4134"/>
                  </a:cubicBezTo>
                  <a:lnTo>
                    <a:pt x="3901" y="3670"/>
                  </a:lnTo>
                  <a:cubicBezTo>
                    <a:pt x="4080" y="3653"/>
                    <a:pt x="4258" y="3528"/>
                    <a:pt x="4347" y="3350"/>
                  </a:cubicBezTo>
                  <a:lnTo>
                    <a:pt x="5790" y="428"/>
                  </a:lnTo>
                  <a:cubicBezTo>
                    <a:pt x="6004" y="1"/>
                    <a:pt x="6609" y="1"/>
                    <a:pt x="6823" y="428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82" name="Google Shape;2282;p68"/>
            <p:cNvGrpSpPr/>
            <p:nvPr/>
          </p:nvGrpSpPr>
          <p:grpSpPr>
            <a:xfrm flipH="1">
              <a:off x="5419191" y="1974291"/>
              <a:ext cx="858975" cy="300968"/>
              <a:chOff x="2271950" y="2722775"/>
              <a:chExt cx="575875" cy="201775"/>
            </a:xfrm>
          </p:grpSpPr>
          <p:sp>
            <p:nvSpPr>
              <p:cNvPr id="2283" name="Google Shape;2283;p68"/>
              <p:cNvSpPr/>
              <p:nvPr/>
            </p:nvSpPr>
            <p:spPr>
              <a:xfrm>
                <a:off x="2562325" y="2722775"/>
                <a:ext cx="285500" cy="201775"/>
              </a:xfrm>
              <a:custGeom>
                <a:avLst/>
                <a:gdLst/>
                <a:ahLst/>
                <a:cxnLst/>
                <a:rect l="l" t="t" r="r" b="b"/>
                <a:pathLst>
                  <a:path w="11420" h="8071" fill="none" extrusionOk="0">
                    <a:moveTo>
                      <a:pt x="0" y="0"/>
                    </a:moveTo>
                    <a:cubicBezTo>
                      <a:pt x="2280" y="0"/>
                      <a:pt x="4240" y="1639"/>
                      <a:pt x="4668" y="3884"/>
                    </a:cubicBezTo>
                    <a:cubicBezTo>
                      <a:pt x="6395" y="3403"/>
                      <a:pt x="8177" y="4418"/>
                      <a:pt x="8640" y="6164"/>
                    </a:cubicBezTo>
                    <a:cubicBezTo>
                      <a:pt x="9976" y="5594"/>
                      <a:pt x="11419" y="6645"/>
                      <a:pt x="11294" y="8070"/>
                    </a:cubicBezTo>
                    <a:lnTo>
                      <a:pt x="8444" y="807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4" name="Google Shape;2284;p68"/>
              <p:cNvSpPr/>
              <p:nvPr/>
            </p:nvSpPr>
            <p:spPr>
              <a:xfrm>
                <a:off x="2501750" y="2722775"/>
                <a:ext cx="36100" cy="13375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535" fill="none" extrusionOk="0">
                    <a:moveTo>
                      <a:pt x="1443" y="0"/>
                    </a:moveTo>
                    <a:cubicBezTo>
                      <a:pt x="1443" y="0"/>
                      <a:pt x="428" y="107"/>
                      <a:pt x="0" y="535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5" name="Google Shape;2285;p68"/>
              <p:cNvSpPr/>
              <p:nvPr/>
            </p:nvSpPr>
            <p:spPr>
              <a:xfrm>
                <a:off x="2271950" y="2870625"/>
                <a:ext cx="477450" cy="53475"/>
              </a:xfrm>
              <a:custGeom>
                <a:avLst/>
                <a:gdLst/>
                <a:ahLst/>
                <a:cxnLst/>
                <a:rect l="l" t="t" r="r" b="b"/>
                <a:pathLst>
                  <a:path w="19098" h="2139" fill="none" extrusionOk="0">
                    <a:moveTo>
                      <a:pt x="19097" y="2138"/>
                    </a:moveTo>
                    <a:lnTo>
                      <a:pt x="0" y="2138"/>
                    </a:lnTo>
                    <a:cubicBezTo>
                      <a:pt x="0" y="2138"/>
                      <a:pt x="374" y="1"/>
                      <a:pt x="2476" y="179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6" name="Google Shape;2286;p68"/>
              <p:cNvSpPr/>
              <p:nvPr/>
            </p:nvSpPr>
            <p:spPr>
              <a:xfrm>
                <a:off x="2709725" y="2836775"/>
                <a:ext cx="39675" cy="20950"/>
              </a:xfrm>
              <a:custGeom>
                <a:avLst/>
                <a:gdLst/>
                <a:ahLst/>
                <a:cxnLst/>
                <a:rect l="l" t="t" r="r" b="b"/>
                <a:pathLst>
                  <a:path w="1587" h="838" fill="none" extrusionOk="0">
                    <a:moveTo>
                      <a:pt x="1" y="1"/>
                    </a:moveTo>
                    <a:cubicBezTo>
                      <a:pt x="1" y="1"/>
                      <a:pt x="1159" y="108"/>
                      <a:pt x="1586" y="838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7" name="Google Shape;2287;p68"/>
              <p:cNvSpPr/>
              <p:nvPr/>
            </p:nvSpPr>
            <p:spPr>
              <a:xfrm>
                <a:off x="2375275" y="2798475"/>
                <a:ext cx="85075" cy="27200"/>
              </a:xfrm>
              <a:custGeom>
                <a:avLst/>
                <a:gdLst/>
                <a:ahLst/>
                <a:cxnLst/>
                <a:rect l="l" t="t" r="r" b="b"/>
                <a:pathLst>
                  <a:path w="3403" h="1088" fill="none" extrusionOk="0">
                    <a:moveTo>
                      <a:pt x="3403" y="357"/>
                    </a:moveTo>
                    <a:cubicBezTo>
                      <a:pt x="3403" y="357"/>
                      <a:pt x="1301" y="1"/>
                      <a:pt x="0" y="1087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8" name="Google Shape;2288;p68"/>
            <p:cNvGrpSpPr/>
            <p:nvPr/>
          </p:nvGrpSpPr>
          <p:grpSpPr>
            <a:xfrm>
              <a:off x="7039690" y="2776447"/>
              <a:ext cx="1068760" cy="1547196"/>
              <a:chOff x="-1602050" y="2114015"/>
              <a:chExt cx="1213397" cy="1756580"/>
            </a:xfrm>
          </p:grpSpPr>
          <p:sp>
            <p:nvSpPr>
              <p:cNvPr id="2289" name="Google Shape;2289;p68"/>
              <p:cNvSpPr/>
              <p:nvPr/>
            </p:nvSpPr>
            <p:spPr>
              <a:xfrm>
                <a:off x="-1558850" y="2221743"/>
                <a:ext cx="1102450" cy="1102450"/>
              </a:xfrm>
              <a:custGeom>
                <a:avLst/>
                <a:gdLst/>
                <a:ahLst/>
                <a:cxnLst/>
                <a:rect l="l" t="t" r="r" b="b"/>
                <a:pathLst>
                  <a:path w="30446" h="30446" extrusionOk="0">
                    <a:moveTo>
                      <a:pt x="26455" y="7981"/>
                    </a:moveTo>
                    <a:cubicBezTo>
                      <a:pt x="30446" y="14199"/>
                      <a:pt x="28664" y="22465"/>
                      <a:pt x="22465" y="26455"/>
                    </a:cubicBezTo>
                    <a:cubicBezTo>
                      <a:pt x="16247" y="30445"/>
                      <a:pt x="7982" y="28646"/>
                      <a:pt x="3991" y="22447"/>
                    </a:cubicBezTo>
                    <a:cubicBezTo>
                      <a:pt x="1" y="16247"/>
                      <a:pt x="1800" y="7981"/>
                      <a:pt x="7999" y="3991"/>
                    </a:cubicBezTo>
                    <a:cubicBezTo>
                      <a:pt x="14199" y="1"/>
                      <a:pt x="22465" y="1782"/>
                      <a:pt x="26455" y="798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80993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0" name="Google Shape;2290;p68"/>
              <p:cNvSpPr/>
              <p:nvPr/>
            </p:nvSpPr>
            <p:spPr>
              <a:xfrm>
                <a:off x="-805409" y="3226126"/>
                <a:ext cx="163235" cy="217405"/>
              </a:xfrm>
              <a:custGeom>
                <a:avLst/>
                <a:gdLst/>
                <a:ahLst/>
                <a:cxnLst/>
                <a:rect l="l" t="t" r="r" b="b"/>
                <a:pathLst>
                  <a:path w="4508" h="6004" extrusionOk="0">
                    <a:moveTo>
                      <a:pt x="1" y="1016"/>
                    </a:moveTo>
                    <a:lnTo>
                      <a:pt x="2050" y="1"/>
                    </a:lnTo>
                    <a:lnTo>
                      <a:pt x="4508" y="5006"/>
                    </a:lnTo>
                    <a:lnTo>
                      <a:pt x="2477" y="60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dk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1" name="Google Shape;2291;p68"/>
              <p:cNvSpPr/>
              <p:nvPr/>
            </p:nvSpPr>
            <p:spPr>
              <a:xfrm>
                <a:off x="-780243" y="3350619"/>
                <a:ext cx="382559" cy="519976"/>
              </a:xfrm>
              <a:custGeom>
                <a:avLst/>
                <a:gdLst/>
                <a:ahLst/>
                <a:cxnLst/>
                <a:rect l="l" t="t" r="r" b="b"/>
                <a:pathLst>
                  <a:path w="10565" h="14360" extrusionOk="0">
                    <a:moveTo>
                      <a:pt x="1426" y="1266"/>
                    </a:moveTo>
                    <a:lnTo>
                      <a:pt x="2994" y="500"/>
                    </a:lnTo>
                    <a:cubicBezTo>
                      <a:pt x="3973" y="1"/>
                      <a:pt x="5185" y="410"/>
                      <a:pt x="5666" y="1408"/>
                    </a:cubicBezTo>
                    <a:lnTo>
                      <a:pt x="9977" y="10119"/>
                    </a:lnTo>
                    <a:cubicBezTo>
                      <a:pt x="10565" y="11313"/>
                      <a:pt x="10084" y="12774"/>
                      <a:pt x="8872" y="13361"/>
                    </a:cubicBezTo>
                    <a:lnTo>
                      <a:pt x="8053" y="13771"/>
                    </a:lnTo>
                    <a:cubicBezTo>
                      <a:pt x="6859" y="14359"/>
                      <a:pt x="5398" y="13878"/>
                      <a:pt x="4811" y="12667"/>
                    </a:cubicBezTo>
                    <a:lnTo>
                      <a:pt x="500" y="3956"/>
                    </a:lnTo>
                    <a:cubicBezTo>
                      <a:pt x="1" y="2958"/>
                      <a:pt x="410" y="1747"/>
                      <a:pt x="1426" y="1266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2" name="Google Shape;2292;p68"/>
              <p:cNvSpPr/>
              <p:nvPr/>
            </p:nvSpPr>
            <p:spPr>
              <a:xfrm>
                <a:off x="-1602050" y="2114015"/>
                <a:ext cx="1213397" cy="1281762"/>
              </a:xfrm>
              <a:custGeom>
                <a:avLst/>
                <a:gdLst/>
                <a:ahLst/>
                <a:cxnLst/>
                <a:rect l="l" t="t" r="r" b="b"/>
                <a:pathLst>
                  <a:path w="33510" h="35398" extrusionOk="0">
                    <a:moveTo>
                      <a:pt x="9282" y="3902"/>
                    </a:moveTo>
                    <a:cubicBezTo>
                      <a:pt x="3492" y="6770"/>
                      <a:pt x="0" y="12827"/>
                      <a:pt x="428" y="19258"/>
                    </a:cubicBezTo>
                    <a:cubicBezTo>
                      <a:pt x="855" y="25707"/>
                      <a:pt x="5113" y="31247"/>
                      <a:pt x="11223" y="33331"/>
                    </a:cubicBezTo>
                    <a:cubicBezTo>
                      <a:pt x="17334" y="35398"/>
                      <a:pt x="24103" y="33581"/>
                      <a:pt x="28343" y="28735"/>
                    </a:cubicBezTo>
                    <a:cubicBezTo>
                      <a:pt x="32600" y="23872"/>
                      <a:pt x="33509" y="16942"/>
                      <a:pt x="30659" y="11152"/>
                    </a:cubicBezTo>
                    <a:cubicBezTo>
                      <a:pt x="26757" y="3243"/>
                      <a:pt x="17191" y="1"/>
                      <a:pt x="9282" y="3902"/>
                    </a:cubicBezTo>
                    <a:close/>
                    <a:moveTo>
                      <a:pt x="21467" y="28593"/>
                    </a:moveTo>
                    <a:cubicBezTo>
                      <a:pt x="17262" y="30677"/>
                      <a:pt x="12221" y="30018"/>
                      <a:pt x="8711" y="26918"/>
                    </a:cubicBezTo>
                    <a:cubicBezTo>
                      <a:pt x="5184" y="23836"/>
                      <a:pt x="3866" y="18937"/>
                      <a:pt x="5380" y="14502"/>
                    </a:cubicBezTo>
                    <a:cubicBezTo>
                      <a:pt x="6877" y="10066"/>
                      <a:pt x="10903" y="6966"/>
                      <a:pt x="15570" y="6663"/>
                    </a:cubicBezTo>
                    <a:cubicBezTo>
                      <a:pt x="20255" y="6360"/>
                      <a:pt x="24655" y="8890"/>
                      <a:pt x="26722" y="13094"/>
                    </a:cubicBezTo>
                    <a:cubicBezTo>
                      <a:pt x="29554" y="18830"/>
                      <a:pt x="27203" y="25760"/>
                      <a:pt x="21467" y="28593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3" name="Google Shape;2293;p68"/>
              <p:cNvSpPr/>
              <p:nvPr/>
            </p:nvSpPr>
            <p:spPr>
              <a:xfrm>
                <a:off x="-1131163" y="2548148"/>
                <a:ext cx="221316" cy="221279"/>
              </a:xfrm>
              <a:custGeom>
                <a:avLst/>
                <a:gdLst/>
                <a:ahLst/>
                <a:cxnLst/>
                <a:rect l="l" t="t" r="r" b="b"/>
                <a:pathLst>
                  <a:path w="6112" h="6111" fill="none" extrusionOk="0">
                    <a:moveTo>
                      <a:pt x="3047" y="6111"/>
                    </a:moveTo>
                    <a:lnTo>
                      <a:pt x="3047" y="6111"/>
                    </a:lnTo>
                    <a:cubicBezTo>
                      <a:pt x="1372" y="6093"/>
                      <a:pt x="1" y="4739"/>
                      <a:pt x="1" y="3047"/>
                    </a:cubicBezTo>
                    <a:lnTo>
                      <a:pt x="1" y="3047"/>
                    </a:lnTo>
                    <a:cubicBezTo>
                      <a:pt x="1" y="1372"/>
                      <a:pt x="1372" y="1"/>
                      <a:pt x="3047" y="1"/>
                    </a:cubicBezTo>
                    <a:lnTo>
                      <a:pt x="3047" y="1"/>
                    </a:lnTo>
                    <a:cubicBezTo>
                      <a:pt x="4739" y="1"/>
                      <a:pt x="6093" y="1372"/>
                      <a:pt x="6111" y="3047"/>
                    </a:cubicBezTo>
                    <a:lnTo>
                      <a:pt x="6111" y="3047"/>
                    </a:lnTo>
                    <a:cubicBezTo>
                      <a:pt x="6093" y="4739"/>
                      <a:pt x="4739" y="6093"/>
                      <a:pt x="3047" y="611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4" name="Google Shape;2294;p68"/>
              <p:cNvSpPr/>
              <p:nvPr/>
            </p:nvSpPr>
            <p:spPr>
              <a:xfrm>
                <a:off x="-1259531" y="2811981"/>
                <a:ext cx="476741" cy="120036"/>
              </a:xfrm>
              <a:custGeom>
                <a:avLst/>
                <a:gdLst/>
                <a:ahLst/>
                <a:cxnLst/>
                <a:rect l="l" t="t" r="r" b="b"/>
                <a:pathLst>
                  <a:path w="13166" h="3315" fill="none" extrusionOk="0">
                    <a:moveTo>
                      <a:pt x="13165" y="3314"/>
                    </a:moveTo>
                    <a:cubicBezTo>
                      <a:pt x="13165" y="1479"/>
                      <a:pt x="11687" y="1"/>
                      <a:pt x="9870" y="1"/>
                    </a:cubicBezTo>
                    <a:lnTo>
                      <a:pt x="3314" y="1"/>
                    </a:lnTo>
                    <a:cubicBezTo>
                      <a:pt x="1497" y="1"/>
                      <a:pt x="18" y="1479"/>
                      <a:pt x="1" y="3314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295" name="Google Shape;2295;p68"/>
            <p:cNvSpPr/>
            <p:nvPr/>
          </p:nvSpPr>
          <p:spPr>
            <a:xfrm flipH="1">
              <a:off x="6399344" y="3172643"/>
              <a:ext cx="140247" cy="141086"/>
            </a:xfrm>
            <a:custGeom>
              <a:avLst/>
              <a:gdLst/>
              <a:ahLst/>
              <a:cxnLst/>
              <a:rect l="l" t="t" r="r" b="b"/>
              <a:pathLst>
                <a:path w="3065" h="3083" fill="none" extrusionOk="0">
                  <a:moveTo>
                    <a:pt x="3065" y="1551"/>
                  </a:moveTo>
                  <a:cubicBezTo>
                    <a:pt x="3065" y="2388"/>
                    <a:pt x="2388" y="3083"/>
                    <a:pt x="1533" y="3083"/>
                  </a:cubicBezTo>
                  <a:cubicBezTo>
                    <a:pt x="678" y="3083"/>
                    <a:pt x="1" y="2388"/>
                    <a:pt x="1" y="1551"/>
                  </a:cubicBezTo>
                  <a:cubicBezTo>
                    <a:pt x="1" y="696"/>
                    <a:pt x="678" y="1"/>
                    <a:pt x="1533" y="1"/>
                  </a:cubicBezTo>
                  <a:cubicBezTo>
                    <a:pt x="2388" y="1"/>
                    <a:pt x="3065" y="696"/>
                    <a:pt x="3065" y="155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6" name="Google Shape;2296;p68"/>
            <p:cNvSpPr/>
            <p:nvPr/>
          </p:nvSpPr>
          <p:spPr>
            <a:xfrm flipH="1">
              <a:off x="7316613" y="1627301"/>
              <a:ext cx="262479" cy="262448"/>
            </a:xfrm>
            <a:custGeom>
              <a:avLst/>
              <a:gdLst/>
              <a:ahLst/>
              <a:cxnLst/>
              <a:rect l="l" t="t" r="r" b="b"/>
              <a:pathLst>
                <a:path w="3065" h="3065" extrusionOk="0">
                  <a:moveTo>
                    <a:pt x="3064" y="1532"/>
                  </a:moveTo>
                  <a:cubicBezTo>
                    <a:pt x="3064" y="2387"/>
                    <a:pt x="2387" y="3064"/>
                    <a:pt x="1532" y="3064"/>
                  </a:cubicBezTo>
                  <a:cubicBezTo>
                    <a:pt x="677" y="3064"/>
                    <a:pt x="0" y="2387"/>
                    <a:pt x="0" y="1532"/>
                  </a:cubicBezTo>
                  <a:cubicBezTo>
                    <a:pt x="0" y="677"/>
                    <a:pt x="677" y="0"/>
                    <a:pt x="1532" y="0"/>
                  </a:cubicBezTo>
                  <a:cubicBezTo>
                    <a:pt x="2387" y="0"/>
                    <a:pt x="3064" y="677"/>
                    <a:pt x="3064" y="1532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2297;p68"/>
            <p:cNvSpPr/>
            <p:nvPr/>
          </p:nvSpPr>
          <p:spPr>
            <a:xfrm flipH="1">
              <a:off x="5741973" y="2834263"/>
              <a:ext cx="213431" cy="214685"/>
            </a:xfrm>
            <a:custGeom>
              <a:avLst/>
              <a:gdLst/>
              <a:ahLst/>
              <a:cxnLst/>
              <a:rect l="l" t="t" r="r" b="b"/>
              <a:pathLst>
                <a:path w="3065" h="3083" fill="none" extrusionOk="0">
                  <a:moveTo>
                    <a:pt x="3065" y="1551"/>
                  </a:moveTo>
                  <a:cubicBezTo>
                    <a:pt x="3065" y="2388"/>
                    <a:pt x="2388" y="3083"/>
                    <a:pt x="1533" y="3083"/>
                  </a:cubicBezTo>
                  <a:cubicBezTo>
                    <a:pt x="678" y="3083"/>
                    <a:pt x="1" y="2388"/>
                    <a:pt x="1" y="1551"/>
                  </a:cubicBezTo>
                  <a:cubicBezTo>
                    <a:pt x="1" y="696"/>
                    <a:pt x="678" y="1"/>
                    <a:pt x="1533" y="1"/>
                  </a:cubicBezTo>
                  <a:cubicBezTo>
                    <a:pt x="2388" y="1"/>
                    <a:pt x="3065" y="696"/>
                    <a:pt x="3065" y="155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8" name="Google Shape;2298;p68"/>
            <p:cNvSpPr/>
            <p:nvPr/>
          </p:nvSpPr>
          <p:spPr>
            <a:xfrm flipH="1">
              <a:off x="8681040" y="1077706"/>
              <a:ext cx="107827" cy="107819"/>
            </a:xfrm>
            <a:custGeom>
              <a:avLst/>
              <a:gdLst/>
              <a:ahLst/>
              <a:cxnLst/>
              <a:rect l="l" t="t" r="r" b="b"/>
              <a:pathLst>
                <a:path w="3065" h="3065" extrusionOk="0">
                  <a:moveTo>
                    <a:pt x="3064" y="1532"/>
                  </a:moveTo>
                  <a:cubicBezTo>
                    <a:pt x="3064" y="2387"/>
                    <a:pt x="2387" y="3064"/>
                    <a:pt x="1532" y="3064"/>
                  </a:cubicBezTo>
                  <a:cubicBezTo>
                    <a:pt x="677" y="3064"/>
                    <a:pt x="0" y="2387"/>
                    <a:pt x="0" y="1532"/>
                  </a:cubicBezTo>
                  <a:cubicBezTo>
                    <a:pt x="0" y="677"/>
                    <a:pt x="677" y="0"/>
                    <a:pt x="1532" y="0"/>
                  </a:cubicBezTo>
                  <a:cubicBezTo>
                    <a:pt x="2387" y="0"/>
                    <a:pt x="3064" y="677"/>
                    <a:pt x="3064" y="1532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9" name="Google Shape;2299;p68"/>
            <p:cNvSpPr/>
            <p:nvPr/>
          </p:nvSpPr>
          <p:spPr>
            <a:xfrm flipH="1">
              <a:off x="5778570" y="3572430"/>
              <a:ext cx="140247" cy="140224"/>
            </a:xfrm>
            <a:custGeom>
              <a:avLst/>
              <a:gdLst/>
              <a:ahLst/>
              <a:cxnLst/>
              <a:rect l="l" t="t" r="r" b="b"/>
              <a:pathLst>
                <a:path w="3065" h="3065" extrusionOk="0">
                  <a:moveTo>
                    <a:pt x="3064" y="1532"/>
                  </a:moveTo>
                  <a:cubicBezTo>
                    <a:pt x="3064" y="2387"/>
                    <a:pt x="2387" y="3064"/>
                    <a:pt x="1532" y="3064"/>
                  </a:cubicBezTo>
                  <a:cubicBezTo>
                    <a:pt x="677" y="3064"/>
                    <a:pt x="0" y="2387"/>
                    <a:pt x="0" y="1532"/>
                  </a:cubicBezTo>
                  <a:cubicBezTo>
                    <a:pt x="0" y="677"/>
                    <a:pt x="677" y="0"/>
                    <a:pt x="1532" y="0"/>
                  </a:cubicBezTo>
                  <a:cubicBezTo>
                    <a:pt x="2387" y="0"/>
                    <a:pt x="3064" y="677"/>
                    <a:pt x="3064" y="1532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0" name="Google Shape;2300;p68"/>
            <p:cNvSpPr/>
            <p:nvPr/>
          </p:nvSpPr>
          <p:spPr>
            <a:xfrm flipH="1">
              <a:off x="5557224" y="1262628"/>
              <a:ext cx="416654" cy="491569"/>
            </a:xfrm>
            <a:custGeom>
              <a:avLst/>
              <a:gdLst/>
              <a:ahLst/>
              <a:cxnLst/>
              <a:rect l="l" t="t" r="r" b="b"/>
              <a:pathLst>
                <a:path w="6040" h="7126" extrusionOk="0">
                  <a:moveTo>
                    <a:pt x="5844" y="2726"/>
                  </a:moveTo>
                  <a:lnTo>
                    <a:pt x="3225" y="107"/>
                  </a:lnTo>
                  <a:cubicBezTo>
                    <a:pt x="3118" y="0"/>
                    <a:pt x="2922" y="0"/>
                    <a:pt x="2815" y="107"/>
                  </a:cubicBezTo>
                  <a:lnTo>
                    <a:pt x="197" y="2726"/>
                  </a:lnTo>
                  <a:cubicBezTo>
                    <a:pt x="1" y="2922"/>
                    <a:pt x="143" y="3260"/>
                    <a:pt x="410" y="3242"/>
                  </a:cubicBezTo>
                  <a:lnTo>
                    <a:pt x="749" y="3242"/>
                  </a:lnTo>
                  <a:cubicBezTo>
                    <a:pt x="909" y="3242"/>
                    <a:pt x="1052" y="3367"/>
                    <a:pt x="1052" y="3545"/>
                  </a:cubicBezTo>
                  <a:lnTo>
                    <a:pt x="1052" y="6823"/>
                  </a:lnTo>
                  <a:cubicBezTo>
                    <a:pt x="1052" y="6983"/>
                    <a:pt x="1177" y="7126"/>
                    <a:pt x="1337" y="7126"/>
                  </a:cubicBezTo>
                  <a:lnTo>
                    <a:pt x="4722" y="7126"/>
                  </a:lnTo>
                  <a:cubicBezTo>
                    <a:pt x="4864" y="7108"/>
                    <a:pt x="4989" y="6983"/>
                    <a:pt x="4989" y="6823"/>
                  </a:cubicBezTo>
                  <a:lnTo>
                    <a:pt x="4989" y="3545"/>
                  </a:lnTo>
                  <a:cubicBezTo>
                    <a:pt x="4989" y="3367"/>
                    <a:pt x="5131" y="3242"/>
                    <a:pt x="5292" y="3242"/>
                  </a:cubicBezTo>
                  <a:lnTo>
                    <a:pt x="5630" y="3242"/>
                  </a:lnTo>
                  <a:cubicBezTo>
                    <a:pt x="5897" y="3242"/>
                    <a:pt x="6040" y="2922"/>
                    <a:pt x="5844" y="2726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1" name="Google Shape;2301;p68"/>
            <p:cNvSpPr/>
            <p:nvPr/>
          </p:nvSpPr>
          <p:spPr>
            <a:xfrm rot="1685758" flipH="1">
              <a:off x="6889728" y="2844759"/>
              <a:ext cx="59549" cy="60168"/>
            </a:xfrm>
            <a:custGeom>
              <a:avLst/>
              <a:gdLst/>
              <a:ahLst/>
              <a:cxnLst/>
              <a:rect l="l" t="t" r="r" b="b"/>
              <a:pathLst>
                <a:path w="1729" h="1747" fill="none" extrusionOk="0">
                  <a:moveTo>
                    <a:pt x="1729" y="749"/>
                  </a:moveTo>
                  <a:cubicBezTo>
                    <a:pt x="1729" y="1408"/>
                    <a:pt x="927" y="1746"/>
                    <a:pt x="464" y="1265"/>
                  </a:cubicBezTo>
                  <a:cubicBezTo>
                    <a:pt x="1" y="802"/>
                    <a:pt x="322" y="1"/>
                    <a:pt x="998" y="1"/>
                  </a:cubicBezTo>
                  <a:cubicBezTo>
                    <a:pt x="1408" y="1"/>
                    <a:pt x="1729" y="339"/>
                    <a:pt x="1729" y="749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2" name="Google Shape;2302;p68"/>
            <p:cNvSpPr/>
            <p:nvPr/>
          </p:nvSpPr>
          <p:spPr>
            <a:xfrm flipH="1">
              <a:off x="7997824" y="2239615"/>
              <a:ext cx="416654" cy="491569"/>
            </a:xfrm>
            <a:custGeom>
              <a:avLst/>
              <a:gdLst/>
              <a:ahLst/>
              <a:cxnLst/>
              <a:rect l="l" t="t" r="r" b="b"/>
              <a:pathLst>
                <a:path w="6040" h="7126" extrusionOk="0">
                  <a:moveTo>
                    <a:pt x="5844" y="2726"/>
                  </a:moveTo>
                  <a:lnTo>
                    <a:pt x="3225" y="107"/>
                  </a:lnTo>
                  <a:cubicBezTo>
                    <a:pt x="3118" y="0"/>
                    <a:pt x="2922" y="0"/>
                    <a:pt x="2815" y="107"/>
                  </a:cubicBezTo>
                  <a:lnTo>
                    <a:pt x="197" y="2726"/>
                  </a:lnTo>
                  <a:cubicBezTo>
                    <a:pt x="1" y="2922"/>
                    <a:pt x="143" y="3260"/>
                    <a:pt x="410" y="3242"/>
                  </a:cubicBezTo>
                  <a:lnTo>
                    <a:pt x="749" y="3242"/>
                  </a:lnTo>
                  <a:cubicBezTo>
                    <a:pt x="909" y="3242"/>
                    <a:pt x="1052" y="3367"/>
                    <a:pt x="1052" y="3545"/>
                  </a:cubicBezTo>
                  <a:lnTo>
                    <a:pt x="1052" y="6823"/>
                  </a:lnTo>
                  <a:cubicBezTo>
                    <a:pt x="1052" y="6983"/>
                    <a:pt x="1177" y="7126"/>
                    <a:pt x="1337" y="7126"/>
                  </a:cubicBezTo>
                  <a:lnTo>
                    <a:pt x="4722" y="7126"/>
                  </a:lnTo>
                  <a:cubicBezTo>
                    <a:pt x="4864" y="7108"/>
                    <a:pt x="4989" y="6983"/>
                    <a:pt x="4989" y="6823"/>
                  </a:cubicBezTo>
                  <a:lnTo>
                    <a:pt x="4989" y="3545"/>
                  </a:lnTo>
                  <a:cubicBezTo>
                    <a:pt x="4989" y="3367"/>
                    <a:pt x="5131" y="3242"/>
                    <a:pt x="5292" y="3242"/>
                  </a:cubicBezTo>
                  <a:lnTo>
                    <a:pt x="5630" y="3242"/>
                  </a:lnTo>
                  <a:cubicBezTo>
                    <a:pt x="5897" y="3242"/>
                    <a:pt x="6040" y="2922"/>
                    <a:pt x="5844" y="2726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3" name="Google Shape;2303;p68"/>
            <p:cNvSpPr/>
            <p:nvPr/>
          </p:nvSpPr>
          <p:spPr>
            <a:xfrm>
              <a:off x="7369100" y="2199275"/>
              <a:ext cx="315325" cy="299300"/>
            </a:xfrm>
            <a:custGeom>
              <a:avLst/>
              <a:gdLst/>
              <a:ahLst/>
              <a:cxnLst/>
              <a:rect l="l" t="t" r="r" b="b"/>
              <a:pathLst>
                <a:path w="12613" h="11972" extrusionOk="0">
                  <a:moveTo>
                    <a:pt x="6823" y="428"/>
                  </a:moveTo>
                  <a:lnTo>
                    <a:pt x="8266" y="3350"/>
                  </a:lnTo>
                  <a:cubicBezTo>
                    <a:pt x="8355" y="3528"/>
                    <a:pt x="8515" y="3653"/>
                    <a:pt x="8711" y="3670"/>
                  </a:cubicBezTo>
                  <a:lnTo>
                    <a:pt x="11936" y="4134"/>
                  </a:lnTo>
                  <a:cubicBezTo>
                    <a:pt x="12417" y="4205"/>
                    <a:pt x="12613" y="4793"/>
                    <a:pt x="12256" y="5131"/>
                  </a:cubicBezTo>
                  <a:lnTo>
                    <a:pt x="9923" y="7411"/>
                  </a:lnTo>
                  <a:cubicBezTo>
                    <a:pt x="9798" y="7536"/>
                    <a:pt x="9727" y="7732"/>
                    <a:pt x="9762" y="7928"/>
                  </a:cubicBezTo>
                  <a:lnTo>
                    <a:pt x="10315" y="11135"/>
                  </a:lnTo>
                  <a:cubicBezTo>
                    <a:pt x="10386" y="11616"/>
                    <a:pt x="9887" y="11972"/>
                    <a:pt x="9477" y="11740"/>
                  </a:cubicBezTo>
                  <a:lnTo>
                    <a:pt x="6574" y="10226"/>
                  </a:lnTo>
                  <a:cubicBezTo>
                    <a:pt x="6395" y="10137"/>
                    <a:pt x="6200" y="10137"/>
                    <a:pt x="6039" y="10226"/>
                  </a:cubicBezTo>
                  <a:lnTo>
                    <a:pt x="3135" y="11740"/>
                  </a:lnTo>
                  <a:cubicBezTo>
                    <a:pt x="2708" y="11972"/>
                    <a:pt x="2209" y="11616"/>
                    <a:pt x="2298" y="11135"/>
                  </a:cubicBezTo>
                  <a:lnTo>
                    <a:pt x="2850" y="7928"/>
                  </a:lnTo>
                  <a:cubicBezTo>
                    <a:pt x="2886" y="7732"/>
                    <a:pt x="2815" y="7536"/>
                    <a:pt x="2672" y="7411"/>
                  </a:cubicBezTo>
                  <a:lnTo>
                    <a:pt x="339" y="5131"/>
                  </a:lnTo>
                  <a:cubicBezTo>
                    <a:pt x="0" y="4793"/>
                    <a:pt x="196" y="4205"/>
                    <a:pt x="659" y="4134"/>
                  </a:cubicBezTo>
                  <a:lnTo>
                    <a:pt x="3901" y="3670"/>
                  </a:lnTo>
                  <a:cubicBezTo>
                    <a:pt x="4080" y="3653"/>
                    <a:pt x="4258" y="3528"/>
                    <a:pt x="4347" y="3350"/>
                  </a:cubicBezTo>
                  <a:lnTo>
                    <a:pt x="5790" y="428"/>
                  </a:lnTo>
                  <a:cubicBezTo>
                    <a:pt x="6004" y="1"/>
                    <a:pt x="6609" y="1"/>
                    <a:pt x="6823" y="428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2304;p68"/>
            <p:cNvSpPr/>
            <p:nvPr/>
          </p:nvSpPr>
          <p:spPr>
            <a:xfrm flipH="1">
              <a:off x="6539588" y="895263"/>
              <a:ext cx="262479" cy="262448"/>
            </a:xfrm>
            <a:custGeom>
              <a:avLst/>
              <a:gdLst/>
              <a:ahLst/>
              <a:cxnLst/>
              <a:rect l="l" t="t" r="r" b="b"/>
              <a:pathLst>
                <a:path w="3065" h="3065" extrusionOk="0">
                  <a:moveTo>
                    <a:pt x="3064" y="1532"/>
                  </a:moveTo>
                  <a:cubicBezTo>
                    <a:pt x="3064" y="2387"/>
                    <a:pt x="2387" y="3064"/>
                    <a:pt x="1532" y="3064"/>
                  </a:cubicBezTo>
                  <a:cubicBezTo>
                    <a:pt x="677" y="3064"/>
                    <a:pt x="0" y="2387"/>
                    <a:pt x="0" y="1532"/>
                  </a:cubicBezTo>
                  <a:cubicBezTo>
                    <a:pt x="0" y="677"/>
                    <a:pt x="677" y="0"/>
                    <a:pt x="1532" y="0"/>
                  </a:cubicBezTo>
                  <a:cubicBezTo>
                    <a:pt x="2387" y="0"/>
                    <a:pt x="3064" y="677"/>
                    <a:pt x="3064" y="1532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5" name="Google Shape;2305;p68"/>
            <p:cNvSpPr/>
            <p:nvPr/>
          </p:nvSpPr>
          <p:spPr>
            <a:xfrm flipH="1">
              <a:off x="7121719" y="1262631"/>
              <a:ext cx="140247" cy="141086"/>
            </a:xfrm>
            <a:custGeom>
              <a:avLst/>
              <a:gdLst/>
              <a:ahLst/>
              <a:cxnLst/>
              <a:rect l="l" t="t" r="r" b="b"/>
              <a:pathLst>
                <a:path w="3065" h="3083" fill="none" extrusionOk="0">
                  <a:moveTo>
                    <a:pt x="3065" y="1551"/>
                  </a:moveTo>
                  <a:cubicBezTo>
                    <a:pt x="3065" y="2388"/>
                    <a:pt x="2388" y="3083"/>
                    <a:pt x="1533" y="3083"/>
                  </a:cubicBezTo>
                  <a:cubicBezTo>
                    <a:pt x="678" y="3083"/>
                    <a:pt x="1" y="2388"/>
                    <a:pt x="1" y="1551"/>
                  </a:cubicBezTo>
                  <a:cubicBezTo>
                    <a:pt x="1" y="696"/>
                    <a:pt x="678" y="1"/>
                    <a:pt x="1533" y="1"/>
                  </a:cubicBezTo>
                  <a:cubicBezTo>
                    <a:pt x="2388" y="1"/>
                    <a:pt x="3065" y="696"/>
                    <a:pt x="3065" y="155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06" name="Google Shape;2306;p68"/>
            <p:cNvGrpSpPr/>
            <p:nvPr/>
          </p:nvGrpSpPr>
          <p:grpSpPr>
            <a:xfrm>
              <a:off x="5994591" y="1496066"/>
              <a:ext cx="1068791" cy="1338198"/>
              <a:chOff x="3443324" y="1093103"/>
              <a:chExt cx="2097725" cy="2626492"/>
            </a:xfrm>
          </p:grpSpPr>
          <p:sp>
            <p:nvSpPr>
              <p:cNvPr id="2307" name="Google Shape;2307;p68"/>
              <p:cNvSpPr/>
              <p:nvPr/>
            </p:nvSpPr>
            <p:spPr>
              <a:xfrm>
                <a:off x="3640350" y="1827963"/>
                <a:ext cx="1704900" cy="17049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80993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8" name="Google Shape;2308;p68"/>
              <p:cNvSpPr/>
              <p:nvPr/>
            </p:nvSpPr>
            <p:spPr>
              <a:xfrm>
                <a:off x="3443324" y="1093103"/>
                <a:ext cx="2097725" cy="2626492"/>
              </a:xfrm>
              <a:custGeom>
                <a:avLst/>
                <a:gdLst/>
                <a:ahLst/>
                <a:cxnLst/>
                <a:rect l="l" t="t" r="r" b="b"/>
                <a:pathLst>
                  <a:path w="15410" h="19294" extrusionOk="0">
                    <a:moveTo>
                      <a:pt x="8569" y="4383"/>
                    </a:moveTo>
                    <a:lnTo>
                      <a:pt x="8569" y="1728"/>
                    </a:lnTo>
                    <a:lnTo>
                      <a:pt x="10885" y="1728"/>
                    </a:lnTo>
                    <a:cubicBezTo>
                      <a:pt x="12043" y="1728"/>
                      <a:pt x="12043" y="0"/>
                      <a:pt x="10885" y="0"/>
                    </a:cubicBezTo>
                    <a:lnTo>
                      <a:pt x="4543" y="0"/>
                    </a:lnTo>
                    <a:cubicBezTo>
                      <a:pt x="3385" y="0"/>
                      <a:pt x="3385" y="1728"/>
                      <a:pt x="4543" y="1728"/>
                    </a:cubicBezTo>
                    <a:lnTo>
                      <a:pt x="6841" y="1728"/>
                    </a:lnTo>
                    <a:lnTo>
                      <a:pt x="6841" y="4383"/>
                    </a:lnTo>
                    <a:cubicBezTo>
                      <a:pt x="2904" y="4828"/>
                      <a:pt x="0" y="8284"/>
                      <a:pt x="232" y="12239"/>
                    </a:cubicBezTo>
                    <a:cubicBezTo>
                      <a:pt x="464" y="16211"/>
                      <a:pt x="3741" y="19293"/>
                      <a:pt x="7714" y="19293"/>
                    </a:cubicBezTo>
                    <a:cubicBezTo>
                      <a:pt x="11687" y="19293"/>
                      <a:pt x="14964" y="16211"/>
                      <a:pt x="15196" y="12239"/>
                    </a:cubicBezTo>
                    <a:cubicBezTo>
                      <a:pt x="15410" y="8284"/>
                      <a:pt x="12524" y="4828"/>
                      <a:pt x="8569" y="4383"/>
                    </a:cubicBezTo>
                    <a:close/>
                    <a:moveTo>
                      <a:pt x="7714" y="17565"/>
                    </a:moveTo>
                    <a:cubicBezTo>
                      <a:pt x="2583" y="17565"/>
                      <a:pt x="0" y="11366"/>
                      <a:pt x="3635" y="7732"/>
                    </a:cubicBezTo>
                    <a:cubicBezTo>
                      <a:pt x="7269" y="4098"/>
                      <a:pt x="13468" y="6681"/>
                      <a:pt x="13468" y="11811"/>
                    </a:cubicBezTo>
                    <a:cubicBezTo>
                      <a:pt x="13468" y="14982"/>
                      <a:pt x="10885" y="17565"/>
                      <a:pt x="7714" y="17565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dk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9" name="Google Shape;2309;p68"/>
              <p:cNvSpPr/>
              <p:nvPr/>
            </p:nvSpPr>
            <p:spPr>
              <a:xfrm>
                <a:off x="4345468" y="2562726"/>
                <a:ext cx="666889" cy="235369"/>
              </a:xfrm>
              <a:custGeom>
                <a:avLst/>
                <a:gdLst/>
                <a:ahLst/>
                <a:cxnLst/>
                <a:rect l="l" t="t" r="r" b="b"/>
                <a:pathLst>
                  <a:path w="4899" h="1729" fill="none" extrusionOk="0">
                    <a:moveTo>
                      <a:pt x="3741" y="0"/>
                    </a:moveTo>
                    <a:lnTo>
                      <a:pt x="1158" y="0"/>
                    </a:lnTo>
                    <a:cubicBezTo>
                      <a:pt x="0" y="0"/>
                      <a:pt x="0" y="1728"/>
                      <a:pt x="1158" y="1728"/>
                    </a:cubicBezTo>
                    <a:lnTo>
                      <a:pt x="3741" y="1728"/>
                    </a:lnTo>
                    <a:cubicBezTo>
                      <a:pt x="4899" y="1728"/>
                      <a:pt x="4899" y="0"/>
                      <a:pt x="374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5800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0" name="Google Shape;2310;p68"/>
              <p:cNvSpPr/>
              <p:nvPr/>
            </p:nvSpPr>
            <p:spPr>
              <a:xfrm>
                <a:off x="4370903" y="2215908"/>
                <a:ext cx="243804" cy="588762"/>
              </a:xfrm>
              <a:custGeom>
                <a:avLst/>
                <a:gdLst/>
                <a:ahLst/>
                <a:cxnLst/>
                <a:rect l="l" t="t" r="r" b="b"/>
                <a:pathLst>
                  <a:path w="1791" h="4325" extrusionOk="0">
                    <a:moveTo>
                      <a:pt x="898" y="0"/>
                    </a:moveTo>
                    <a:cubicBezTo>
                      <a:pt x="450" y="0"/>
                      <a:pt x="0" y="303"/>
                      <a:pt x="27" y="909"/>
                    </a:cubicBezTo>
                    <a:lnTo>
                      <a:pt x="27" y="3510"/>
                    </a:lnTo>
                    <a:cubicBezTo>
                      <a:pt x="54" y="4053"/>
                      <a:pt x="472" y="4325"/>
                      <a:pt x="891" y="4325"/>
                    </a:cubicBezTo>
                    <a:cubicBezTo>
                      <a:pt x="1310" y="4325"/>
                      <a:pt x="1728" y="4053"/>
                      <a:pt x="1755" y="3510"/>
                    </a:cubicBezTo>
                    <a:lnTo>
                      <a:pt x="1755" y="909"/>
                    </a:lnTo>
                    <a:cubicBezTo>
                      <a:pt x="1791" y="303"/>
                      <a:pt x="1345" y="0"/>
                      <a:pt x="898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311" name="Google Shape;2311;p68"/>
            <p:cNvSpPr/>
            <p:nvPr/>
          </p:nvSpPr>
          <p:spPr>
            <a:xfrm rot="7198898">
              <a:off x="7705699" y="847506"/>
              <a:ext cx="700377" cy="696805"/>
            </a:xfrm>
            <a:custGeom>
              <a:avLst/>
              <a:gdLst/>
              <a:ahLst/>
              <a:cxnLst/>
              <a:rect l="l" t="t" r="r" b="b"/>
              <a:pathLst>
                <a:path w="207404" h="206346" extrusionOk="0">
                  <a:moveTo>
                    <a:pt x="103944" y="65896"/>
                  </a:moveTo>
                  <a:cubicBezTo>
                    <a:pt x="114099" y="65896"/>
                    <a:pt x="124406" y="70041"/>
                    <a:pt x="132114" y="79198"/>
                  </a:cubicBezTo>
                  <a:cubicBezTo>
                    <a:pt x="145426" y="94943"/>
                    <a:pt x="143422" y="118417"/>
                    <a:pt x="127677" y="131728"/>
                  </a:cubicBezTo>
                  <a:lnTo>
                    <a:pt x="127677" y="131585"/>
                  </a:lnTo>
                  <a:cubicBezTo>
                    <a:pt x="120415" y="137698"/>
                    <a:pt x="112071" y="140425"/>
                    <a:pt x="103930" y="140425"/>
                  </a:cubicBezTo>
                  <a:cubicBezTo>
                    <a:pt x="83668" y="140425"/>
                    <a:pt x="64659" y="123539"/>
                    <a:pt x="66701" y="99952"/>
                  </a:cubicBezTo>
                  <a:cubicBezTo>
                    <a:pt x="68530" y="78838"/>
                    <a:pt x="86000" y="65896"/>
                    <a:pt x="103944" y="65896"/>
                  </a:cubicBezTo>
                  <a:close/>
                  <a:moveTo>
                    <a:pt x="102774" y="1"/>
                  </a:moveTo>
                  <a:cubicBezTo>
                    <a:pt x="96620" y="1"/>
                    <a:pt x="91449" y="4960"/>
                    <a:pt x="91178" y="11209"/>
                  </a:cubicBezTo>
                  <a:lnTo>
                    <a:pt x="90891" y="17507"/>
                  </a:lnTo>
                  <a:cubicBezTo>
                    <a:pt x="90748" y="22516"/>
                    <a:pt x="87456" y="26810"/>
                    <a:pt x="82589" y="28242"/>
                  </a:cubicBezTo>
                  <a:cubicBezTo>
                    <a:pt x="81015" y="28671"/>
                    <a:pt x="79297" y="29244"/>
                    <a:pt x="77723" y="29816"/>
                  </a:cubicBezTo>
                  <a:cubicBezTo>
                    <a:pt x="76506" y="30222"/>
                    <a:pt x="75252" y="30418"/>
                    <a:pt x="74008" y="30418"/>
                  </a:cubicBezTo>
                  <a:cubicBezTo>
                    <a:pt x="70424" y="30418"/>
                    <a:pt x="66929" y="28784"/>
                    <a:pt x="64698" y="25808"/>
                  </a:cubicBezTo>
                  <a:lnTo>
                    <a:pt x="60976" y="20799"/>
                  </a:lnTo>
                  <a:cubicBezTo>
                    <a:pt x="58608" y="17777"/>
                    <a:pt x="55122" y="16200"/>
                    <a:pt x="51633" y="16200"/>
                  </a:cubicBezTo>
                  <a:cubicBezTo>
                    <a:pt x="49008" y="16200"/>
                    <a:pt x="46381" y="17094"/>
                    <a:pt x="44229" y="18938"/>
                  </a:cubicBezTo>
                  <a:lnTo>
                    <a:pt x="30918" y="30102"/>
                  </a:lnTo>
                  <a:cubicBezTo>
                    <a:pt x="25908" y="34396"/>
                    <a:pt x="25335" y="41983"/>
                    <a:pt x="29773" y="46849"/>
                  </a:cubicBezTo>
                  <a:lnTo>
                    <a:pt x="34067" y="51573"/>
                  </a:lnTo>
                  <a:cubicBezTo>
                    <a:pt x="37502" y="55151"/>
                    <a:pt x="38218" y="60590"/>
                    <a:pt x="35784" y="64884"/>
                  </a:cubicBezTo>
                  <a:cubicBezTo>
                    <a:pt x="34925" y="66459"/>
                    <a:pt x="34067" y="68033"/>
                    <a:pt x="33351" y="69465"/>
                  </a:cubicBezTo>
                  <a:cubicBezTo>
                    <a:pt x="31443" y="73536"/>
                    <a:pt x="27385" y="76024"/>
                    <a:pt x="23089" y="76024"/>
                  </a:cubicBezTo>
                  <a:cubicBezTo>
                    <a:pt x="22552" y="76024"/>
                    <a:pt x="22011" y="75985"/>
                    <a:pt x="21471" y="75906"/>
                  </a:cubicBezTo>
                  <a:lnTo>
                    <a:pt x="15173" y="75047"/>
                  </a:lnTo>
                  <a:cubicBezTo>
                    <a:pt x="14730" y="74999"/>
                    <a:pt x="14290" y="74975"/>
                    <a:pt x="13855" y="74975"/>
                  </a:cubicBezTo>
                  <a:cubicBezTo>
                    <a:pt x="7823" y="74975"/>
                    <a:pt x="2682" y="79498"/>
                    <a:pt x="2147" y="85639"/>
                  </a:cubicBezTo>
                  <a:lnTo>
                    <a:pt x="573" y="102958"/>
                  </a:lnTo>
                  <a:cubicBezTo>
                    <a:pt x="0" y="109542"/>
                    <a:pt x="5153" y="115268"/>
                    <a:pt x="11738" y="115554"/>
                  </a:cubicBezTo>
                  <a:lnTo>
                    <a:pt x="18036" y="115840"/>
                  </a:lnTo>
                  <a:cubicBezTo>
                    <a:pt x="23045" y="115984"/>
                    <a:pt x="27339" y="119419"/>
                    <a:pt x="28771" y="124142"/>
                  </a:cubicBezTo>
                  <a:cubicBezTo>
                    <a:pt x="29200" y="125860"/>
                    <a:pt x="29773" y="127434"/>
                    <a:pt x="30345" y="129152"/>
                  </a:cubicBezTo>
                  <a:cubicBezTo>
                    <a:pt x="31920" y="133875"/>
                    <a:pt x="30345" y="139028"/>
                    <a:pt x="26337" y="142034"/>
                  </a:cubicBezTo>
                  <a:lnTo>
                    <a:pt x="21328" y="146042"/>
                  </a:lnTo>
                  <a:cubicBezTo>
                    <a:pt x="16032" y="150050"/>
                    <a:pt x="15316" y="157636"/>
                    <a:pt x="19610" y="162789"/>
                  </a:cubicBezTo>
                  <a:lnTo>
                    <a:pt x="30775" y="175957"/>
                  </a:lnTo>
                  <a:cubicBezTo>
                    <a:pt x="33020" y="178745"/>
                    <a:pt x="36313" y="180150"/>
                    <a:pt x="39634" y="180150"/>
                  </a:cubicBezTo>
                  <a:cubicBezTo>
                    <a:pt x="42451" y="180150"/>
                    <a:pt x="45288" y="179139"/>
                    <a:pt x="47521" y="177102"/>
                  </a:cubicBezTo>
                  <a:lnTo>
                    <a:pt x="52102" y="172808"/>
                  </a:lnTo>
                  <a:cubicBezTo>
                    <a:pt x="54335" y="170747"/>
                    <a:pt x="57134" y="169717"/>
                    <a:pt x="59975" y="169717"/>
                  </a:cubicBezTo>
                  <a:cubicBezTo>
                    <a:pt x="61869" y="169717"/>
                    <a:pt x="63782" y="170175"/>
                    <a:pt x="65556" y="171091"/>
                  </a:cubicBezTo>
                  <a:cubicBezTo>
                    <a:pt x="66988" y="171949"/>
                    <a:pt x="68562" y="172808"/>
                    <a:pt x="70137" y="173524"/>
                  </a:cubicBezTo>
                  <a:cubicBezTo>
                    <a:pt x="74574" y="175671"/>
                    <a:pt x="77150" y="180538"/>
                    <a:pt x="76578" y="185404"/>
                  </a:cubicBezTo>
                  <a:lnTo>
                    <a:pt x="75719" y="191702"/>
                  </a:lnTo>
                  <a:cubicBezTo>
                    <a:pt x="74860" y="198286"/>
                    <a:pt x="79727" y="204155"/>
                    <a:pt x="86311" y="204727"/>
                  </a:cubicBezTo>
                  <a:lnTo>
                    <a:pt x="103487" y="206302"/>
                  </a:lnTo>
                  <a:cubicBezTo>
                    <a:pt x="103830" y="206331"/>
                    <a:pt x="104170" y="206345"/>
                    <a:pt x="104508" y="206345"/>
                  </a:cubicBezTo>
                  <a:cubicBezTo>
                    <a:pt x="110784" y="206345"/>
                    <a:pt x="115955" y="201386"/>
                    <a:pt x="116226" y="195137"/>
                  </a:cubicBezTo>
                  <a:lnTo>
                    <a:pt x="116513" y="188839"/>
                  </a:lnTo>
                  <a:cubicBezTo>
                    <a:pt x="116656" y="183830"/>
                    <a:pt x="119948" y="179536"/>
                    <a:pt x="124814" y="178104"/>
                  </a:cubicBezTo>
                  <a:cubicBezTo>
                    <a:pt x="126389" y="177675"/>
                    <a:pt x="128107" y="177102"/>
                    <a:pt x="129681" y="176530"/>
                  </a:cubicBezTo>
                  <a:cubicBezTo>
                    <a:pt x="130897" y="176124"/>
                    <a:pt x="132142" y="175928"/>
                    <a:pt x="133372" y="175928"/>
                  </a:cubicBezTo>
                  <a:cubicBezTo>
                    <a:pt x="136916" y="175928"/>
                    <a:pt x="140331" y="177562"/>
                    <a:pt x="142563" y="180538"/>
                  </a:cubicBezTo>
                  <a:lnTo>
                    <a:pt x="146428" y="185547"/>
                  </a:lnTo>
                  <a:cubicBezTo>
                    <a:pt x="148785" y="188473"/>
                    <a:pt x="152249" y="190014"/>
                    <a:pt x="155720" y="190014"/>
                  </a:cubicBezTo>
                  <a:cubicBezTo>
                    <a:pt x="158363" y="190014"/>
                    <a:pt x="161009" y="189121"/>
                    <a:pt x="163175" y="187265"/>
                  </a:cubicBezTo>
                  <a:lnTo>
                    <a:pt x="176486" y="176100"/>
                  </a:lnTo>
                  <a:cubicBezTo>
                    <a:pt x="181496" y="171806"/>
                    <a:pt x="182068" y="164220"/>
                    <a:pt x="177488" y="159354"/>
                  </a:cubicBezTo>
                  <a:lnTo>
                    <a:pt x="173337" y="154773"/>
                  </a:lnTo>
                  <a:cubicBezTo>
                    <a:pt x="169902" y="151052"/>
                    <a:pt x="169186" y="145613"/>
                    <a:pt x="171620" y="141318"/>
                  </a:cubicBezTo>
                  <a:cubicBezTo>
                    <a:pt x="172478" y="139744"/>
                    <a:pt x="173337" y="138313"/>
                    <a:pt x="174053" y="136738"/>
                  </a:cubicBezTo>
                  <a:cubicBezTo>
                    <a:pt x="175961" y="132667"/>
                    <a:pt x="180019" y="130179"/>
                    <a:pt x="184315" y="130179"/>
                  </a:cubicBezTo>
                  <a:cubicBezTo>
                    <a:pt x="184852" y="130179"/>
                    <a:pt x="185392" y="130218"/>
                    <a:pt x="185933" y="130297"/>
                  </a:cubicBezTo>
                  <a:lnTo>
                    <a:pt x="192231" y="131156"/>
                  </a:lnTo>
                  <a:cubicBezTo>
                    <a:pt x="192739" y="131222"/>
                    <a:pt x="193242" y="131254"/>
                    <a:pt x="193739" y="131254"/>
                  </a:cubicBezTo>
                  <a:cubicBezTo>
                    <a:pt x="199689" y="131254"/>
                    <a:pt x="204728" y="126641"/>
                    <a:pt x="205256" y="120564"/>
                  </a:cubicBezTo>
                  <a:lnTo>
                    <a:pt x="206831" y="103245"/>
                  </a:lnTo>
                  <a:cubicBezTo>
                    <a:pt x="207403" y="96660"/>
                    <a:pt x="202251" y="90935"/>
                    <a:pt x="195666" y="90649"/>
                  </a:cubicBezTo>
                  <a:lnTo>
                    <a:pt x="189368" y="90362"/>
                  </a:lnTo>
                  <a:cubicBezTo>
                    <a:pt x="184359" y="90219"/>
                    <a:pt x="180065" y="86927"/>
                    <a:pt x="178633" y="82060"/>
                  </a:cubicBezTo>
                  <a:cubicBezTo>
                    <a:pt x="178204" y="80343"/>
                    <a:pt x="177631" y="78768"/>
                    <a:pt x="177059" y="77194"/>
                  </a:cubicBezTo>
                  <a:cubicBezTo>
                    <a:pt x="175484" y="72470"/>
                    <a:pt x="177059" y="67174"/>
                    <a:pt x="181067" y="64169"/>
                  </a:cubicBezTo>
                  <a:lnTo>
                    <a:pt x="185933" y="60447"/>
                  </a:lnTo>
                  <a:cubicBezTo>
                    <a:pt x="191229" y="56296"/>
                    <a:pt x="192088" y="48710"/>
                    <a:pt x="187794" y="43700"/>
                  </a:cubicBezTo>
                  <a:lnTo>
                    <a:pt x="176629" y="30389"/>
                  </a:lnTo>
                  <a:cubicBezTo>
                    <a:pt x="174288" y="27657"/>
                    <a:pt x="170967" y="26244"/>
                    <a:pt x="167642" y="26244"/>
                  </a:cubicBezTo>
                  <a:cubicBezTo>
                    <a:pt x="164870" y="26244"/>
                    <a:pt x="162095" y="27226"/>
                    <a:pt x="159883" y="29244"/>
                  </a:cubicBezTo>
                  <a:lnTo>
                    <a:pt x="155302" y="33538"/>
                  </a:lnTo>
                  <a:cubicBezTo>
                    <a:pt x="153069" y="35599"/>
                    <a:pt x="150218" y="36629"/>
                    <a:pt x="147367" y="36629"/>
                  </a:cubicBezTo>
                  <a:cubicBezTo>
                    <a:pt x="145466" y="36629"/>
                    <a:pt x="143565" y="36171"/>
                    <a:pt x="141847" y="35255"/>
                  </a:cubicBezTo>
                  <a:cubicBezTo>
                    <a:pt x="140273" y="34396"/>
                    <a:pt x="138842" y="33538"/>
                    <a:pt x="137267" y="32822"/>
                  </a:cubicBezTo>
                  <a:cubicBezTo>
                    <a:pt x="132687" y="30675"/>
                    <a:pt x="130110" y="25808"/>
                    <a:pt x="130826" y="20942"/>
                  </a:cubicBezTo>
                  <a:lnTo>
                    <a:pt x="131685" y="14644"/>
                  </a:lnTo>
                  <a:cubicBezTo>
                    <a:pt x="132544" y="8060"/>
                    <a:pt x="127677" y="2191"/>
                    <a:pt x="121093" y="1618"/>
                  </a:cubicBezTo>
                  <a:lnTo>
                    <a:pt x="103774" y="44"/>
                  </a:lnTo>
                  <a:cubicBezTo>
                    <a:pt x="103438" y="15"/>
                    <a:pt x="103104" y="1"/>
                    <a:pt x="10277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2" name="Google Shape;2312;p68"/>
            <p:cNvSpPr/>
            <p:nvPr/>
          </p:nvSpPr>
          <p:spPr>
            <a:xfrm rot="7201932">
              <a:off x="8143687" y="1509265"/>
              <a:ext cx="371928" cy="370031"/>
            </a:xfrm>
            <a:custGeom>
              <a:avLst/>
              <a:gdLst/>
              <a:ahLst/>
              <a:cxnLst/>
              <a:rect l="l" t="t" r="r" b="b"/>
              <a:pathLst>
                <a:path w="207404" h="206346" extrusionOk="0">
                  <a:moveTo>
                    <a:pt x="103944" y="65896"/>
                  </a:moveTo>
                  <a:cubicBezTo>
                    <a:pt x="114099" y="65896"/>
                    <a:pt x="124406" y="70041"/>
                    <a:pt x="132114" y="79198"/>
                  </a:cubicBezTo>
                  <a:cubicBezTo>
                    <a:pt x="145426" y="94943"/>
                    <a:pt x="143422" y="118417"/>
                    <a:pt x="127677" y="131728"/>
                  </a:cubicBezTo>
                  <a:lnTo>
                    <a:pt x="127677" y="131585"/>
                  </a:lnTo>
                  <a:cubicBezTo>
                    <a:pt x="120415" y="137698"/>
                    <a:pt x="112071" y="140425"/>
                    <a:pt x="103930" y="140425"/>
                  </a:cubicBezTo>
                  <a:cubicBezTo>
                    <a:pt x="83668" y="140425"/>
                    <a:pt x="64659" y="123539"/>
                    <a:pt x="66701" y="99952"/>
                  </a:cubicBezTo>
                  <a:cubicBezTo>
                    <a:pt x="68530" y="78838"/>
                    <a:pt x="86000" y="65896"/>
                    <a:pt x="103944" y="65896"/>
                  </a:cubicBezTo>
                  <a:close/>
                  <a:moveTo>
                    <a:pt x="102774" y="1"/>
                  </a:moveTo>
                  <a:cubicBezTo>
                    <a:pt x="96620" y="1"/>
                    <a:pt x="91449" y="4960"/>
                    <a:pt x="91178" y="11209"/>
                  </a:cubicBezTo>
                  <a:lnTo>
                    <a:pt x="90891" y="17507"/>
                  </a:lnTo>
                  <a:cubicBezTo>
                    <a:pt x="90748" y="22516"/>
                    <a:pt x="87456" y="26810"/>
                    <a:pt x="82589" y="28242"/>
                  </a:cubicBezTo>
                  <a:cubicBezTo>
                    <a:pt x="81015" y="28671"/>
                    <a:pt x="79297" y="29244"/>
                    <a:pt x="77723" y="29816"/>
                  </a:cubicBezTo>
                  <a:cubicBezTo>
                    <a:pt x="76506" y="30222"/>
                    <a:pt x="75252" y="30418"/>
                    <a:pt x="74008" y="30418"/>
                  </a:cubicBezTo>
                  <a:cubicBezTo>
                    <a:pt x="70424" y="30418"/>
                    <a:pt x="66929" y="28784"/>
                    <a:pt x="64698" y="25808"/>
                  </a:cubicBezTo>
                  <a:lnTo>
                    <a:pt x="60976" y="20799"/>
                  </a:lnTo>
                  <a:cubicBezTo>
                    <a:pt x="58608" y="17777"/>
                    <a:pt x="55122" y="16200"/>
                    <a:pt x="51633" y="16200"/>
                  </a:cubicBezTo>
                  <a:cubicBezTo>
                    <a:pt x="49008" y="16200"/>
                    <a:pt x="46381" y="17094"/>
                    <a:pt x="44229" y="18938"/>
                  </a:cubicBezTo>
                  <a:lnTo>
                    <a:pt x="30918" y="30102"/>
                  </a:lnTo>
                  <a:cubicBezTo>
                    <a:pt x="25908" y="34396"/>
                    <a:pt x="25335" y="41983"/>
                    <a:pt x="29773" y="46849"/>
                  </a:cubicBezTo>
                  <a:lnTo>
                    <a:pt x="34067" y="51573"/>
                  </a:lnTo>
                  <a:cubicBezTo>
                    <a:pt x="37502" y="55151"/>
                    <a:pt x="38218" y="60590"/>
                    <a:pt x="35784" y="64884"/>
                  </a:cubicBezTo>
                  <a:cubicBezTo>
                    <a:pt x="34925" y="66459"/>
                    <a:pt x="34067" y="68033"/>
                    <a:pt x="33351" y="69465"/>
                  </a:cubicBezTo>
                  <a:cubicBezTo>
                    <a:pt x="31443" y="73536"/>
                    <a:pt x="27385" y="76024"/>
                    <a:pt x="23089" y="76024"/>
                  </a:cubicBezTo>
                  <a:cubicBezTo>
                    <a:pt x="22552" y="76024"/>
                    <a:pt x="22011" y="75985"/>
                    <a:pt x="21471" y="75906"/>
                  </a:cubicBezTo>
                  <a:lnTo>
                    <a:pt x="15173" y="75047"/>
                  </a:lnTo>
                  <a:cubicBezTo>
                    <a:pt x="14730" y="74999"/>
                    <a:pt x="14290" y="74975"/>
                    <a:pt x="13855" y="74975"/>
                  </a:cubicBezTo>
                  <a:cubicBezTo>
                    <a:pt x="7823" y="74975"/>
                    <a:pt x="2682" y="79498"/>
                    <a:pt x="2147" y="85639"/>
                  </a:cubicBezTo>
                  <a:lnTo>
                    <a:pt x="573" y="102958"/>
                  </a:lnTo>
                  <a:cubicBezTo>
                    <a:pt x="0" y="109542"/>
                    <a:pt x="5153" y="115268"/>
                    <a:pt x="11738" y="115554"/>
                  </a:cubicBezTo>
                  <a:lnTo>
                    <a:pt x="18036" y="115840"/>
                  </a:lnTo>
                  <a:cubicBezTo>
                    <a:pt x="23045" y="115984"/>
                    <a:pt x="27339" y="119419"/>
                    <a:pt x="28771" y="124142"/>
                  </a:cubicBezTo>
                  <a:cubicBezTo>
                    <a:pt x="29200" y="125860"/>
                    <a:pt x="29773" y="127434"/>
                    <a:pt x="30345" y="129152"/>
                  </a:cubicBezTo>
                  <a:cubicBezTo>
                    <a:pt x="31920" y="133875"/>
                    <a:pt x="30345" y="139028"/>
                    <a:pt x="26337" y="142034"/>
                  </a:cubicBezTo>
                  <a:lnTo>
                    <a:pt x="21328" y="146042"/>
                  </a:lnTo>
                  <a:cubicBezTo>
                    <a:pt x="16032" y="150050"/>
                    <a:pt x="15316" y="157636"/>
                    <a:pt x="19610" y="162789"/>
                  </a:cubicBezTo>
                  <a:lnTo>
                    <a:pt x="30775" y="175957"/>
                  </a:lnTo>
                  <a:cubicBezTo>
                    <a:pt x="33020" y="178745"/>
                    <a:pt x="36313" y="180150"/>
                    <a:pt x="39634" y="180150"/>
                  </a:cubicBezTo>
                  <a:cubicBezTo>
                    <a:pt x="42451" y="180150"/>
                    <a:pt x="45288" y="179139"/>
                    <a:pt x="47521" y="177102"/>
                  </a:cubicBezTo>
                  <a:lnTo>
                    <a:pt x="52102" y="172808"/>
                  </a:lnTo>
                  <a:cubicBezTo>
                    <a:pt x="54335" y="170747"/>
                    <a:pt x="57134" y="169717"/>
                    <a:pt x="59975" y="169717"/>
                  </a:cubicBezTo>
                  <a:cubicBezTo>
                    <a:pt x="61869" y="169717"/>
                    <a:pt x="63782" y="170175"/>
                    <a:pt x="65556" y="171091"/>
                  </a:cubicBezTo>
                  <a:cubicBezTo>
                    <a:pt x="66988" y="171949"/>
                    <a:pt x="68562" y="172808"/>
                    <a:pt x="70137" y="173524"/>
                  </a:cubicBezTo>
                  <a:cubicBezTo>
                    <a:pt x="74574" y="175671"/>
                    <a:pt x="77150" y="180538"/>
                    <a:pt x="76578" y="185404"/>
                  </a:cubicBezTo>
                  <a:lnTo>
                    <a:pt x="75719" y="191702"/>
                  </a:lnTo>
                  <a:cubicBezTo>
                    <a:pt x="74860" y="198286"/>
                    <a:pt x="79727" y="204155"/>
                    <a:pt x="86311" y="204727"/>
                  </a:cubicBezTo>
                  <a:lnTo>
                    <a:pt x="103487" y="206302"/>
                  </a:lnTo>
                  <a:cubicBezTo>
                    <a:pt x="103830" y="206331"/>
                    <a:pt x="104170" y="206345"/>
                    <a:pt x="104508" y="206345"/>
                  </a:cubicBezTo>
                  <a:cubicBezTo>
                    <a:pt x="110784" y="206345"/>
                    <a:pt x="115955" y="201386"/>
                    <a:pt x="116226" y="195137"/>
                  </a:cubicBezTo>
                  <a:lnTo>
                    <a:pt x="116513" y="188839"/>
                  </a:lnTo>
                  <a:cubicBezTo>
                    <a:pt x="116656" y="183830"/>
                    <a:pt x="119948" y="179536"/>
                    <a:pt x="124814" y="178104"/>
                  </a:cubicBezTo>
                  <a:cubicBezTo>
                    <a:pt x="126389" y="177675"/>
                    <a:pt x="128107" y="177102"/>
                    <a:pt x="129681" y="176530"/>
                  </a:cubicBezTo>
                  <a:cubicBezTo>
                    <a:pt x="130897" y="176124"/>
                    <a:pt x="132142" y="175928"/>
                    <a:pt x="133372" y="175928"/>
                  </a:cubicBezTo>
                  <a:cubicBezTo>
                    <a:pt x="136916" y="175928"/>
                    <a:pt x="140331" y="177562"/>
                    <a:pt x="142563" y="180538"/>
                  </a:cubicBezTo>
                  <a:lnTo>
                    <a:pt x="146428" y="185547"/>
                  </a:lnTo>
                  <a:cubicBezTo>
                    <a:pt x="148785" y="188473"/>
                    <a:pt x="152249" y="190014"/>
                    <a:pt x="155720" y="190014"/>
                  </a:cubicBezTo>
                  <a:cubicBezTo>
                    <a:pt x="158363" y="190014"/>
                    <a:pt x="161009" y="189121"/>
                    <a:pt x="163175" y="187265"/>
                  </a:cubicBezTo>
                  <a:lnTo>
                    <a:pt x="176486" y="176100"/>
                  </a:lnTo>
                  <a:cubicBezTo>
                    <a:pt x="181496" y="171806"/>
                    <a:pt x="182068" y="164220"/>
                    <a:pt x="177488" y="159354"/>
                  </a:cubicBezTo>
                  <a:lnTo>
                    <a:pt x="173337" y="154773"/>
                  </a:lnTo>
                  <a:cubicBezTo>
                    <a:pt x="169902" y="151052"/>
                    <a:pt x="169186" y="145613"/>
                    <a:pt x="171620" y="141318"/>
                  </a:cubicBezTo>
                  <a:cubicBezTo>
                    <a:pt x="172478" y="139744"/>
                    <a:pt x="173337" y="138313"/>
                    <a:pt x="174053" y="136738"/>
                  </a:cubicBezTo>
                  <a:cubicBezTo>
                    <a:pt x="175961" y="132667"/>
                    <a:pt x="180019" y="130179"/>
                    <a:pt x="184315" y="130179"/>
                  </a:cubicBezTo>
                  <a:cubicBezTo>
                    <a:pt x="184852" y="130179"/>
                    <a:pt x="185392" y="130218"/>
                    <a:pt x="185933" y="130297"/>
                  </a:cubicBezTo>
                  <a:lnTo>
                    <a:pt x="192231" y="131156"/>
                  </a:lnTo>
                  <a:cubicBezTo>
                    <a:pt x="192739" y="131222"/>
                    <a:pt x="193242" y="131254"/>
                    <a:pt x="193739" y="131254"/>
                  </a:cubicBezTo>
                  <a:cubicBezTo>
                    <a:pt x="199689" y="131254"/>
                    <a:pt x="204728" y="126641"/>
                    <a:pt x="205256" y="120564"/>
                  </a:cubicBezTo>
                  <a:lnTo>
                    <a:pt x="206831" y="103245"/>
                  </a:lnTo>
                  <a:cubicBezTo>
                    <a:pt x="207403" y="96660"/>
                    <a:pt x="202251" y="90935"/>
                    <a:pt x="195666" y="90649"/>
                  </a:cubicBezTo>
                  <a:lnTo>
                    <a:pt x="189368" y="90362"/>
                  </a:lnTo>
                  <a:cubicBezTo>
                    <a:pt x="184359" y="90219"/>
                    <a:pt x="180065" y="86927"/>
                    <a:pt x="178633" y="82060"/>
                  </a:cubicBezTo>
                  <a:cubicBezTo>
                    <a:pt x="178204" y="80343"/>
                    <a:pt x="177631" y="78768"/>
                    <a:pt x="177059" y="77194"/>
                  </a:cubicBezTo>
                  <a:cubicBezTo>
                    <a:pt x="175484" y="72470"/>
                    <a:pt x="177059" y="67174"/>
                    <a:pt x="181067" y="64169"/>
                  </a:cubicBezTo>
                  <a:lnTo>
                    <a:pt x="185933" y="60447"/>
                  </a:lnTo>
                  <a:cubicBezTo>
                    <a:pt x="191229" y="56296"/>
                    <a:pt x="192088" y="48710"/>
                    <a:pt x="187794" y="43700"/>
                  </a:cubicBezTo>
                  <a:lnTo>
                    <a:pt x="176629" y="30389"/>
                  </a:lnTo>
                  <a:cubicBezTo>
                    <a:pt x="174288" y="27657"/>
                    <a:pt x="170967" y="26244"/>
                    <a:pt x="167642" y="26244"/>
                  </a:cubicBezTo>
                  <a:cubicBezTo>
                    <a:pt x="164870" y="26244"/>
                    <a:pt x="162095" y="27226"/>
                    <a:pt x="159883" y="29244"/>
                  </a:cubicBezTo>
                  <a:lnTo>
                    <a:pt x="155302" y="33538"/>
                  </a:lnTo>
                  <a:cubicBezTo>
                    <a:pt x="153069" y="35599"/>
                    <a:pt x="150218" y="36629"/>
                    <a:pt x="147367" y="36629"/>
                  </a:cubicBezTo>
                  <a:cubicBezTo>
                    <a:pt x="145466" y="36629"/>
                    <a:pt x="143565" y="36171"/>
                    <a:pt x="141847" y="35255"/>
                  </a:cubicBezTo>
                  <a:cubicBezTo>
                    <a:pt x="140273" y="34396"/>
                    <a:pt x="138842" y="33538"/>
                    <a:pt x="137267" y="32822"/>
                  </a:cubicBezTo>
                  <a:cubicBezTo>
                    <a:pt x="132687" y="30675"/>
                    <a:pt x="130110" y="25808"/>
                    <a:pt x="130826" y="20942"/>
                  </a:cubicBezTo>
                  <a:lnTo>
                    <a:pt x="131685" y="14644"/>
                  </a:lnTo>
                  <a:cubicBezTo>
                    <a:pt x="132544" y="8060"/>
                    <a:pt x="127677" y="2191"/>
                    <a:pt x="121093" y="1618"/>
                  </a:cubicBezTo>
                  <a:lnTo>
                    <a:pt x="103774" y="44"/>
                  </a:lnTo>
                  <a:cubicBezTo>
                    <a:pt x="103438" y="15"/>
                    <a:pt x="103104" y="1"/>
                    <a:pt x="10277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13" name="Google Shape;2313;p68"/>
          <p:cNvSpPr/>
          <p:nvPr/>
        </p:nvSpPr>
        <p:spPr>
          <a:xfrm>
            <a:off x="3930312" y="996853"/>
            <a:ext cx="80847" cy="8084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4" name="Google Shape;2314;p68"/>
          <p:cNvSpPr/>
          <p:nvPr/>
        </p:nvSpPr>
        <p:spPr>
          <a:xfrm flipH="1">
            <a:off x="4841319" y="1430843"/>
            <a:ext cx="140247" cy="141086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7" name="Google Shape;2327;p68"/>
          <p:cNvSpPr txBox="1"/>
          <p:nvPr/>
        </p:nvSpPr>
        <p:spPr>
          <a:xfrm>
            <a:off x="7062300" y="212749"/>
            <a:ext cx="13674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Data ANALYSIS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2328" name="Google Shape;2328;p68">
            <a:hlinkClick r:id="" action="ppaction://hlinkshowjump?jump=nextslide"/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9" name="Google Shape;2329;p68">
            <a:hlinkClick r:id="" action="ppaction://hlinkshowjump?jump=previousslide"/>
          </p:cNvPr>
          <p:cNvSpPr/>
          <p:nvPr/>
        </p:nvSpPr>
        <p:spPr>
          <a:xfrm rot="-5400000" flipH="1">
            <a:off x="73197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0" name="Google Shape;2330;p68">
            <a:hlinkClick r:id="rId4" action="ppaction://hlinksldjump"/>
          </p:cNvPr>
          <p:cNvSpPr txBox="1"/>
          <p:nvPr/>
        </p:nvSpPr>
        <p:spPr>
          <a:xfrm>
            <a:off x="92245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MENU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331" name="Google Shape;2331;p68">
            <a:hlinkClick r:id="rId5" action="ppaction://hlinksldjump"/>
          </p:cNvPr>
          <p:cNvSpPr txBox="1"/>
          <p:nvPr/>
        </p:nvSpPr>
        <p:spPr>
          <a:xfrm>
            <a:off x="151793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ANALYSIS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332" name="Google Shape;2332;p68">
            <a:hlinkClick r:id="" action="ppaction://noaction"/>
          </p:cNvPr>
          <p:cNvSpPr txBox="1"/>
          <p:nvPr/>
        </p:nvSpPr>
        <p:spPr>
          <a:xfrm>
            <a:off x="211341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CONTACT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2333" name="Google Shape;2333;p68"/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2334" name="Google Shape;2334;p68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5" name="Google Shape;2335;p68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6" name="Google Shape;2336;p68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7" name="Google Shape;2337;p68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8" name="Google Shape;2338;p68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9" name="Google Shape;2339;p68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0" name="Google Shape;2340;p68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1" name="Google Shape;2341;p68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2" name="Google Shape;2342;p68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43" name="Google Shape;2343;p68">
            <a:hlinkClick r:id="rId6" action="ppaction://hlinksldjump"/>
          </p:cNvPr>
          <p:cNvSpPr/>
          <p:nvPr/>
        </p:nvSpPr>
        <p:spPr>
          <a:xfrm>
            <a:off x="669500" y="2765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38"/>
          <p:cNvSpPr/>
          <p:nvPr/>
        </p:nvSpPr>
        <p:spPr>
          <a:xfrm>
            <a:off x="4663811" y="1676771"/>
            <a:ext cx="711900" cy="711808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99" name="Google Shape;499;p38"/>
          <p:cNvCxnSpPr>
            <a:cxnSpLocks/>
          </p:cNvCxnSpPr>
          <p:nvPr/>
        </p:nvCxnSpPr>
        <p:spPr>
          <a:xfrm>
            <a:off x="5579436" y="2396453"/>
            <a:ext cx="2186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00" name="Google Shape;500;p38"/>
          <p:cNvSpPr/>
          <p:nvPr/>
        </p:nvSpPr>
        <p:spPr>
          <a:xfrm>
            <a:off x="806111" y="3419371"/>
            <a:ext cx="711900" cy="711808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01" name="Google Shape;501;p38"/>
          <p:cNvCxnSpPr/>
          <p:nvPr/>
        </p:nvCxnSpPr>
        <p:spPr>
          <a:xfrm>
            <a:off x="1721736" y="4272695"/>
            <a:ext cx="2186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02" name="Google Shape;502;p38"/>
          <p:cNvSpPr/>
          <p:nvPr/>
        </p:nvSpPr>
        <p:spPr>
          <a:xfrm>
            <a:off x="4663811" y="3419371"/>
            <a:ext cx="711900" cy="711808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03" name="Google Shape;503;p38"/>
          <p:cNvCxnSpPr/>
          <p:nvPr/>
        </p:nvCxnSpPr>
        <p:spPr>
          <a:xfrm>
            <a:off x="5579436" y="4314897"/>
            <a:ext cx="2186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04" name="Google Shape;504;p38"/>
          <p:cNvSpPr/>
          <p:nvPr/>
        </p:nvSpPr>
        <p:spPr>
          <a:xfrm>
            <a:off x="806111" y="1676771"/>
            <a:ext cx="711900" cy="711808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6" name="Google Shape;506;p38"/>
          <p:cNvSpPr txBox="1">
            <a:spLocks noGrp="1"/>
          </p:cNvSpPr>
          <p:nvPr>
            <p:ph type="title"/>
          </p:nvPr>
        </p:nvSpPr>
        <p:spPr>
          <a:xfrm>
            <a:off x="1788749" y="1547791"/>
            <a:ext cx="2266563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i="0" dirty="0">
                <a:solidFill>
                  <a:schemeClr val="tx1"/>
                </a:solidFill>
                <a:effectLst/>
                <a:latin typeface="+mj-lt"/>
              </a:rPr>
              <a:t>Problem Definition</a:t>
            </a:r>
            <a:r>
              <a:rPr lang="en-US" b="0" i="0" dirty="0">
                <a:solidFill>
                  <a:schemeClr val="tx1"/>
                </a:solidFill>
                <a:effectLst/>
                <a:latin typeface="+mj-lt"/>
              </a:rPr>
              <a:t>:</a:t>
            </a:r>
            <a:endParaRPr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08" name="Google Shape;508;p38"/>
          <p:cNvSpPr txBox="1">
            <a:spLocks noGrp="1"/>
          </p:cNvSpPr>
          <p:nvPr>
            <p:ph type="title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510" name="Google Shape;510;p38"/>
          <p:cNvSpPr txBox="1">
            <a:spLocks noGrp="1"/>
          </p:cNvSpPr>
          <p:nvPr>
            <p:ph type="title" idx="3"/>
          </p:nvPr>
        </p:nvSpPr>
        <p:spPr>
          <a:xfrm>
            <a:off x="5555008" y="1542680"/>
            <a:ext cx="2467549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chemeClr val="tx1"/>
                </a:solidFill>
                <a:effectLst/>
                <a:latin typeface="+mj-lt"/>
              </a:rPr>
              <a:t>Dataset utilized:</a:t>
            </a:r>
            <a:endParaRPr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12" name="Google Shape;512;p38"/>
          <p:cNvSpPr txBox="1">
            <a:spLocks noGrp="1"/>
          </p:cNvSpPr>
          <p:nvPr>
            <p:ph type="title" idx="5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513" name="Google Shape;513;p38"/>
          <p:cNvSpPr txBox="1">
            <a:spLocks noGrp="1"/>
          </p:cNvSpPr>
          <p:nvPr>
            <p:ph type="title" idx="6"/>
          </p:nvPr>
        </p:nvSpPr>
        <p:spPr>
          <a:xfrm>
            <a:off x="1641574" y="3374478"/>
            <a:ext cx="335299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chemeClr val="tx1"/>
                </a:solidFill>
                <a:effectLst/>
                <a:latin typeface="+mj-lt"/>
              </a:rPr>
              <a:t>Preparations and preprocessing: </a:t>
            </a:r>
            <a:br>
              <a:rPr lang="en-US" dirty="0">
                <a:solidFill>
                  <a:schemeClr val="tx1"/>
                </a:solidFill>
                <a:latin typeface="+mj-lt"/>
              </a:rPr>
            </a:br>
            <a:endParaRPr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15" name="Google Shape;515;p38"/>
          <p:cNvSpPr txBox="1">
            <a:spLocks noGrp="1"/>
          </p:cNvSpPr>
          <p:nvPr>
            <p:ph type="title" idx="8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516" name="Google Shape;516;p38"/>
          <p:cNvSpPr txBox="1">
            <a:spLocks noGrp="1"/>
          </p:cNvSpPr>
          <p:nvPr>
            <p:ph type="title" idx="9"/>
          </p:nvPr>
        </p:nvSpPr>
        <p:spPr>
          <a:xfrm>
            <a:off x="5471138" y="3418065"/>
            <a:ext cx="3050373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chemeClr val="tx1"/>
                </a:solidFill>
                <a:effectLst/>
                <a:latin typeface="+mj-lt"/>
              </a:rPr>
              <a:t>Methods employed:</a:t>
            </a:r>
            <a:endParaRPr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18" name="Google Shape;518;p38"/>
          <p:cNvSpPr txBox="1">
            <a:spLocks noGrp="1"/>
          </p:cNvSpPr>
          <p:nvPr>
            <p:ph type="title" idx="14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505" name="Google Shape;505;p38"/>
          <p:cNvSpPr txBox="1">
            <a:spLocks noGrp="1"/>
          </p:cNvSpPr>
          <p:nvPr>
            <p:ph type="title" idx="15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CONTENT</a:t>
            </a:r>
            <a:endParaRPr dirty="0"/>
          </a:p>
        </p:txBody>
      </p:sp>
      <p:cxnSp>
        <p:nvCxnSpPr>
          <p:cNvPr id="509" name="Google Shape;509;p38"/>
          <p:cNvCxnSpPr>
            <a:cxnSpLocks/>
          </p:cNvCxnSpPr>
          <p:nvPr/>
        </p:nvCxnSpPr>
        <p:spPr>
          <a:xfrm>
            <a:off x="1868912" y="2396453"/>
            <a:ext cx="2186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19" name="Google Shape;519;p38"/>
          <p:cNvSpPr txBox="1"/>
          <p:nvPr/>
        </p:nvSpPr>
        <p:spPr>
          <a:xfrm>
            <a:off x="7062300" y="212749"/>
            <a:ext cx="13674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Data ANALYSIS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520" name="Google Shape;520;p38">
            <a:hlinkClick r:id="" action="ppaction://hlinkshowjump?jump=nextslide"/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" name="Google Shape;521;p38">
            <a:hlinkClick r:id="" action="ppaction://hlinkshowjump?jump=previousslide"/>
          </p:cNvPr>
          <p:cNvSpPr/>
          <p:nvPr/>
        </p:nvSpPr>
        <p:spPr>
          <a:xfrm rot="-5400000" flipH="1">
            <a:off x="73197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38">
            <a:hlinkClick r:id="rId4" action="ppaction://hlinksldjump"/>
          </p:cNvPr>
          <p:cNvSpPr txBox="1"/>
          <p:nvPr/>
        </p:nvSpPr>
        <p:spPr>
          <a:xfrm>
            <a:off x="92245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MENU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523" name="Google Shape;523;p38">
            <a:hlinkClick r:id="rId5" action="ppaction://hlinksldjump"/>
          </p:cNvPr>
          <p:cNvSpPr txBox="1"/>
          <p:nvPr/>
        </p:nvSpPr>
        <p:spPr>
          <a:xfrm>
            <a:off x="151793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ANALYSIS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524" name="Google Shape;524;p38">
            <a:hlinkClick r:id="" action="ppaction://noaction"/>
          </p:cNvPr>
          <p:cNvSpPr txBox="1"/>
          <p:nvPr/>
        </p:nvSpPr>
        <p:spPr>
          <a:xfrm>
            <a:off x="211341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CONTACT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525" name="Google Shape;525;p38"/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526" name="Google Shape;526;p38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38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38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38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8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8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8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8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8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35" name="Google Shape;535;p38">
            <a:hlinkClick r:id="rId6" action="ppaction://hlinksldjump"/>
          </p:cNvPr>
          <p:cNvSpPr/>
          <p:nvPr/>
        </p:nvSpPr>
        <p:spPr>
          <a:xfrm>
            <a:off x="669500" y="2765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" name="Google Shape;536;p38"/>
          <p:cNvSpPr/>
          <p:nvPr/>
        </p:nvSpPr>
        <p:spPr>
          <a:xfrm>
            <a:off x="7450613" y="1360805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37" name="Google Shape;537;p38"/>
          <p:cNvGrpSpPr/>
          <p:nvPr/>
        </p:nvGrpSpPr>
        <p:grpSpPr>
          <a:xfrm>
            <a:off x="7671697" y="886552"/>
            <a:ext cx="695830" cy="243805"/>
            <a:chOff x="2271950" y="2722775"/>
            <a:chExt cx="575875" cy="201775"/>
          </a:xfrm>
        </p:grpSpPr>
        <p:sp>
          <p:nvSpPr>
            <p:cNvPr id="538" name="Google Shape;538;p38"/>
            <p:cNvSpPr/>
            <p:nvPr/>
          </p:nvSpPr>
          <p:spPr>
            <a:xfrm>
              <a:off x="2562325" y="2722775"/>
              <a:ext cx="285500" cy="201775"/>
            </a:xfrm>
            <a:custGeom>
              <a:avLst/>
              <a:gdLst/>
              <a:ahLst/>
              <a:cxnLst/>
              <a:rect l="l" t="t" r="r" b="b"/>
              <a:pathLst>
                <a:path w="11420" h="8071" fill="none" extrusionOk="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8"/>
            <p:cNvSpPr/>
            <p:nvPr/>
          </p:nvSpPr>
          <p:spPr>
            <a:xfrm>
              <a:off x="2501750" y="2722775"/>
              <a:ext cx="36100" cy="13375"/>
            </a:xfrm>
            <a:custGeom>
              <a:avLst/>
              <a:gdLst/>
              <a:ahLst/>
              <a:cxnLst/>
              <a:rect l="l" t="t" r="r" b="b"/>
              <a:pathLst>
                <a:path w="1444" h="535" fill="none" extrusionOk="0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8"/>
            <p:cNvSpPr/>
            <p:nvPr/>
          </p:nvSpPr>
          <p:spPr>
            <a:xfrm>
              <a:off x="2271950" y="2870625"/>
              <a:ext cx="477450" cy="53475"/>
            </a:xfrm>
            <a:custGeom>
              <a:avLst/>
              <a:gdLst/>
              <a:ahLst/>
              <a:cxnLst/>
              <a:rect l="l" t="t" r="r" b="b"/>
              <a:pathLst>
                <a:path w="19098" h="2139" fill="none" extrusionOk="0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8"/>
            <p:cNvSpPr/>
            <p:nvPr/>
          </p:nvSpPr>
          <p:spPr>
            <a:xfrm>
              <a:off x="2709725" y="2836775"/>
              <a:ext cx="39675" cy="20950"/>
            </a:xfrm>
            <a:custGeom>
              <a:avLst/>
              <a:gdLst/>
              <a:ahLst/>
              <a:cxnLst/>
              <a:rect l="l" t="t" r="r" b="b"/>
              <a:pathLst>
                <a:path w="1587" h="838" fill="none" extrusionOk="0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8"/>
            <p:cNvSpPr/>
            <p:nvPr/>
          </p:nvSpPr>
          <p:spPr>
            <a:xfrm>
              <a:off x="2375275" y="2798475"/>
              <a:ext cx="85075" cy="27200"/>
            </a:xfrm>
            <a:custGeom>
              <a:avLst/>
              <a:gdLst/>
              <a:ahLst/>
              <a:cxnLst/>
              <a:rect l="l" t="t" r="r" b="b"/>
              <a:pathLst>
                <a:path w="3403" h="1088" fill="none" extrusionOk="0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3" name="Google Shape;543;p38"/>
          <p:cNvSpPr/>
          <p:nvPr/>
        </p:nvSpPr>
        <p:spPr>
          <a:xfrm rot="-1685758">
            <a:off x="8157103" y="1571259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" name="Google Shape;544;p38"/>
          <p:cNvSpPr/>
          <p:nvPr/>
        </p:nvSpPr>
        <p:spPr>
          <a:xfrm>
            <a:off x="7401588" y="764825"/>
            <a:ext cx="107827" cy="108491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p38"/>
          <p:cNvSpPr/>
          <p:nvPr/>
        </p:nvSpPr>
        <p:spPr>
          <a:xfrm>
            <a:off x="8116751" y="2689056"/>
            <a:ext cx="140247" cy="141086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7" name="Google Shape;547;p38"/>
          <p:cNvSpPr/>
          <p:nvPr/>
        </p:nvSpPr>
        <p:spPr>
          <a:xfrm rot="-1685758">
            <a:off x="7659553" y="3130759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8" name="Google Shape;548;p38"/>
          <p:cNvSpPr/>
          <p:nvPr/>
        </p:nvSpPr>
        <p:spPr>
          <a:xfrm>
            <a:off x="1167876" y="3061168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9" name="Google Shape;549;p38"/>
          <p:cNvSpPr/>
          <p:nvPr/>
        </p:nvSpPr>
        <p:spPr>
          <a:xfrm rot="-1685758">
            <a:off x="933116" y="2782709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0" name="Google Shape;550;p38"/>
          <p:cNvSpPr/>
          <p:nvPr/>
        </p:nvSpPr>
        <p:spPr>
          <a:xfrm>
            <a:off x="706061" y="1390487"/>
            <a:ext cx="80847" cy="8084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40"/>
          <p:cNvSpPr/>
          <p:nvPr/>
        </p:nvSpPr>
        <p:spPr>
          <a:xfrm>
            <a:off x="2380400" y="3435425"/>
            <a:ext cx="4681800" cy="4917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5" name="Google Shape;645;p40"/>
          <p:cNvSpPr/>
          <p:nvPr/>
        </p:nvSpPr>
        <p:spPr>
          <a:xfrm>
            <a:off x="714358" y="1460414"/>
            <a:ext cx="1367281" cy="1367105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6" name="Google Shape;646;p40"/>
          <p:cNvSpPr txBox="1">
            <a:spLocks noGrp="1"/>
          </p:cNvSpPr>
          <p:nvPr>
            <p:ph type="title"/>
          </p:nvPr>
        </p:nvSpPr>
        <p:spPr>
          <a:xfrm>
            <a:off x="2380400" y="1892508"/>
            <a:ext cx="4445400" cy="174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2"/>
                </a:solidFill>
              </a:rPr>
              <a:t>Problem Definition:</a:t>
            </a:r>
            <a:br>
              <a:rPr lang="en-US" dirty="0">
                <a:solidFill>
                  <a:schemeClr val="lt2"/>
                </a:solidFill>
              </a:rPr>
            </a:br>
            <a:endParaRPr lang="en-US" dirty="0">
              <a:solidFill>
                <a:schemeClr val="lt2"/>
              </a:solidFill>
            </a:endParaRPr>
          </a:p>
        </p:txBody>
      </p:sp>
      <p:sp>
        <p:nvSpPr>
          <p:cNvPr id="648" name="Google Shape;648;p40"/>
          <p:cNvSpPr txBox="1">
            <a:spLocks noGrp="1"/>
          </p:cNvSpPr>
          <p:nvPr>
            <p:ph type="title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650" name="Google Shape;650;p40"/>
          <p:cNvSpPr txBox="1"/>
          <p:nvPr/>
        </p:nvSpPr>
        <p:spPr>
          <a:xfrm>
            <a:off x="7062300" y="212749"/>
            <a:ext cx="13674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Data ANALYSIS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651" name="Google Shape;651;p40"/>
          <p:cNvSpPr/>
          <p:nvPr/>
        </p:nvSpPr>
        <p:spPr>
          <a:xfrm>
            <a:off x="7234875" y="704575"/>
            <a:ext cx="107827" cy="108491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2" name="Google Shape;652;p40"/>
          <p:cNvSpPr/>
          <p:nvPr/>
        </p:nvSpPr>
        <p:spPr>
          <a:xfrm>
            <a:off x="7910100" y="2261476"/>
            <a:ext cx="262479" cy="262448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3" name="Google Shape;653;p40"/>
          <p:cNvSpPr/>
          <p:nvPr/>
        </p:nvSpPr>
        <p:spPr>
          <a:xfrm>
            <a:off x="830067" y="3166818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4" name="Google Shape;654;p40"/>
          <p:cNvSpPr/>
          <p:nvPr/>
        </p:nvSpPr>
        <p:spPr>
          <a:xfrm>
            <a:off x="1567052" y="4255387"/>
            <a:ext cx="80847" cy="8084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5" name="Google Shape;655;p40"/>
          <p:cNvSpPr/>
          <p:nvPr/>
        </p:nvSpPr>
        <p:spPr>
          <a:xfrm>
            <a:off x="8172564" y="3182711"/>
            <a:ext cx="107827" cy="108460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56" name="Google Shape;656;p40"/>
          <p:cNvGrpSpPr/>
          <p:nvPr/>
        </p:nvGrpSpPr>
        <p:grpSpPr>
          <a:xfrm>
            <a:off x="7741747" y="734402"/>
            <a:ext cx="695830" cy="243805"/>
            <a:chOff x="2271950" y="2722775"/>
            <a:chExt cx="575875" cy="201775"/>
          </a:xfrm>
        </p:grpSpPr>
        <p:sp>
          <p:nvSpPr>
            <p:cNvPr id="657" name="Google Shape;657;p40"/>
            <p:cNvSpPr/>
            <p:nvPr/>
          </p:nvSpPr>
          <p:spPr>
            <a:xfrm>
              <a:off x="2562325" y="2722775"/>
              <a:ext cx="285500" cy="201775"/>
            </a:xfrm>
            <a:custGeom>
              <a:avLst/>
              <a:gdLst/>
              <a:ahLst/>
              <a:cxnLst/>
              <a:rect l="l" t="t" r="r" b="b"/>
              <a:pathLst>
                <a:path w="11420" h="8071" fill="none" extrusionOk="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40"/>
            <p:cNvSpPr/>
            <p:nvPr/>
          </p:nvSpPr>
          <p:spPr>
            <a:xfrm>
              <a:off x="2501750" y="2722775"/>
              <a:ext cx="36100" cy="13375"/>
            </a:xfrm>
            <a:custGeom>
              <a:avLst/>
              <a:gdLst/>
              <a:ahLst/>
              <a:cxnLst/>
              <a:rect l="l" t="t" r="r" b="b"/>
              <a:pathLst>
                <a:path w="1444" h="535" fill="none" extrusionOk="0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40"/>
            <p:cNvSpPr/>
            <p:nvPr/>
          </p:nvSpPr>
          <p:spPr>
            <a:xfrm>
              <a:off x="2271950" y="2870625"/>
              <a:ext cx="477450" cy="53475"/>
            </a:xfrm>
            <a:custGeom>
              <a:avLst/>
              <a:gdLst/>
              <a:ahLst/>
              <a:cxnLst/>
              <a:rect l="l" t="t" r="r" b="b"/>
              <a:pathLst>
                <a:path w="19098" h="2139" fill="none" extrusionOk="0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40"/>
            <p:cNvSpPr/>
            <p:nvPr/>
          </p:nvSpPr>
          <p:spPr>
            <a:xfrm>
              <a:off x="2709725" y="2836775"/>
              <a:ext cx="39675" cy="20950"/>
            </a:xfrm>
            <a:custGeom>
              <a:avLst/>
              <a:gdLst/>
              <a:ahLst/>
              <a:cxnLst/>
              <a:rect l="l" t="t" r="r" b="b"/>
              <a:pathLst>
                <a:path w="1587" h="838" fill="none" extrusionOk="0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40"/>
            <p:cNvSpPr/>
            <p:nvPr/>
          </p:nvSpPr>
          <p:spPr>
            <a:xfrm>
              <a:off x="2375275" y="2798475"/>
              <a:ext cx="85075" cy="27200"/>
            </a:xfrm>
            <a:custGeom>
              <a:avLst/>
              <a:gdLst/>
              <a:ahLst/>
              <a:cxnLst/>
              <a:rect l="l" t="t" r="r" b="b"/>
              <a:pathLst>
                <a:path w="3403" h="1088" fill="none" extrusionOk="0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2" name="Google Shape;662;p40"/>
          <p:cNvSpPr/>
          <p:nvPr/>
        </p:nvSpPr>
        <p:spPr>
          <a:xfrm rot="7198898">
            <a:off x="7185962" y="1188869"/>
            <a:ext cx="700377" cy="696805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3" name="Google Shape;663;p40"/>
          <p:cNvSpPr/>
          <p:nvPr/>
        </p:nvSpPr>
        <p:spPr>
          <a:xfrm rot="7201932">
            <a:off x="771379" y="3761590"/>
            <a:ext cx="371928" cy="370031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4" name="Google Shape;664;p40"/>
          <p:cNvSpPr/>
          <p:nvPr/>
        </p:nvSpPr>
        <p:spPr>
          <a:xfrm>
            <a:off x="6625763" y="910513"/>
            <a:ext cx="213431" cy="214685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5" name="Google Shape;665;p40"/>
          <p:cNvSpPr/>
          <p:nvPr/>
        </p:nvSpPr>
        <p:spPr>
          <a:xfrm rot="-1685758">
            <a:off x="1428932" y="3807847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6" name="Google Shape;666;p40"/>
          <p:cNvSpPr/>
          <p:nvPr/>
        </p:nvSpPr>
        <p:spPr>
          <a:xfrm>
            <a:off x="7932086" y="3693012"/>
            <a:ext cx="80847" cy="8084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7" name="Google Shape;667;p40">
            <a:hlinkClick r:id="" action="ppaction://hlinkshowjump?jump=nextslide"/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8" name="Google Shape;668;p40">
            <a:hlinkClick r:id="" action="ppaction://hlinkshowjump?jump=previousslide"/>
          </p:cNvPr>
          <p:cNvSpPr/>
          <p:nvPr/>
        </p:nvSpPr>
        <p:spPr>
          <a:xfrm rot="-5400000" flipH="1">
            <a:off x="73197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9" name="Google Shape;669;p40">
            <a:hlinkClick r:id="rId4" action="ppaction://hlinksldjump"/>
          </p:cNvPr>
          <p:cNvSpPr txBox="1"/>
          <p:nvPr/>
        </p:nvSpPr>
        <p:spPr>
          <a:xfrm>
            <a:off x="92245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MENU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670" name="Google Shape;670;p40">
            <a:hlinkClick r:id="rId5" action="ppaction://hlinksldjump"/>
          </p:cNvPr>
          <p:cNvSpPr txBox="1"/>
          <p:nvPr/>
        </p:nvSpPr>
        <p:spPr>
          <a:xfrm>
            <a:off x="151793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ANALYSIS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671" name="Google Shape;671;p40">
            <a:hlinkClick r:id="" action="ppaction://noaction"/>
          </p:cNvPr>
          <p:cNvSpPr txBox="1"/>
          <p:nvPr/>
        </p:nvSpPr>
        <p:spPr>
          <a:xfrm>
            <a:off x="211341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CONTACT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672" name="Google Shape;672;p40"/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673" name="Google Shape;673;p40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40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40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40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40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40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40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40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40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2" name="Google Shape;682;p40">
            <a:hlinkClick r:id="rId6" action="ppaction://hlinksldjump"/>
          </p:cNvPr>
          <p:cNvSpPr/>
          <p:nvPr/>
        </p:nvSpPr>
        <p:spPr>
          <a:xfrm>
            <a:off x="669500" y="2765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D7C7D0-0184-1CE4-3560-975ED57102CB}"/>
              </a:ext>
            </a:extLst>
          </p:cNvPr>
          <p:cNvSpPr txBox="1"/>
          <p:nvPr/>
        </p:nvSpPr>
        <p:spPr>
          <a:xfrm>
            <a:off x="2635410" y="3539121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D1D5DB"/>
                </a:solidFill>
                <a:effectLst/>
                <a:latin typeface="+mj-lt"/>
              </a:rPr>
              <a:t>Predicting Crime Rates Using Data Analysis</a:t>
            </a:r>
            <a:endParaRPr lang="en-US" dirty="0">
              <a:latin typeface="+mj-lt"/>
            </a:endParaRPr>
          </a:p>
        </p:txBody>
      </p:sp>
    </p:spTree>
    <p:custDataLst>
      <p:tags r:id="rId1"/>
    </p:custData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p42"/>
          <p:cNvSpPr txBox="1">
            <a:spLocks noGrp="1"/>
          </p:cNvSpPr>
          <p:nvPr>
            <p:ph type="title"/>
          </p:nvPr>
        </p:nvSpPr>
        <p:spPr>
          <a:xfrm>
            <a:off x="736350" y="954992"/>
            <a:ext cx="22305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Objective:</a:t>
            </a:r>
            <a:endParaRPr dirty="0"/>
          </a:p>
        </p:txBody>
      </p:sp>
      <p:sp>
        <p:nvSpPr>
          <p:cNvPr id="754" name="Google Shape;754;p42"/>
          <p:cNvSpPr txBox="1">
            <a:spLocks noGrp="1"/>
          </p:cNvSpPr>
          <p:nvPr>
            <p:ph type="subTitle" idx="1"/>
          </p:nvPr>
        </p:nvSpPr>
        <p:spPr>
          <a:xfrm>
            <a:off x="736350" y="1705973"/>
            <a:ext cx="2527355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To develop a predictive model that accurately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forecasts crime rates in specific areas, using historical crime data and various predictive analytics techniques.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To identify patterns and trends in criminal activity, which can inform proactive crime prevention strategies.</a:t>
            </a:r>
          </a:p>
        </p:txBody>
      </p:sp>
      <p:sp>
        <p:nvSpPr>
          <p:cNvPr id="755" name="Google Shape;755;p42"/>
          <p:cNvSpPr txBox="1">
            <a:spLocks noGrp="1"/>
          </p:cNvSpPr>
          <p:nvPr>
            <p:ph type="title" idx="2"/>
          </p:nvPr>
        </p:nvSpPr>
        <p:spPr>
          <a:xfrm>
            <a:off x="6199188" y="954992"/>
            <a:ext cx="22305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Approach:</a:t>
            </a:r>
            <a:endParaRPr dirty="0"/>
          </a:p>
        </p:txBody>
      </p:sp>
      <p:sp>
        <p:nvSpPr>
          <p:cNvPr id="756" name="Google Shape;756;p42"/>
          <p:cNvSpPr txBox="1">
            <a:spLocks noGrp="1"/>
          </p:cNvSpPr>
          <p:nvPr>
            <p:ph type="subTitle" idx="3"/>
          </p:nvPr>
        </p:nvSpPr>
        <p:spPr>
          <a:xfrm>
            <a:off x="6221238" y="1705973"/>
            <a:ext cx="22305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Incorporating various features such as location coordinates, time of incidents, and types of crime for a comprehensive analysis.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Using machine learning algorithms (like linear regression) and data visualization techniques to analyze crime patterns.</a:t>
            </a:r>
            <a:endParaRPr dirty="0"/>
          </a:p>
        </p:txBody>
      </p:sp>
      <p:sp>
        <p:nvSpPr>
          <p:cNvPr id="765" name="Google Shape;765;p42"/>
          <p:cNvSpPr txBox="1">
            <a:spLocks noGrp="1"/>
          </p:cNvSpPr>
          <p:nvPr>
            <p:ph type="title" idx="4"/>
          </p:nvPr>
        </p:nvSpPr>
        <p:spPr>
          <a:xfrm>
            <a:off x="3467769" y="954992"/>
            <a:ext cx="22305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Challenges:</a:t>
            </a:r>
            <a:endParaRPr dirty="0"/>
          </a:p>
        </p:txBody>
      </p:sp>
      <p:sp>
        <p:nvSpPr>
          <p:cNvPr id="766" name="Google Shape;766;p42"/>
          <p:cNvSpPr txBox="1">
            <a:spLocks noGrp="1"/>
          </p:cNvSpPr>
          <p:nvPr>
            <p:ph type="subTitle" idx="5"/>
          </p:nvPr>
        </p:nvSpPr>
        <p:spPr>
          <a:xfrm>
            <a:off x="3627221" y="1705973"/>
            <a:ext cx="22305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Dealing with large, complex datasets that may contain incomplete or inconsistent records.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Ensuring the predictive model is sensitive to the dynamic nature of crime and demographic changes.</a:t>
            </a:r>
          </a:p>
        </p:txBody>
      </p:sp>
      <p:cxnSp>
        <p:nvCxnSpPr>
          <p:cNvPr id="757" name="Google Shape;757;p42"/>
          <p:cNvCxnSpPr>
            <a:cxnSpLocks/>
          </p:cNvCxnSpPr>
          <p:nvPr/>
        </p:nvCxnSpPr>
        <p:spPr>
          <a:xfrm>
            <a:off x="758400" y="1582417"/>
            <a:ext cx="2186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58" name="Google Shape;758;p42"/>
          <p:cNvCxnSpPr>
            <a:cxnSpLocks/>
          </p:cNvCxnSpPr>
          <p:nvPr/>
        </p:nvCxnSpPr>
        <p:spPr>
          <a:xfrm>
            <a:off x="6221238" y="1582417"/>
            <a:ext cx="2186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59" name="Google Shape;759;p42"/>
          <p:cNvSpPr txBox="1"/>
          <p:nvPr/>
        </p:nvSpPr>
        <p:spPr>
          <a:xfrm>
            <a:off x="7062300" y="212749"/>
            <a:ext cx="13674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Data ANALYSIS</a:t>
            </a:r>
            <a:endParaRPr>
              <a:solidFill>
                <a:schemeClr val="lt2"/>
              </a:solidFill>
            </a:endParaRPr>
          </a:p>
        </p:txBody>
      </p:sp>
      <p:cxnSp>
        <p:nvCxnSpPr>
          <p:cNvPr id="768" name="Google Shape;768;p42"/>
          <p:cNvCxnSpPr>
            <a:cxnSpLocks/>
          </p:cNvCxnSpPr>
          <p:nvPr/>
        </p:nvCxnSpPr>
        <p:spPr>
          <a:xfrm>
            <a:off x="3489819" y="1582417"/>
            <a:ext cx="2186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69" name="Google Shape;769;p42">
            <a:hlinkClick r:id="" action="ppaction://hlinkshowjump?jump=nextslide"/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0" name="Google Shape;770;p42">
            <a:hlinkClick r:id="" action="ppaction://hlinkshowjump?jump=previousslide"/>
          </p:cNvPr>
          <p:cNvSpPr/>
          <p:nvPr/>
        </p:nvSpPr>
        <p:spPr>
          <a:xfrm rot="-5400000" flipH="1">
            <a:off x="73197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1" name="Google Shape;771;p42">
            <a:hlinkClick r:id="rId4" action="ppaction://hlinksldjump"/>
          </p:cNvPr>
          <p:cNvSpPr txBox="1"/>
          <p:nvPr/>
        </p:nvSpPr>
        <p:spPr>
          <a:xfrm>
            <a:off x="92245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MENU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772" name="Google Shape;772;p42">
            <a:hlinkClick r:id="rId5" action="ppaction://hlinksldjump"/>
          </p:cNvPr>
          <p:cNvSpPr txBox="1"/>
          <p:nvPr/>
        </p:nvSpPr>
        <p:spPr>
          <a:xfrm>
            <a:off x="151793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ANALYSIS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773" name="Google Shape;773;p42">
            <a:hlinkClick r:id="" action="ppaction://noaction"/>
          </p:cNvPr>
          <p:cNvSpPr txBox="1"/>
          <p:nvPr/>
        </p:nvSpPr>
        <p:spPr>
          <a:xfrm>
            <a:off x="211341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CONTACT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774" name="Google Shape;774;p42"/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775" name="Google Shape;775;p42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42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42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42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42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42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42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42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42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84" name="Google Shape;784;p42">
            <a:hlinkClick r:id="rId6" action="ppaction://hlinksldjump"/>
          </p:cNvPr>
          <p:cNvSpPr/>
          <p:nvPr/>
        </p:nvSpPr>
        <p:spPr>
          <a:xfrm>
            <a:off x="669500" y="2765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6" name="Google Shape;786;p42"/>
          <p:cNvSpPr/>
          <p:nvPr/>
        </p:nvSpPr>
        <p:spPr>
          <a:xfrm>
            <a:off x="7855677" y="763038"/>
            <a:ext cx="335779" cy="396117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7" name="Google Shape;787;p42"/>
          <p:cNvSpPr/>
          <p:nvPr/>
        </p:nvSpPr>
        <p:spPr>
          <a:xfrm>
            <a:off x="6424164" y="802074"/>
            <a:ext cx="107827" cy="108460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9" name="Google Shape;789;p42"/>
          <p:cNvSpPr/>
          <p:nvPr/>
        </p:nvSpPr>
        <p:spPr>
          <a:xfrm>
            <a:off x="7556037" y="722953"/>
            <a:ext cx="80847" cy="8084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0" name="Google Shape;790;p42"/>
          <p:cNvSpPr/>
          <p:nvPr/>
        </p:nvSpPr>
        <p:spPr>
          <a:xfrm>
            <a:off x="8297713" y="1335268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Google Shape;897;p44"/>
          <p:cNvSpPr txBox="1">
            <a:spLocks noGrp="1"/>
          </p:cNvSpPr>
          <p:nvPr>
            <p:ph type="title"/>
          </p:nvPr>
        </p:nvSpPr>
        <p:spPr>
          <a:xfrm>
            <a:off x="1358398" y="2484688"/>
            <a:ext cx="2317204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Information</a:t>
            </a:r>
            <a:endParaRPr dirty="0"/>
          </a:p>
        </p:txBody>
      </p:sp>
      <p:sp>
        <p:nvSpPr>
          <p:cNvPr id="898" name="Google Shape;898;p44"/>
          <p:cNvSpPr txBox="1">
            <a:spLocks noGrp="1"/>
          </p:cNvSpPr>
          <p:nvPr>
            <p:ph type="subTitle" idx="1"/>
          </p:nvPr>
        </p:nvSpPr>
        <p:spPr>
          <a:xfrm>
            <a:off x="1358397" y="3131503"/>
            <a:ext cx="2971953" cy="78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-US" dirty="0"/>
              <a:t>Source: Kaggle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-US" dirty="0"/>
              <a:t>Geographical Focus: Philadelphia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-US" dirty="0"/>
              <a:t>Time Frame: 2018 – 2023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-US" dirty="0"/>
              <a:t>Volume: 639742</a:t>
            </a:r>
          </a:p>
        </p:txBody>
      </p:sp>
      <p:sp>
        <p:nvSpPr>
          <p:cNvPr id="899" name="Google Shape;899;p44"/>
          <p:cNvSpPr txBox="1">
            <a:spLocks noGrp="1"/>
          </p:cNvSpPr>
          <p:nvPr>
            <p:ph type="title" idx="2"/>
          </p:nvPr>
        </p:nvSpPr>
        <p:spPr>
          <a:xfrm>
            <a:off x="4999425" y="1781302"/>
            <a:ext cx="22305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Features:</a:t>
            </a:r>
            <a:endParaRPr dirty="0"/>
          </a:p>
        </p:txBody>
      </p:sp>
      <p:sp>
        <p:nvSpPr>
          <p:cNvPr id="901" name="Google Shape;901;p44"/>
          <p:cNvSpPr txBox="1">
            <a:spLocks noGrp="1"/>
          </p:cNvSpPr>
          <p:nvPr>
            <p:ph type="title" idx="4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Dataset utilized:</a:t>
            </a:r>
            <a:br>
              <a:rPr lang="en-US" dirty="0"/>
            </a:br>
            <a:endParaRPr lang="en-US" dirty="0"/>
          </a:p>
        </p:txBody>
      </p:sp>
      <p:cxnSp>
        <p:nvCxnSpPr>
          <p:cNvPr id="902" name="Google Shape;902;p44"/>
          <p:cNvCxnSpPr>
            <a:cxnSpLocks/>
          </p:cNvCxnSpPr>
          <p:nvPr/>
        </p:nvCxnSpPr>
        <p:spPr>
          <a:xfrm>
            <a:off x="1380448" y="3112113"/>
            <a:ext cx="227138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03" name="Google Shape;903;p44"/>
          <p:cNvSpPr/>
          <p:nvPr/>
        </p:nvSpPr>
        <p:spPr>
          <a:xfrm>
            <a:off x="2035375" y="1521051"/>
            <a:ext cx="910617" cy="876452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4" name="Google Shape;904;p44"/>
          <p:cNvSpPr/>
          <p:nvPr/>
        </p:nvSpPr>
        <p:spPr>
          <a:xfrm>
            <a:off x="5676403" y="817665"/>
            <a:ext cx="876544" cy="876452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05" name="Google Shape;905;p44"/>
          <p:cNvCxnSpPr/>
          <p:nvPr/>
        </p:nvCxnSpPr>
        <p:spPr>
          <a:xfrm>
            <a:off x="5021475" y="2408727"/>
            <a:ext cx="2186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06" name="Google Shape;906;p44"/>
          <p:cNvGrpSpPr/>
          <p:nvPr/>
        </p:nvGrpSpPr>
        <p:grpSpPr>
          <a:xfrm>
            <a:off x="5894668" y="1051878"/>
            <a:ext cx="440015" cy="408027"/>
            <a:chOff x="718806" y="4182207"/>
            <a:chExt cx="438961" cy="407050"/>
          </a:xfrm>
        </p:grpSpPr>
        <p:sp>
          <p:nvSpPr>
            <p:cNvPr id="907" name="Google Shape;907;p44"/>
            <p:cNvSpPr/>
            <p:nvPr/>
          </p:nvSpPr>
          <p:spPr>
            <a:xfrm>
              <a:off x="968521" y="4402860"/>
              <a:ext cx="189246" cy="186397"/>
            </a:xfrm>
            <a:custGeom>
              <a:avLst/>
              <a:gdLst/>
              <a:ahLst/>
              <a:cxnLst/>
              <a:rect l="l" t="t" r="r" b="b"/>
              <a:pathLst>
                <a:path w="9364" h="9223" extrusionOk="0">
                  <a:moveTo>
                    <a:pt x="657" y="1"/>
                  </a:moveTo>
                  <a:cubicBezTo>
                    <a:pt x="284" y="1"/>
                    <a:pt x="0" y="359"/>
                    <a:pt x="107" y="733"/>
                  </a:cubicBezTo>
                  <a:lnTo>
                    <a:pt x="2239" y="8690"/>
                  </a:lnTo>
                  <a:cubicBezTo>
                    <a:pt x="2318" y="8973"/>
                    <a:pt x="2555" y="9123"/>
                    <a:pt x="2795" y="9123"/>
                  </a:cubicBezTo>
                  <a:cubicBezTo>
                    <a:pt x="2986" y="9123"/>
                    <a:pt x="3177" y="9029"/>
                    <a:pt x="3294" y="8832"/>
                  </a:cubicBezTo>
                  <a:lnTo>
                    <a:pt x="4207" y="7289"/>
                  </a:lnTo>
                  <a:lnTo>
                    <a:pt x="5973" y="9055"/>
                  </a:lnTo>
                  <a:cubicBezTo>
                    <a:pt x="6085" y="9167"/>
                    <a:pt x="6232" y="9222"/>
                    <a:pt x="6379" y="9222"/>
                  </a:cubicBezTo>
                  <a:cubicBezTo>
                    <a:pt x="6526" y="9222"/>
                    <a:pt x="6674" y="9167"/>
                    <a:pt x="6785" y="9055"/>
                  </a:cubicBezTo>
                  <a:lnTo>
                    <a:pt x="9119" y="6721"/>
                  </a:lnTo>
                  <a:cubicBezTo>
                    <a:pt x="9343" y="6498"/>
                    <a:pt x="9343" y="6132"/>
                    <a:pt x="9119" y="5889"/>
                  </a:cubicBezTo>
                  <a:lnTo>
                    <a:pt x="7374" y="4143"/>
                  </a:lnTo>
                  <a:lnTo>
                    <a:pt x="8916" y="3230"/>
                  </a:lnTo>
                  <a:cubicBezTo>
                    <a:pt x="9363" y="2966"/>
                    <a:pt x="9262" y="2296"/>
                    <a:pt x="8774" y="2154"/>
                  </a:cubicBezTo>
                  <a:lnTo>
                    <a:pt x="818" y="23"/>
                  </a:lnTo>
                  <a:cubicBezTo>
                    <a:pt x="763" y="8"/>
                    <a:pt x="709" y="1"/>
                    <a:pt x="6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44"/>
            <p:cNvSpPr/>
            <p:nvPr/>
          </p:nvSpPr>
          <p:spPr>
            <a:xfrm>
              <a:off x="796756" y="4357367"/>
              <a:ext cx="64005" cy="25444"/>
            </a:xfrm>
            <a:custGeom>
              <a:avLst/>
              <a:gdLst/>
              <a:ahLst/>
              <a:cxnLst/>
              <a:rect l="l" t="t" r="r" b="b"/>
              <a:pathLst>
                <a:path w="3167" h="1259" extrusionOk="0">
                  <a:moveTo>
                    <a:pt x="629" y="0"/>
                  </a:moveTo>
                  <a:cubicBezTo>
                    <a:pt x="284" y="0"/>
                    <a:pt x="0" y="284"/>
                    <a:pt x="0" y="630"/>
                  </a:cubicBezTo>
                  <a:cubicBezTo>
                    <a:pt x="0" y="975"/>
                    <a:pt x="284" y="1259"/>
                    <a:pt x="629" y="1259"/>
                  </a:cubicBezTo>
                  <a:lnTo>
                    <a:pt x="2537" y="1259"/>
                  </a:lnTo>
                  <a:cubicBezTo>
                    <a:pt x="2882" y="1259"/>
                    <a:pt x="3167" y="975"/>
                    <a:pt x="3167" y="630"/>
                  </a:cubicBezTo>
                  <a:cubicBezTo>
                    <a:pt x="3167" y="284"/>
                    <a:pt x="2882" y="0"/>
                    <a:pt x="25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44"/>
            <p:cNvSpPr/>
            <p:nvPr/>
          </p:nvSpPr>
          <p:spPr>
            <a:xfrm>
              <a:off x="832851" y="4420948"/>
              <a:ext cx="55396" cy="52829"/>
            </a:xfrm>
            <a:custGeom>
              <a:avLst/>
              <a:gdLst/>
              <a:ahLst/>
              <a:cxnLst/>
              <a:rect l="l" t="t" r="r" b="b"/>
              <a:pathLst>
                <a:path w="2741" h="2614" extrusionOk="0">
                  <a:moveTo>
                    <a:pt x="2030" y="0"/>
                  </a:moveTo>
                  <a:cubicBezTo>
                    <a:pt x="1868" y="0"/>
                    <a:pt x="1705" y="61"/>
                    <a:pt x="1584" y="183"/>
                  </a:cubicBezTo>
                  <a:lnTo>
                    <a:pt x="244" y="1523"/>
                  </a:lnTo>
                  <a:cubicBezTo>
                    <a:pt x="0" y="1766"/>
                    <a:pt x="0" y="2172"/>
                    <a:pt x="244" y="2416"/>
                  </a:cubicBezTo>
                  <a:cubicBezTo>
                    <a:pt x="366" y="2548"/>
                    <a:pt x="528" y="2614"/>
                    <a:pt x="690" y="2614"/>
                  </a:cubicBezTo>
                  <a:cubicBezTo>
                    <a:pt x="853" y="2614"/>
                    <a:pt x="1015" y="2548"/>
                    <a:pt x="1137" y="2416"/>
                  </a:cubicBezTo>
                  <a:lnTo>
                    <a:pt x="2477" y="1076"/>
                  </a:lnTo>
                  <a:cubicBezTo>
                    <a:pt x="2740" y="833"/>
                    <a:pt x="2740" y="427"/>
                    <a:pt x="2477" y="183"/>
                  </a:cubicBezTo>
                  <a:cubicBezTo>
                    <a:pt x="2355" y="61"/>
                    <a:pt x="2192" y="0"/>
                    <a:pt x="20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44"/>
            <p:cNvSpPr/>
            <p:nvPr/>
          </p:nvSpPr>
          <p:spPr>
            <a:xfrm>
              <a:off x="718806" y="4182207"/>
              <a:ext cx="437304" cy="239165"/>
            </a:xfrm>
            <a:custGeom>
              <a:avLst/>
              <a:gdLst/>
              <a:ahLst/>
              <a:cxnLst/>
              <a:rect l="l" t="t" r="r" b="b"/>
              <a:pathLst>
                <a:path w="21638" h="11834" extrusionOk="0">
                  <a:moveTo>
                    <a:pt x="2538" y="0"/>
                  </a:moveTo>
                  <a:cubicBezTo>
                    <a:pt x="1137" y="0"/>
                    <a:pt x="1" y="1137"/>
                    <a:pt x="1" y="2517"/>
                  </a:cubicBezTo>
                  <a:cubicBezTo>
                    <a:pt x="1" y="3918"/>
                    <a:pt x="1137" y="5054"/>
                    <a:pt x="2538" y="5054"/>
                  </a:cubicBezTo>
                  <a:cubicBezTo>
                    <a:pt x="3086" y="5054"/>
                    <a:pt x="3614" y="4872"/>
                    <a:pt x="4040" y="4567"/>
                  </a:cubicBezTo>
                  <a:lnTo>
                    <a:pt x="8526" y="8241"/>
                  </a:lnTo>
                  <a:cubicBezTo>
                    <a:pt x="8383" y="8566"/>
                    <a:pt x="8282" y="8911"/>
                    <a:pt x="8282" y="9297"/>
                  </a:cubicBezTo>
                  <a:cubicBezTo>
                    <a:pt x="8282" y="10697"/>
                    <a:pt x="9419" y="11834"/>
                    <a:pt x="10819" y="11834"/>
                  </a:cubicBezTo>
                  <a:cubicBezTo>
                    <a:pt x="12220" y="11834"/>
                    <a:pt x="13356" y="10697"/>
                    <a:pt x="13356" y="9297"/>
                  </a:cubicBezTo>
                  <a:cubicBezTo>
                    <a:pt x="13356" y="8911"/>
                    <a:pt x="13275" y="8566"/>
                    <a:pt x="13133" y="8241"/>
                  </a:cubicBezTo>
                  <a:lnTo>
                    <a:pt x="17619" y="4567"/>
                  </a:lnTo>
                  <a:cubicBezTo>
                    <a:pt x="18025" y="4872"/>
                    <a:pt x="18553" y="5054"/>
                    <a:pt x="19121" y="5054"/>
                  </a:cubicBezTo>
                  <a:cubicBezTo>
                    <a:pt x="20501" y="5054"/>
                    <a:pt x="21638" y="3918"/>
                    <a:pt x="21638" y="2517"/>
                  </a:cubicBezTo>
                  <a:cubicBezTo>
                    <a:pt x="21638" y="1137"/>
                    <a:pt x="20501" y="0"/>
                    <a:pt x="19121" y="0"/>
                  </a:cubicBezTo>
                  <a:cubicBezTo>
                    <a:pt x="17720" y="0"/>
                    <a:pt x="16584" y="1137"/>
                    <a:pt x="16584" y="2517"/>
                  </a:cubicBezTo>
                  <a:cubicBezTo>
                    <a:pt x="16584" y="2903"/>
                    <a:pt x="16665" y="3268"/>
                    <a:pt x="16807" y="3593"/>
                  </a:cubicBezTo>
                  <a:lnTo>
                    <a:pt x="12321" y="7246"/>
                  </a:lnTo>
                  <a:cubicBezTo>
                    <a:pt x="11885" y="6922"/>
                    <a:pt x="11362" y="6759"/>
                    <a:pt x="10834" y="6759"/>
                  </a:cubicBezTo>
                  <a:cubicBezTo>
                    <a:pt x="10307" y="6759"/>
                    <a:pt x="9774" y="6922"/>
                    <a:pt x="9317" y="7246"/>
                  </a:cubicBezTo>
                  <a:lnTo>
                    <a:pt x="4831" y="3593"/>
                  </a:lnTo>
                  <a:cubicBezTo>
                    <a:pt x="4973" y="3268"/>
                    <a:pt x="5075" y="2903"/>
                    <a:pt x="5075" y="2517"/>
                  </a:cubicBezTo>
                  <a:cubicBezTo>
                    <a:pt x="5075" y="1137"/>
                    <a:pt x="3938" y="0"/>
                    <a:pt x="25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44"/>
            <p:cNvSpPr/>
            <p:nvPr/>
          </p:nvSpPr>
          <p:spPr>
            <a:xfrm>
              <a:off x="924726" y="4446796"/>
              <a:ext cx="25465" cy="64005"/>
            </a:xfrm>
            <a:custGeom>
              <a:avLst/>
              <a:gdLst/>
              <a:ahLst/>
              <a:cxnLst/>
              <a:rect l="l" t="t" r="r" b="b"/>
              <a:pathLst>
                <a:path w="1260" h="3167" extrusionOk="0">
                  <a:moveTo>
                    <a:pt x="630" y="0"/>
                  </a:moveTo>
                  <a:cubicBezTo>
                    <a:pt x="285" y="0"/>
                    <a:pt x="1" y="284"/>
                    <a:pt x="1" y="629"/>
                  </a:cubicBezTo>
                  <a:lnTo>
                    <a:pt x="1" y="2537"/>
                  </a:lnTo>
                  <a:cubicBezTo>
                    <a:pt x="1" y="2882"/>
                    <a:pt x="285" y="3167"/>
                    <a:pt x="630" y="3167"/>
                  </a:cubicBezTo>
                  <a:cubicBezTo>
                    <a:pt x="975" y="3167"/>
                    <a:pt x="1259" y="2882"/>
                    <a:pt x="1259" y="2537"/>
                  </a:cubicBezTo>
                  <a:lnTo>
                    <a:pt x="1259" y="629"/>
                  </a:lnTo>
                  <a:cubicBezTo>
                    <a:pt x="1259" y="284"/>
                    <a:pt x="975" y="0"/>
                    <a:pt x="6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2" name="Google Shape;912;p44"/>
          <p:cNvGrpSpPr/>
          <p:nvPr/>
        </p:nvGrpSpPr>
        <p:grpSpPr>
          <a:xfrm>
            <a:off x="2254259" y="1739887"/>
            <a:ext cx="455835" cy="438779"/>
            <a:chOff x="1322640" y="1172049"/>
            <a:chExt cx="437728" cy="437728"/>
          </a:xfrm>
        </p:grpSpPr>
        <p:sp>
          <p:nvSpPr>
            <p:cNvPr id="913" name="Google Shape;913;p44"/>
            <p:cNvSpPr/>
            <p:nvPr/>
          </p:nvSpPr>
          <p:spPr>
            <a:xfrm>
              <a:off x="1322640" y="1172049"/>
              <a:ext cx="77142" cy="77142"/>
            </a:xfrm>
            <a:custGeom>
              <a:avLst/>
              <a:gdLst/>
              <a:ahLst/>
              <a:cxnLst/>
              <a:rect l="l" t="t" r="r" b="b"/>
              <a:pathLst>
                <a:path w="3817" h="3817" extrusionOk="0">
                  <a:moveTo>
                    <a:pt x="1909" y="1"/>
                  </a:moveTo>
                  <a:cubicBezTo>
                    <a:pt x="853" y="1"/>
                    <a:pt x="1" y="853"/>
                    <a:pt x="1" y="1909"/>
                  </a:cubicBezTo>
                  <a:cubicBezTo>
                    <a:pt x="1" y="2964"/>
                    <a:pt x="853" y="3816"/>
                    <a:pt x="1909" y="3816"/>
                  </a:cubicBezTo>
                  <a:cubicBezTo>
                    <a:pt x="2964" y="3816"/>
                    <a:pt x="3817" y="2964"/>
                    <a:pt x="3817" y="1909"/>
                  </a:cubicBezTo>
                  <a:cubicBezTo>
                    <a:pt x="3817" y="853"/>
                    <a:pt x="2964" y="1"/>
                    <a:pt x="19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44"/>
            <p:cNvSpPr/>
            <p:nvPr/>
          </p:nvSpPr>
          <p:spPr>
            <a:xfrm>
              <a:off x="1683227" y="1172049"/>
              <a:ext cx="77142" cy="77142"/>
            </a:xfrm>
            <a:custGeom>
              <a:avLst/>
              <a:gdLst/>
              <a:ahLst/>
              <a:cxnLst/>
              <a:rect l="l" t="t" r="r" b="b"/>
              <a:pathLst>
                <a:path w="3817" h="3817" extrusionOk="0">
                  <a:moveTo>
                    <a:pt x="1908" y="1"/>
                  </a:moveTo>
                  <a:cubicBezTo>
                    <a:pt x="853" y="1"/>
                    <a:pt x="0" y="853"/>
                    <a:pt x="0" y="1909"/>
                  </a:cubicBezTo>
                  <a:cubicBezTo>
                    <a:pt x="0" y="2964"/>
                    <a:pt x="853" y="3816"/>
                    <a:pt x="1908" y="3816"/>
                  </a:cubicBezTo>
                  <a:cubicBezTo>
                    <a:pt x="2964" y="3816"/>
                    <a:pt x="3816" y="2964"/>
                    <a:pt x="3816" y="1909"/>
                  </a:cubicBezTo>
                  <a:cubicBezTo>
                    <a:pt x="3816" y="853"/>
                    <a:pt x="2964" y="1"/>
                    <a:pt x="19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44"/>
            <p:cNvSpPr/>
            <p:nvPr/>
          </p:nvSpPr>
          <p:spPr>
            <a:xfrm>
              <a:off x="1322640" y="1532636"/>
              <a:ext cx="77142" cy="77142"/>
            </a:xfrm>
            <a:custGeom>
              <a:avLst/>
              <a:gdLst/>
              <a:ahLst/>
              <a:cxnLst/>
              <a:rect l="l" t="t" r="r" b="b"/>
              <a:pathLst>
                <a:path w="3817" h="3817" extrusionOk="0">
                  <a:moveTo>
                    <a:pt x="1909" y="0"/>
                  </a:moveTo>
                  <a:cubicBezTo>
                    <a:pt x="853" y="0"/>
                    <a:pt x="1" y="853"/>
                    <a:pt x="1" y="1908"/>
                  </a:cubicBezTo>
                  <a:cubicBezTo>
                    <a:pt x="1" y="2964"/>
                    <a:pt x="853" y="3816"/>
                    <a:pt x="1909" y="3816"/>
                  </a:cubicBezTo>
                  <a:cubicBezTo>
                    <a:pt x="2964" y="3816"/>
                    <a:pt x="3817" y="2964"/>
                    <a:pt x="3817" y="1908"/>
                  </a:cubicBezTo>
                  <a:cubicBezTo>
                    <a:pt x="3817" y="853"/>
                    <a:pt x="2964" y="0"/>
                    <a:pt x="19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44"/>
            <p:cNvSpPr/>
            <p:nvPr/>
          </p:nvSpPr>
          <p:spPr>
            <a:xfrm>
              <a:off x="1683227" y="1532636"/>
              <a:ext cx="77142" cy="77142"/>
            </a:xfrm>
            <a:custGeom>
              <a:avLst/>
              <a:gdLst/>
              <a:ahLst/>
              <a:cxnLst/>
              <a:rect l="l" t="t" r="r" b="b"/>
              <a:pathLst>
                <a:path w="3817" h="3817" extrusionOk="0">
                  <a:moveTo>
                    <a:pt x="1908" y="0"/>
                  </a:moveTo>
                  <a:cubicBezTo>
                    <a:pt x="853" y="0"/>
                    <a:pt x="0" y="853"/>
                    <a:pt x="0" y="1908"/>
                  </a:cubicBezTo>
                  <a:cubicBezTo>
                    <a:pt x="0" y="2964"/>
                    <a:pt x="853" y="3816"/>
                    <a:pt x="1908" y="3816"/>
                  </a:cubicBezTo>
                  <a:cubicBezTo>
                    <a:pt x="2964" y="3816"/>
                    <a:pt x="3816" y="2964"/>
                    <a:pt x="3816" y="1908"/>
                  </a:cubicBezTo>
                  <a:cubicBezTo>
                    <a:pt x="3816" y="853"/>
                    <a:pt x="2964" y="0"/>
                    <a:pt x="19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44"/>
            <p:cNvSpPr/>
            <p:nvPr/>
          </p:nvSpPr>
          <p:spPr>
            <a:xfrm>
              <a:off x="1425206" y="1197897"/>
              <a:ext cx="60731" cy="25444"/>
            </a:xfrm>
            <a:custGeom>
              <a:avLst/>
              <a:gdLst/>
              <a:ahLst/>
              <a:cxnLst/>
              <a:rect l="l" t="t" r="r" b="b"/>
              <a:pathLst>
                <a:path w="3005" h="1259" extrusionOk="0">
                  <a:moveTo>
                    <a:pt x="650" y="0"/>
                  </a:moveTo>
                  <a:cubicBezTo>
                    <a:pt x="284" y="0"/>
                    <a:pt x="0" y="284"/>
                    <a:pt x="0" y="630"/>
                  </a:cubicBezTo>
                  <a:cubicBezTo>
                    <a:pt x="0" y="975"/>
                    <a:pt x="284" y="1259"/>
                    <a:pt x="650" y="1259"/>
                  </a:cubicBezTo>
                  <a:lnTo>
                    <a:pt x="2355" y="1259"/>
                  </a:lnTo>
                  <a:cubicBezTo>
                    <a:pt x="2720" y="1259"/>
                    <a:pt x="3004" y="975"/>
                    <a:pt x="3004" y="630"/>
                  </a:cubicBezTo>
                  <a:cubicBezTo>
                    <a:pt x="3004" y="284"/>
                    <a:pt x="2720" y="0"/>
                    <a:pt x="23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44"/>
            <p:cNvSpPr/>
            <p:nvPr/>
          </p:nvSpPr>
          <p:spPr>
            <a:xfrm>
              <a:off x="1597496" y="1197897"/>
              <a:ext cx="60307" cy="25444"/>
            </a:xfrm>
            <a:custGeom>
              <a:avLst/>
              <a:gdLst/>
              <a:ahLst/>
              <a:cxnLst/>
              <a:rect l="l" t="t" r="r" b="b"/>
              <a:pathLst>
                <a:path w="2984" h="1259" extrusionOk="0">
                  <a:moveTo>
                    <a:pt x="629" y="0"/>
                  </a:moveTo>
                  <a:cubicBezTo>
                    <a:pt x="284" y="0"/>
                    <a:pt x="0" y="284"/>
                    <a:pt x="0" y="630"/>
                  </a:cubicBezTo>
                  <a:cubicBezTo>
                    <a:pt x="0" y="975"/>
                    <a:pt x="284" y="1259"/>
                    <a:pt x="629" y="1259"/>
                  </a:cubicBezTo>
                  <a:lnTo>
                    <a:pt x="2355" y="1259"/>
                  </a:lnTo>
                  <a:cubicBezTo>
                    <a:pt x="2700" y="1259"/>
                    <a:pt x="2984" y="975"/>
                    <a:pt x="2984" y="630"/>
                  </a:cubicBezTo>
                  <a:cubicBezTo>
                    <a:pt x="2984" y="284"/>
                    <a:pt x="2700" y="0"/>
                    <a:pt x="23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44"/>
            <p:cNvSpPr/>
            <p:nvPr/>
          </p:nvSpPr>
          <p:spPr>
            <a:xfrm>
              <a:off x="1511341" y="1197897"/>
              <a:ext cx="60327" cy="25444"/>
            </a:xfrm>
            <a:custGeom>
              <a:avLst/>
              <a:gdLst/>
              <a:ahLst/>
              <a:cxnLst/>
              <a:rect l="l" t="t" r="r" b="b"/>
              <a:pathLst>
                <a:path w="2985" h="1259" extrusionOk="0">
                  <a:moveTo>
                    <a:pt x="630" y="0"/>
                  </a:moveTo>
                  <a:cubicBezTo>
                    <a:pt x="285" y="0"/>
                    <a:pt x="1" y="284"/>
                    <a:pt x="1" y="630"/>
                  </a:cubicBezTo>
                  <a:cubicBezTo>
                    <a:pt x="1" y="975"/>
                    <a:pt x="285" y="1259"/>
                    <a:pt x="630" y="1259"/>
                  </a:cubicBezTo>
                  <a:lnTo>
                    <a:pt x="2355" y="1259"/>
                  </a:lnTo>
                  <a:cubicBezTo>
                    <a:pt x="2700" y="1259"/>
                    <a:pt x="2984" y="975"/>
                    <a:pt x="2984" y="630"/>
                  </a:cubicBezTo>
                  <a:cubicBezTo>
                    <a:pt x="2984" y="284"/>
                    <a:pt x="2700" y="0"/>
                    <a:pt x="23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44"/>
            <p:cNvSpPr/>
            <p:nvPr/>
          </p:nvSpPr>
          <p:spPr>
            <a:xfrm>
              <a:off x="1348489" y="1274594"/>
              <a:ext cx="25444" cy="60327"/>
            </a:xfrm>
            <a:custGeom>
              <a:avLst/>
              <a:gdLst/>
              <a:ahLst/>
              <a:cxnLst/>
              <a:rect l="l" t="t" r="r" b="b"/>
              <a:pathLst>
                <a:path w="1259" h="2985" extrusionOk="0">
                  <a:moveTo>
                    <a:pt x="630" y="1"/>
                  </a:moveTo>
                  <a:cubicBezTo>
                    <a:pt x="285" y="1"/>
                    <a:pt x="0" y="285"/>
                    <a:pt x="0" y="630"/>
                  </a:cubicBezTo>
                  <a:lnTo>
                    <a:pt x="0" y="2355"/>
                  </a:lnTo>
                  <a:cubicBezTo>
                    <a:pt x="0" y="2701"/>
                    <a:pt x="285" y="2985"/>
                    <a:pt x="630" y="2985"/>
                  </a:cubicBezTo>
                  <a:cubicBezTo>
                    <a:pt x="975" y="2985"/>
                    <a:pt x="1259" y="2701"/>
                    <a:pt x="1259" y="2355"/>
                  </a:cubicBezTo>
                  <a:lnTo>
                    <a:pt x="1259" y="630"/>
                  </a:lnTo>
                  <a:cubicBezTo>
                    <a:pt x="1259" y="285"/>
                    <a:pt x="975" y="1"/>
                    <a:pt x="6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44"/>
            <p:cNvSpPr/>
            <p:nvPr/>
          </p:nvSpPr>
          <p:spPr>
            <a:xfrm>
              <a:off x="1348489" y="1446885"/>
              <a:ext cx="25444" cy="60327"/>
            </a:xfrm>
            <a:custGeom>
              <a:avLst/>
              <a:gdLst/>
              <a:ahLst/>
              <a:cxnLst/>
              <a:rect l="l" t="t" r="r" b="b"/>
              <a:pathLst>
                <a:path w="1259" h="2985" extrusionOk="0">
                  <a:moveTo>
                    <a:pt x="630" y="1"/>
                  </a:moveTo>
                  <a:cubicBezTo>
                    <a:pt x="285" y="1"/>
                    <a:pt x="0" y="285"/>
                    <a:pt x="0" y="630"/>
                  </a:cubicBezTo>
                  <a:lnTo>
                    <a:pt x="0" y="2355"/>
                  </a:lnTo>
                  <a:cubicBezTo>
                    <a:pt x="0" y="2701"/>
                    <a:pt x="285" y="2985"/>
                    <a:pt x="630" y="2985"/>
                  </a:cubicBezTo>
                  <a:cubicBezTo>
                    <a:pt x="975" y="2985"/>
                    <a:pt x="1259" y="2701"/>
                    <a:pt x="1259" y="2355"/>
                  </a:cubicBezTo>
                  <a:lnTo>
                    <a:pt x="1259" y="630"/>
                  </a:lnTo>
                  <a:cubicBezTo>
                    <a:pt x="1259" y="285"/>
                    <a:pt x="975" y="1"/>
                    <a:pt x="6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44"/>
            <p:cNvSpPr/>
            <p:nvPr/>
          </p:nvSpPr>
          <p:spPr>
            <a:xfrm>
              <a:off x="1348489" y="1360750"/>
              <a:ext cx="25444" cy="60327"/>
            </a:xfrm>
            <a:custGeom>
              <a:avLst/>
              <a:gdLst/>
              <a:ahLst/>
              <a:cxnLst/>
              <a:rect l="l" t="t" r="r" b="b"/>
              <a:pathLst>
                <a:path w="1259" h="2985" extrusionOk="0">
                  <a:moveTo>
                    <a:pt x="630" y="0"/>
                  </a:moveTo>
                  <a:cubicBezTo>
                    <a:pt x="285" y="0"/>
                    <a:pt x="0" y="285"/>
                    <a:pt x="0" y="630"/>
                  </a:cubicBezTo>
                  <a:lnTo>
                    <a:pt x="0" y="2355"/>
                  </a:lnTo>
                  <a:cubicBezTo>
                    <a:pt x="0" y="2700"/>
                    <a:pt x="285" y="2984"/>
                    <a:pt x="630" y="2984"/>
                  </a:cubicBezTo>
                  <a:cubicBezTo>
                    <a:pt x="975" y="2984"/>
                    <a:pt x="1259" y="2700"/>
                    <a:pt x="1259" y="2355"/>
                  </a:cubicBezTo>
                  <a:lnTo>
                    <a:pt x="1259" y="630"/>
                  </a:lnTo>
                  <a:cubicBezTo>
                    <a:pt x="1259" y="285"/>
                    <a:pt x="975" y="0"/>
                    <a:pt x="6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44"/>
            <p:cNvSpPr/>
            <p:nvPr/>
          </p:nvSpPr>
          <p:spPr>
            <a:xfrm>
              <a:off x="1709076" y="1274594"/>
              <a:ext cx="25444" cy="60327"/>
            </a:xfrm>
            <a:custGeom>
              <a:avLst/>
              <a:gdLst/>
              <a:ahLst/>
              <a:cxnLst/>
              <a:rect l="l" t="t" r="r" b="b"/>
              <a:pathLst>
                <a:path w="1259" h="2985" extrusionOk="0">
                  <a:moveTo>
                    <a:pt x="629" y="1"/>
                  </a:moveTo>
                  <a:cubicBezTo>
                    <a:pt x="284" y="1"/>
                    <a:pt x="0" y="285"/>
                    <a:pt x="0" y="630"/>
                  </a:cubicBezTo>
                  <a:lnTo>
                    <a:pt x="0" y="2355"/>
                  </a:lnTo>
                  <a:cubicBezTo>
                    <a:pt x="0" y="2701"/>
                    <a:pt x="284" y="2985"/>
                    <a:pt x="629" y="2985"/>
                  </a:cubicBezTo>
                  <a:cubicBezTo>
                    <a:pt x="974" y="2985"/>
                    <a:pt x="1259" y="2701"/>
                    <a:pt x="1259" y="2355"/>
                  </a:cubicBezTo>
                  <a:lnTo>
                    <a:pt x="1259" y="630"/>
                  </a:lnTo>
                  <a:cubicBezTo>
                    <a:pt x="1259" y="285"/>
                    <a:pt x="974" y="1"/>
                    <a:pt x="6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44"/>
            <p:cNvSpPr/>
            <p:nvPr/>
          </p:nvSpPr>
          <p:spPr>
            <a:xfrm>
              <a:off x="1709076" y="1446885"/>
              <a:ext cx="25444" cy="60327"/>
            </a:xfrm>
            <a:custGeom>
              <a:avLst/>
              <a:gdLst/>
              <a:ahLst/>
              <a:cxnLst/>
              <a:rect l="l" t="t" r="r" b="b"/>
              <a:pathLst>
                <a:path w="1259" h="2985" extrusionOk="0">
                  <a:moveTo>
                    <a:pt x="629" y="1"/>
                  </a:moveTo>
                  <a:cubicBezTo>
                    <a:pt x="284" y="1"/>
                    <a:pt x="0" y="285"/>
                    <a:pt x="0" y="630"/>
                  </a:cubicBezTo>
                  <a:lnTo>
                    <a:pt x="0" y="2355"/>
                  </a:lnTo>
                  <a:cubicBezTo>
                    <a:pt x="0" y="2701"/>
                    <a:pt x="284" y="2985"/>
                    <a:pt x="629" y="2985"/>
                  </a:cubicBezTo>
                  <a:cubicBezTo>
                    <a:pt x="974" y="2985"/>
                    <a:pt x="1259" y="2701"/>
                    <a:pt x="1259" y="2355"/>
                  </a:cubicBezTo>
                  <a:lnTo>
                    <a:pt x="1259" y="630"/>
                  </a:lnTo>
                  <a:cubicBezTo>
                    <a:pt x="1259" y="285"/>
                    <a:pt x="974" y="1"/>
                    <a:pt x="6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44"/>
            <p:cNvSpPr/>
            <p:nvPr/>
          </p:nvSpPr>
          <p:spPr>
            <a:xfrm>
              <a:off x="1709076" y="1360750"/>
              <a:ext cx="25444" cy="60327"/>
            </a:xfrm>
            <a:custGeom>
              <a:avLst/>
              <a:gdLst/>
              <a:ahLst/>
              <a:cxnLst/>
              <a:rect l="l" t="t" r="r" b="b"/>
              <a:pathLst>
                <a:path w="1259" h="2985" extrusionOk="0">
                  <a:moveTo>
                    <a:pt x="629" y="0"/>
                  </a:moveTo>
                  <a:cubicBezTo>
                    <a:pt x="284" y="0"/>
                    <a:pt x="0" y="285"/>
                    <a:pt x="0" y="630"/>
                  </a:cubicBezTo>
                  <a:lnTo>
                    <a:pt x="0" y="2355"/>
                  </a:lnTo>
                  <a:cubicBezTo>
                    <a:pt x="0" y="2700"/>
                    <a:pt x="284" y="2984"/>
                    <a:pt x="629" y="2984"/>
                  </a:cubicBezTo>
                  <a:cubicBezTo>
                    <a:pt x="974" y="2984"/>
                    <a:pt x="1259" y="2700"/>
                    <a:pt x="1259" y="2355"/>
                  </a:cubicBezTo>
                  <a:lnTo>
                    <a:pt x="1259" y="630"/>
                  </a:lnTo>
                  <a:cubicBezTo>
                    <a:pt x="1259" y="285"/>
                    <a:pt x="974" y="0"/>
                    <a:pt x="6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44"/>
            <p:cNvSpPr/>
            <p:nvPr/>
          </p:nvSpPr>
          <p:spPr>
            <a:xfrm>
              <a:off x="1425206" y="1558464"/>
              <a:ext cx="60731" cy="25465"/>
            </a:xfrm>
            <a:custGeom>
              <a:avLst/>
              <a:gdLst/>
              <a:ahLst/>
              <a:cxnLst/>
              <a:rect l="l" t="t" r="r" b="b"/>
              <a:pathLst>
                <a:path w="3005" h="1260" extrusionOk="0">
                  <a:moveTo>
                    <a:pt x="650" y="1"/>
                  </a:moveTo>
                  <a:cubicBezTo>
                    <a:pt x="284" y="1"/>
                    <a:pt x="0" y="285"/>
                    <a:pt x="0" y="630"/>
                  </a:cubicBezTo>
                  <a:cubicBezTo>
                    <a:pt x="0" y="975"/>
                    <a:pt x="284" y="1259"/>
                    <a:pt x="650" y="1259"/>
                  </a:cubicBezTo>
                  <a:lnTo>
                    <a:pt x="2355" y="1259"/>
                  </a:lnTo>
                  <a:cubicBezTo>
                    <a:pt x="2720" y="1259"/>
                    <a:pt x="3004" y="975"/>
                    <a:pt x="3004" y="630"/>
                  </a:cubicBezTo>
                  <a:cubicBezTo>
                    <a:pt x="3004" y="285"/>
                    <a:pt x="2720" y="1"/>
                    <a:pt x="23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44"/>
            <p:cNvSpPr/>
            <p:nvPr/>
          </p:nvSpPr>
          <p:spPr>
            <a:xfrm>
              <a:off x="1597496" y="1558464"/>
              <a:ext cx="60307" cy="25465"/>
            </a:xfrm>
            <a:custGeom>
              <a:avLst/>
              <a:gdLst/>
              <a:ahLst/>
              <a:cxnLst/>
              <a:rect l="l" t="t" r="r" b="b"/>
              <a:pathLst>
                <a:path w="2984" h="1260" extrusionOk="0">
                  <a:moveTo>
                    <a:pt x="629" y="1"/>
                  </a:moveTo>
                  <a:cubicBezTo>
                    <a:pt x="284" y="1"/>
                    <a:pt x="0" y="285"/>
                    <a:pt x="0" y="630"/>
                  </a:cubicBezTo>
                  <a:cubicBezTo>
                    <a:pt x="0" y="975"/>
                    <a:pt x="284" y="1259"/>
                    <a:pt x="629" y="1259"/>
                  </a:cubicBezTo>
                  <a:lnTo>
                    <a:pt x="2355" y="1259"/>
                  </a:lnTo>
                  <a:cubicBezTo>
                    <a:pt x="2700" y="1259"/>
                    <a:pt x="2984" y="975"/>
                    <a:pt x="2984" y="630"/>
                  </a:cubicBezTo>
                  <a:cubicBezTo>
                    <a:pt x="2984" y="285"/>
                    <a:pt x="2700" y="1"/>
                    <a:pt x="23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44"/>
            <p:cNvSpPr/>
            <p:nvPr/>
          </p:nvSpPr>
          <p:spPr>
            <a:xfrm>
              <a:off x="1511341" y="1558464"/>
              <a:ext cx="60327" cy="25465"/>
            </a:xfrm>
            <a:custGeom>
              <a:avLst/>
              <a:gdLst/>
              <a:ahLst/>
              <a:cxnLst/>
              <a:rect l="l" t="t" r="r" b="b"/>
              <a:pathLst>
                <a:path w="2985" h="1260" extrusionOk="0">
                  <a:moveTo>
                    <a:pt x="630" y="1"/>
                  </a:moveTo>
                  <a:cubicBezTo>
                    <a:pt x="285" y="1"/>
                    <a:pt x="1" y="285"/>
                    <a:pt x="1" y="630"/>
                  </a:cubicBezTo>
                  <a:cubicBezTo>
                    <a:pt x="1" y="975"/>
                    <a:pt x="285" y="1259"/>
                    <a:pt x="630" y="1259"/>
                  </a:cubicBezTo>
                  <a:lnTo>
                    <a:pt x="2355" y="1259"/>
                  </a:lnTo>
                  <a:cubicBezTo>
                    <a:pt x="2700" y="1259"/>
                    <a:pt x="2984" y="975"/>
                    <a:pt x="2984" y="630"/>
                  </a:cubicBezTo>
                  <a:cubicBezTo>
                    <a:pt x="2984" y="285"/>
                    <a:pt x="2700" y="1"/>
                    <a:pt x="23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44"/>
            <p:cNvSpPr/>
            <p:nvPr/>
          </p:nvSpPr>
          <p:spPr>
            <a:xfrm>
              <a:off x="1509704" y="1445672"/>
              <a:ext cx="63601" cy="84458"/>
            </a:xfrm>
            <a:custGeom>
              <a:avLst/>
              <a:gdLst/>
              <a:ahLst/>
              <a:cxnLst/>
              <a:rect l="l" t="t" r="r" b="b"/>
              <a:pathLst>
                <a:path w="3147" h="4179" extrusionOk="0">
                  <a:moveTo>
                    <a:pt x="0" y="0"/>
                  </a:moveTo>
                  <a:cubicBezTo>
                    <a:pt x="142" y="1096"/>
                    <a:pt x="548" y="3309"/>
                    <a:pt x="1320" y="4080"/>
                  </a:cubicBezTo>
                  <a:cubicBezTo>
                    <a:pt x="1394" y="4143"/>
                    <a:pt x="1489" y="4179"/>
                    <a:pt x="1584" y="4179"/>
                  </a:cubicBezTo>
                  <a:cubicBezTo>
                    <a:pt x="1672" y="4179"/>
                    <a:pt x="1759" y="4148"/>
                    <a:pt x="1827" y="4080"/>
                  </a:cubicBezTo>
                  <a:cubicBezTo>
                    <a:pt x="2599" y="3309"/>
                    <a:pt x="3004" y="1096"/>
                    <a:pt x="31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44"/>
            <p:cNvSpPr/>
            <p:nvPr/>
          </p:nvSpPr>
          <p:spPr>
            <a:xfrm>
              <a:off x="1579024" y="1445672"/>
              <a:ext cx="90682" cy="79183"/>
            </a:xfrm>
            <a:custGeom>
              <a:avLst/>
              <a:gdLst/>
              <a:ahLst/>
              <a:cxnLst/>
              <a:rect l="l" t="t" r="r" b="b"/>
              <a:pathLst>
                <a:path w="4487" h="3918" extrusionOk="0">
                  <a:moveTo>
                    <a:pt x="995" y="0"/>
                  </a:moveTo>
                  <a:cubicBezTo>
                    <a:pt x="874" y="1056"/>
                    <a:pt x="671" y="2009"/>
                    <a:pt x="427" y="2842"/>
                  </a:cubicBezTo>
                  <a:cubicBezTo>
                    <a:pt x="285" y="3268"/>
                    <a:pt x="143" y="3613"/>
                    <a:pt x="1" y="3917"/>
                  </a:cubicBezTo>
                  <a:cubicBezTo>
                    <a:pt x="2010" y="3369"/>
                    <a:pt x="3654" y="1908"/>
                    <a:pt x="44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44"/>
            <p:cNvSpPr/>
            <p:nvPr/>
          </p:nvSpPr>
          <p:spPr>
            <a:xfrm>
              <a:off x="1413707" y="1445672"/>
              <a:ext cx="90278" cy="79183"/>
            </a:xfrm>
            <a:custGeom>
              <a:avLst/>
              <a:gdLst/>
              <a:ahLst/>
              <a:cxnLst/>
              <a:rect l="l" t="t" r="r" b="b"/>
              <a:pathLst>
                <a:path w="4467" h="3918" extrusionOk="0">
                  <a:moveTo>
                    <a:pt x="1" y="0"/>
                  </a:moveTo>
                  <a:cubicBezTo>
                    <a:pt x="813" y="1908"/>
                    <a:pt x="2457" y="3369"/>
                    <a:pt x="4466" y="3917"/>
                  </a:cubicBezTo>
                  <a:cubicBezTo>
                    <a:pt x="4324" y="3613"/>
                    <a:pt x="4182" y="3268"/>
                    <a:pt x="4040" y="2842"/>
                  </a:cubicBezTo>
                  <a:cubicBezTo>
                    <a:pt x="3796" y="2009"/>
                    <a:pt x="3593" y="1056"/>
                    <a:pt x="34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44"/>
            <p:cNvSpPr/>
            <p:nvPr/>
          </p:nvSpPr>
          <p:spPr>
            <a:xfrm>
              <a:off x="1413707" y="1256971"/>
              <a:ext cx="90278" cy="79183"/>
            </a:xfrm>
            <a:custGeom>
              <a:avLst/>
              <a:gdLst/>
              <a:ahLst/>
              <a:cxnLst/>
              <a:rect l="l" t="t" r="r" b="b"/>
              <a:pathLst>
                <a:path w="4467" h="3918" extrusionOk="0">
                  <a:moveTo>
                    <a:pt x="4466" y="0"/>
                  </a:moveTo>
                  <a:lnTo>
                    <a:pt x="4466" y="0"/>
                  </a:lnTo>
                  <a:cubicBezTo>
                    <a:pt x="2457" y="548"/>
                    <a:pt x="813" y="2010"/>
                    <a:pt x="1" y="3918"/>
                  </a:cubicBezTo>
                  <a:lnTo>
                    <a:pt x="3472" y="3918"/>
                  </a:lnTo>
                  <a:cubicBezTo>
                    <a:pt x="3614" y="2679"/>
                    <a:pt x="3918" y="1117"/>
                    <a:pt x="44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44"/>
            <p:cNvSpPr/>
            <p:nvPr/>
          </p:nvSpPr>
          <p:spPr>
            <a:xfrm>
              <a:off x="1509704" y="1251676"/>
              <a:ext cx="63601" cy="84478"/>
            </a:xfrm>
            <a:custGeom>
              <a:avLst/>
              <a:gdLst/>
              <a:ahLst/>
              <a:cxnLst/>
              <a:rect l="l" t="t" r="r" b="b"/>
              <a:pathLst>
                <a:path w="3147" h="4180" extrusionOk="0">
                  <a:moveTo>
                    <a:pt x="1584" y="1"/>
                  </a:moveTo>
                  <a:cubicBezTo>
                    <a:pt x="1489" y="1"/>
                    <a:pt x="1394" y="37"/>
                    <a:pt x="1320" y="100"/>
                  </a:cubicBezTo>
                  <a:cubicBezTo>
                    <a:pt x="548" y="871"/>
                    <a:pt x="142" y="3084"/>
                    <a:pt x="0" y="4180"/>
                  </a:cubicBezTo>
                  <a:lnTo>
                    <a:pt x="3147" y="4180"/>
                  </a:lnTo>
                  <a:cubicBezTo>
                    <a:pt x="3004" y="3084"/>
                    <a:pt x="2599" y="871"/>
                    <a:pt x="1827" y="100"/>
                  </a:cubicBezTo>
                  <a:cubicBezTo>
                    <a:pt x="1759" y="31"/>
                    <a:pt x="1672" y="1"/>
                    <a:pt x="15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44"/>
            <p:cNvSpPr/>
            <p:nvPr/>
          </p:nvSpPr>
          <p:spPr>
            <a:xfrm>
              <a:off x="1579024" y="1256971"/>
              <a:ext cx="90682" cy="79183"/>
            </a:xfrm>
            <a:custGeom>
              <a:avLst/>
              <a:gdLst/>
              <a:ahLst/>
              <a:cxnLst/>
              <a:rect l="l" t="t" r="r" b="b"/>
              <a:pathLst>
                <a:path w="4487" h="3918" extrusionOk="0">
                  <a:moveTo>
                    <a:pt x="1" y="0"/>
                  </a:moveTo>
                  <a:lnTo>
                    <a:pt x="1" y="0"/>
                  </a:lnTo>
                  <a:cubicBezTo>
                    <a:pt x="549" y="1117"/>
                    <a:pt x="853" y="2659"/>
                    <a:pt x="995" y="3918"/>
                  </a:cubicBezTo>
                  <a:lnTo>
                    <a:pt x="4486" y="3918"/>
                  </a:lnTo>
                  <a:cubicBezTo>
                    <a:pt x="3675" y="2010"/>
                    <a:pt x="2030" y="548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44"/>
            <p:cNvSpPr/>
            <p:nvPr/>
          </p:nvSpPr>
          <p:spPr>
            <a:xfrm>
              <a:off x="1401399" y="1361982"/>
              <a:ext cx="80436" cy="58265"/>
            </a:xfrm>
            <a:custGeom>
              <a:avLst/>
              <a:gdLst/>
              <a:ahLst/>
              <a:cxnLst/>
              <a:rect l="l" t="t" r="r" b="b"/>
              <a:pathLst>
                <a:path w="3980" h="2883" extrusionOk="0">
                  <a:moveTo>
                    <a:pt x="204" y="0"/>
                  </a:moveTo>
                  <a:cubicBezTo>
                    <a:pt x="1" y="914"/>
                    <a:pt x="1" y="1908"/>
                    <a:pt x="204" y="2883"/>
                  </a:cubicBezTo>
                  <a:lnTo>
                    <a:pt x="3979" y="2883"/>
                  </a:lnTo>
                  <a:cubicBezTo>
                    <a:pt x="3918" y="1908"/>
                    <a:pt x="3918" y="914"/>
                    <a:pt x="39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44"/>
            <p:cNvSpPr/>
            <p:nvPr/>
          </p:nvSpPr>
          <p:spPr>
            <a:xfrm>
              <a:off x="1601174" y="1361982"/>
              <a:ext cx="80840" cy="58265"/>
            </a:xfrm>
            <a:custGeom>
              <a:avLst/>
              <a:gdLst/>
              <a:ahLst/>
              <a:cxnLst/>
              <a:rect l="l" t="t" r="r" b="b"/>
              <a:pathLst>
                <a:path w="4000" h="2883" extrusionOk="0">
                  <a:moveTo>
                    <a:pt x="1" y="0"/>
                  </a:moveTo>
                  <a:cubicBezTo>
                    <a:pt x="62" y="914"/>
                    <a:pt x="62" y="1908"/>
                    <a:pt x="1" y="2883"/>
                  </a:cubicBezTo>
                  <a:lnTo>
                    <a:pt x="3776" y="2883"/>
                  </a:lnTo>
                  <a:cubicBezTo>
                    <a:pt x="3999" y="1908"/>
                    <a:pt x="3979" y="914"/>
                    <a:pt x="37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44"/>
            <p:cNvSpPr/>
            <p:nvPr/>
          </p:nvSpPr>
          <p:spPr>
            <a:xfrm>
              <a:off x="1506430" y="1361982"/>
              <a:ext cx="70573" cy="58265"/>
            </a:xfrm>
            <a:custGeom>
              <a:avLst/>
              <a:gdLst/>
              <a:ahLst/>
              <a:cxnLst/>
              <a:rect l="l" t="t" r="r" b="b"/>
              <a:pathLst>
                <a:path w="3492" h="2883" extrusionOk="0">
                  <a:moveTo>
                    <a:pt x="61" y="0"/>
                  </a:moveTo>
                  <a:cubicBezTo>
                    <a:pt x="0" y="954"/>
                    <a:pt x="0" y="1949"/>
                    <a:pt x="61" y="2883"/>
                  </a:cubicBezTo>
                  <a:lnTo>
                    <a:pt x="3430" y="2883"/>
                  </a:lnTo>
                  <a:cubicBezTo>
                    <a:pt x="3491" y="1949"/>
                    <a:pt x="3491" y="954"/>
                    <a:pt x="34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8" name="Google Shape;938;p44"/>
          <p:cNvSpPr txBox="1"/>
          <p:nvPr/>
        </p:nvSpPr>
        <p:spPr>
          <a:xfrm>
            <a:off x="7062300" y="212749"/>
            <a:ext cx="13674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Data ANALYSIS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939" name="Google Shape;939;p44"/>
          <p:cNvSpPr/>
          <p:nvPr/>
        </p:nvSpPr>
        <p:spPr>
          <a:xfrm rot="7198710">
            <a:off x="7805611" y="1453101"/>
            <a:ext cx="630918" cy="627700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40" name="Google Shape;940;p44"/>
          <p:cNvGrpSpPr/>
          <p:nvPr/>
        </p:nvGrpSpPr>
        <p:grpSpPr>
          <a:xfrm>
            <a:off x="753963" y="1568891"/>
            <a:ext cx="858975" cy="300968"/>
            <a:chOff x="2271950" y="2722775"/>
            <a:chExt cx="575875" cy="201775"/>
          </a:xfrm>
        </p:grpSpPr>
        <p:sp>
          <p:nvSpPr>
            <p:cNvPr id="941" name="Google Shape;941;p44"/>
            <p:cNvSpPr/>
            <p:nvPr/>
          </p:nvSpPr>
          <p:spPr>
            <a:xfrm>
              <a:off x="2562325" y="2722775"/>
              <a:ext cx="285500" cy="201775"/>
            </a:xfrm>
            <a:custGeom>
              <a:avLst/>
              <a:gdLst/>
              <a:ahLst/>
              <a:cxnLst/>
              <a:rect l="l" t="t" r="r" b="b"/>
              <a:pathLst>
                <a:path w="11420" h="8071" fill="none" extrusionOk="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44"/>
            <p:cNvSpPr/>
            <p:nvPr/>
          </p:nvSpPr>
          <p:spPr>
            <a:xfrm>
              <a:off x="2501750" y="2722775"/>
              <a:ext cx="36100" cy="13375"/>
            </a:xfrm>
            <a:custGeom>
              <a:avLst/>
              <a:gdLst/>
              <a:ahLst/>
              <a:cxnLst/>
              <a:rect l="l" t="t" r="r" b="b"/>
              <a:pathLst>
                <a:path w="1444" h="535" fill="none" extrusionOk="0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44"/>
            <p:cNvSpPr/>
            <p:nvPr/>
          </p:nvSpPr>
          <p:spPr>
            <a:xfrm>
              <a:off x="2271950" y="2870625"/>
              <a:ext cx="477450" cy="53475"/>
            </a:xfrm>
            <a:custGeom>
              <a:avLst/>
              <a:gdLst/>
              <a:ahLst/>
              <a:cxnLst/>
              <a:rect l="l" t="t" r="r" b="b"/>
              <a:pathLst>
                <a:path w="19098" h="2139" fill="none" extrusionOk="0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44"/>
            <p:cNvSpPr/>
            <p:nvPr/>
          </p:nvSpPr>
          <p:spPr>
            <a:xfrm>
              <a:off x="2709725" y="2836775"/>
              <a:ext cx="39675" cy="20950"/>
            </a:xfrm>
            <a:custGeom>
              <a:avLst/>
              <a:gdLst/>
              <a:ahLst/>
              <a:cxnLst/>
              <a:rect l="l" t="t" r="r" b="b"/>
              <a:pathLst>
                <a:path w="1587" h="838" fill="none" extrusionOk="0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44"/>
            <p:cNvSpPr/>
            <p:nvPr/>
          </p:nvSpPr>
          <p:spPr>
            <a:xfrm>
              <a:off x="2375275" y="2798475"/>
              <a:ext cx="85075" cy="27200"/>
            </a:xfrm>
            <a:custGeom>
              <a:avLst/>
              <a:gdLst/>
              <a:ahLst/>
              <a:cxnLst/>
              <a:rect l="l" t="t" r="r" b="b"/>
              <a:pathLst>
                <a:path w="3403" h="1088" fill="none" extrusionOk="0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6" name="Google Shape;946;p44"/>
          <p:cNvGrpSpPr/>
          <p:nvPr/>
        </p:nvGrpSpPr>
        <p:grpSpPr>
          <a:xfrm>
            <a:off x="7476119" y="4027241"/>
            <a:ext cx="953591" cy="334099"/>
            <a:chOff x="2271950" y="2722775"/>
            <a:chExt cx="575875" cy="201775"/>
          </a:xfrm>
        </p:grpSpPr>
        <p:sp>
          <p:nvSpPr>
            <p:cNvPr id="947" name="Google Shape;947;p44"/>
            <p:cNvSpPr/>
            <p:nvPr/>
          </p:nvSpPr>
          <p:spPr>
            <a:xfrm>
              <a:off x="2562325" y="2722775"/>
              <a:ext cx="285500" cy="201775"/>
            </a:xfrm>
            <a:custGeom>
              <a:avLst/>
              <a:gdLst/>
              <a:ahLst/>
              <a:cxnLst/>
              <a:rect l="l" t="t" r="r" b="b"/>
              <a:pathLst>
                <a:path w="11420" h="8071" fill="none" extrusionOk="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44"/>
            <p:cNvSpPr/>
            <p:nvPr/>
          </p:nvSpPr>
          <p:spPr>
            <a:xfrm>
              <a:off x="2501750" y="2722775"/>
              <a:ext cx="36100" cy="13375"/>
            </a:xfrm>
            <a:custGeom>
              <a:avLst/>
              <a:gdLst/>
              <a:ahLst/>
              <a:cxnLst/>
              <a:rect l="l" t="t" r="r" b="b"/>
              <a:pathLst>
                <a:path w="1444" h="535" fill="none" extrusionOk="0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44"/>
            <p:cNvSpPr/>
            <p:nvPr/>
          </p:nvSpPr>
          <p:spPr>
            <a:xfrm>
              <a:off x="2271950" y="2870625"/>
              <a:ext cx="477450" cy="53475"/>
            </a:xfrm>
            <a:custGeom>
              <a:avLst/>
              <a:gdLst/>
              <a:ahLst/>
              <a:cxnLst/>
              <a:rect l="l" t="t" r="r" b="b"/>
              <a:pathLst>
                <a:path w="19098" h="2139" fill="none" extrusionOk="0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44"/>
            <p:cNvSpPr/>
            <p:nvPr/>
          </p:nvSpPr>
          <p:spPr>
            <a:xfrm>
              <a:off x="2709725" y="2836775"/>
              <a:ext cx="39675" cy="20950"/>
            </a:xfrm>
            <a:custGeom>
              <a:avLst/>
              <a:gdLst/>
              <a:ahLst/>
              <a:cxnLst/>
              <a:rect l="l" t="t" r="r" b="b"/>
              <a:pathLst>
                <a:path w="1587" h="838" fill="none" extrusionOk="0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44"/>
            <p:cNvSpPr/>
            <p:nvPr/>
          </p:nvSpPr>
          <p:spPr>
            <a:xfrm>
              <a:off x="2375275" y="2798475"/>
              <a:ext cx="85075" cy="27200"/>
            </a:xfrm>
            <a:custGeom>
              <a:avLst/>
              <a:gdLst/>
              <a:ahLst/>
              <a:cxnLst/>
              <a:rect l="l" t="t" r="r" b="b"/>
              <a:pathLst>
                <a:path w="3403" h="1088" fill="none" extrusionOk="0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2" name="Google Shape;952;p44"/>
          <p:cNvSpPr/>
          <p:nvPr/>
        </p:nvSpPr>
        <p:spPr>
          <a:xfrm>
            <a:off x="7435413" y="1263705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3" name="Google Shape;953;p44"/>
          <p:cNvSpPr/>
          <p:nvPr/>
        </p:nvSpPr>
        <p:spPr>
          <a:xfrm>
            <a:off x="706050" y="2440526"/>
            <a:ext cx="262479" cy="262448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5" name="Google Shape;955;p44"/>
          <p:cNvSpPr/>
          <p:nvPr/>
        </p:nvSpPr>
        <p:spPr>
          <a:xfrm>
            <a:off x="7899000" y="3058219"/>
            <a:ext cx="107827" cy="107819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6" name="Google Shape;956;p44"/>
          <p:cNvSpPr/>
          <p:nvPr/>
        </p:nvSpPr>
        <p:spPr>
          <a:xfrm>
            <a:off x="8264738" y="3752768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7" name="Google Shape;957;p44"/>
          <p:cNvSpPr/>
          <p:nvPr/>
        </p:nvSpPr>
        <p:spPr>
          <a:xfrm>
            <a:off x="715522" y="3166040"/>
            <a:ext cx="416654" cy="491569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8" name="Google Shape;958;p44"/>
          <p:cNvSpPr/>
          <p:nvPr/>
        </p:nvSpPr>
        <p:spPr>
          <a:xfrm>
            <a:off x="7855677" y="763038"/>
            <a:ext cx="335779" cy="396117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9" name="Google Shape;959;p44"/>
          <p:cNvSpPr/>
          <p:nvPr/>
        </p:nvSpPr>
        <p:spPr>
          <a:xfrm>
            <a:off x="1336614" y="4140074"/>
            <a:ext cx="107827" cy="108460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0" name="Google Shape;960;p44"/>
          <p:cNvSpPr/>
          <p:nvPr/>
        </p:nvSpPr>
        <p:spPr>
          <a:xfrm rot="-1685758">
            <a:off x="1455528" y="2290084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1" name="Google Shape;961;p44"/>
          <p:cNvSpPr/>
          <p:nvPr/>
        </p:nvSpPr>
        <p:spPr>
          <a:xfrm>
            <a:off x="6994438" y="748963"/>
            <a:ext cx="213431" cy="214685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2" name="Google Shape;962;p44"/>
          <p:cNvSpPr/>
          <p:nvPr/>
        </p:nvSpPr>
        <p:spPr>
          <a:xfrm rot="-1685758">
            <a:off x="4929228" y="1962659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3" name="Google Shape;963;p44"/>
          <p:cNvSpPr/>
          <p:nvPr/>
        </p:nvSpPr>
        <p:spPr>
          <a:xfrm>
            <a:off x="4675312" y="815878"/>
            <a:ext cx="80847" cy="8084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4" name="Google Shape;964;p44">
            <a:hlinkClick r:id="" action="ppaction://hlinkshowjump?jump=nextslide"/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5" name="Google Shape;965;p44">
            <a:hlinkClick r:id="" action="ppaction://hlinkshowjump?jump=previousslide"/>
          </p:cNvPr>
          <p:cNvSpPr/>
          <p:nvPr/>
        </p:nvSpPr>
        <p:spPr>
          <a:xfrm rot="-5400000" flipH="1">
            <a:off x="73197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6" name="Google Shape;966;p44">
            <a:hlinkClick r:id="rId4" action="ppaction://hlinksldjump"/>
          </p:cNvPr>
          <p:cNvSpPr txBox="1"/>
          <p:nvPr/>
        </p:nvSpPr>
        <p:spPr>
          <a:xfrm>
            <a:off x="92245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MENU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967" name="Google Shape;967;p44">
            <a:hlinkClick r:id="rId5" action="ppaction://hlinksldjump"/>
          </p:cNvPr>
          <p:cNvSpPr txBox="1"/>
          <p:nvPr/>
        </p:nvSpPr>
        <p:spPr>
          <a:xfrm>
            <a:off x="151793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ANALYSIS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968" name="Google Shape;968;p44">
            <a:hlinkClick r:id="" action="ppaction://noaction"/>
          </p:cNvPr>
          <p:cNvSpPr txBox="1"/>
          <p:nvPr/>
        </p:nvSpPr>
        <p:spPr>
          <a:xfrm>
            <a:off x="211341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CONTACT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969" name="Google Shape;969;p44"/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970" name="Google Shape;970;p44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44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44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44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44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44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44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44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44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79" name="Google Shape;979;p44">
            <a:hlinkClick r:id="rId6" action="ppaction://hlinksldjump"/>
          </p:cNvPr>
          <p:cNvSpPr/>
          <p:nvPr/>
        </p:nvSpPr>
        <p:spPr>
          <a:xfrm>
            <a:off x="669500" y="2765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659C85-73E9-307F-5D6F-F40C2C48B0FD}"/>
              </a:ext>
            </a:extLst>
          </p:cNvPr>
          <p:cNvSpPr txBox="1"/>
          <p:nvPr/>
        </p:nvSpPr>
        <p:spPr>
          <a:xfrm>
            <a:off x="6809920" y="2778180"/>
            <a:ext cx="2384480" cy="12925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600" kern="1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ucr_general</a:t>
            </a:r>
            <a:r>
              <a:rPr lang="en-US" sz="600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The Uniform Crime Reporting code that categorizes the crime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600" kern="1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text_general_code</a:t>
            </a:r>
            <a:r>
              <a:rPr lang="en-US" sz="600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Text description of the crime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600" kern="1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point_x</a:t>
            </a:r>
            <a:r>
              <a:rPr lang="en-US" sz="600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Longitude coordinate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600" kern="1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point_y</a:t>
            </a:r>
            <a:r>
              <a:rPr lang="en-US" sz="600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Latitude coordinate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600" kern="1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lat</a:t>
            </a:r>
            <a:r>
              <a:rPr lang="en-US" sz="600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Latitude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600" kern="1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lng</a:t>
            </a:r>
            <a:r>
              <a:rPr lang="en-US" sz="600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Longitude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B5C60F-92F0-390A-AAF5-1857031B19EA}"/>
              </a:ext>
            </a:extLst>
          </p:cNvPr>
          <p:cNvSpPr txBox="1"/>
          <p:nvPr/>
        </p:nvSpPr>
        <p:spPr>
          <a:xfrm>
            <a:off x="4265353" y="2734773"/>
            <a:ext cx="2720042" cy="17979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600" kern="1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objectid</a:t>
            </a:r>
            <a:r>
              <a:rPr lang="en-US" sz="600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Unique identifier for each record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600" kern="1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dc_dist</a:t>
            </a:r>
            <a:r>
              <a:rPr lang="en-US" sz="600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Police district code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600" kern="1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psa</a:t>
            </a:r>
            <a:r>
              <a:rPr lang="en-US" sz="600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Police Service Area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600" kern="1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dispatch_date_time</a:t>
            </a:r>
            <a:r>
              <a:rPr lang="en-US" sz="600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The exact date and time when the crime was reported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600" kern="1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dispatch_date</a:t>
            </a:r>
            <a:r>
              <a:rPr lang="en-US" sz="600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The date when the crime was reported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600" kern="1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dispatch_time</a:t>
            </a:r>
            <a:r>
              <a:rPr lang="en-US" sz="600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The time when the crime was reported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600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hour: The hour of the day when the crime was reported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600" kern="1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dc_key</a:t>
            </a:r>
            <a:r>
              <a:rPr lang="en-US" sz="600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The District Control Number (unique identifier for crime incidents)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600" kern="1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location_block</a:t>
            </a:r>
            <a:r>
              <a:rPr lang="en-US" sz="600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The block where the crime occurred</a:t>
            </a:r>
            <a:endParaRPr lang="en-US" sz="800" kern="1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" name="Google Shape;984;p45"/>
          <p:cNvSpPr txBox="1">
            <a:spLocks noGrp="1"/>
          </p:cNvSpPr>
          <p:nvPr>
            <p:ph type="title"/>
          </p:nvPr>
        </p:nvSpPr>
        <p:spPr>
          <a:xfrm>
            <a:off x="534906" y="3183059"/>
            <a:ext cx="22305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Data Loading: </a:t>
            </a:r>
            <a:endParaRPr sz="1400" dirty="0"/>
          </a:p>
        </p:txBody>
      </p:sp>
      <p:sp>
        <p:nvSpPr>
          <p:cNvPr id="985" name="Google Shape;985;p45"/>
          <p:cNvSpPr txBox="1">
            <a:spLocks noGrp="1"/>
          </p:cNvSpPr>
          <p:nvPr>
            <p:ph type="subTitle" idx="1"/>
          </p:nvPr>
        </p:nvSpPr>
        <p:spPr>
          <a:xfrm>
            <a:off x="706038" y="1836850"/>
            <a:ext cx="22305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/>
              <a:t>The code begins with installing necessary Python libraries that are essential for data manipulation, visualization, and modeling.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9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/>
              <a:t>This includes </a:t>
            </a:r>
            <a:r>
              <a:rPr lang="en-US" sz="900" dirty="0" err="1"/>
              <a:t>plotly</a:t>
            </a:r>
            <a:r>
              <a:rPr lang="en-US" sz="900" dirty="0"/>
              <a:t>, pandas, </a:t>
            </a:r>
            <a:r>
              <a:rPr lang="en-US" sz="900" dirty="0" err="1"/>
              <a:t>geopandas</a:t>
            </a:r>
            <a:r>
              <a:rPr lang="en-US" sz="900" dirty="0"/>
              <a:t>, folium, seaborn, matplotlib, and machine learning libraries from </a:t>
            </a:r>
            <a:r>
              <a:rPr lang="en-US" sz="900" dirty="0" err="1"/>
              <a:t>sklearn</a:t>
            </a:r>
            <a:r>
              <a:rPr lang="en-US" sz="900" dirty="0"/>
              <a:t>.</a:t>
            </a:r>
            <a:endParaRPr sz="900" dirty="0"/>
          </a:p>
        </p:txBody>
      </p:sp>
      <p:sp>
        <p:nvSpPr>
          <p:cNvPr id="988" name="Google Shape;988;p45"/>
          <p:cNvSpPr txBox="1">
            <a:spLocks noGrp="1"/>
          </p:cNvSpPr>
          <p:nvPr>
            <p:ph type="title" idx="2"/>
          </p:nvPr>
        </p:nvSpPr>
        <p:spPr>
          <a:xfrm>
            <a:off x="737815" y="1343719"/>
            <a:ext cx="22305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Installation of Required Libraries: </a:t>
            </a:r>
            <a:endParaRPr sz="1400" dirty="0"/>
          </a:p>
        </p:txBody>
      </p:sp>
      <p:sp>
        <p:nvSpPr>
          <p:cNvPr id="991" name="Google Shape;991;p45"/>
          <p:cNvSpPr txBox="1">
            <a:spLocks noGrp="1"/>
          </p:cNvSpPr>
          <p:nvPr>
            <p:ph type="subTitle" idx="3"/>
          </p:nvPr>
        </p:nvSpPr>
        <p:spPr>
          <a:xfrm>
            <a:off x="6188163" y="1905515"/>
            <a:ext cx="22305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/>
              <a:t>The </a:t>
            </a:r>
            <a:r>
              <a:rPr lang="en-US" sz="900" dirty="0" err="1"/>
              <a:t>objectid</a:t>
            </a:r>
            <a:r>
              <a:rPr lang="en-US" sz="900" dirty="0"/>
              <a:t> column, which serves as a unique identifier, is retained for reference.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9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/>
              <a:t>Duplicate records are identified and removed to ensure the uniqueness of each crime event.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9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/>
              <a:t>Missing values are checked across all columns. The </a:t>
            </a:r>
            <a:r>
              <a:rPr lang="en-US" sz="900" dirty="0" err="1"/>
              <a:t>na_counts</a:t>
            </a:r>
            <a:r>
              <a:rPr lang="en-US" sz="900" dirty="0"/>
              <a:t> variable suggests that rows with missing </a:t>
            </a:r>
            <a:r>
              <a:rPr lang="en-US" sz="900" dirty="0" err="1"/>
              <a:t>point_x</a:t>
            </a:r>
            <a:r>
              <a:rPr lang="en-US" sz="900" dirty="0"/>
              <a:t> (longitude) and </a:t>
            </a:r>
            <a:r>
              <a:rPr lang="en-US" sz="900" dirty="0" err="1"/>
              <a:t>point_y</a:t>
            </a:r>
            <a:r>
              <a:rPr lang="en-US" sz="900" dirty="0"/>
              <a:t> (latitude) were dropped since they are crucial for geospatial analysis.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9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/>
              <a:t>The </a:t>
            </a:r>
            <a:r>
              <a:rPr lang="en-US" sz="900" dirty="0" err="1"/>
              <a:t>dtypes</a:t>
            </a:r>
            <a:r>
              <a:rPr lang="en-US" sz="900" dirty="0"/>
              <a:t> check is performed to ensure that each column is of the correct data type for analysis.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900" dirty="0"/>
          </a:p>
        </p:txBody>
      </p:sp>
      <p:sp>
        <p:nvSpPr>
          <p:cNvPr id="990" name="Google Shape;990;p45"/>
          <p:cNvSpPr txBox="1">
            <a:spLocks noGrp="1"/>
          </p:cNvSpPr>
          <p:nvPr>
            <p:ph type="title" idx="4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Data Cleaning:</a:t>
            </a:r>
            <a:endParaRPr sz="1400" dirty="0"/>
          </a:p>
        </p:txBody>
      </p:sp>
      <p:sp>
        <p:nvSpPr>
          <p:cNvPr id="987" name="Google Shape;987;p45"/>
          <p:cNvSpPr txBox="1">
            <a:spLocks noGrp="1"/>
          </p:cNvSpPr>
          <p:nvPr>
            <p:ph type="title" idx="6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Preparations and Preprocessing</a:t>
            </a:r>
          </a:p>
        </p:txBody>
      </p:sp>
      <p:cxnSp>
        <p:nvCxnSpPr>
          <p:cNvPr id="986" name="Google Shape;986;p45"/>
          <p:cNvCxnSpPr/>
          <p:nvPr/>
        </p:nvCxnSpPr>
        <p:spPr>
          <a:xfrm>
            <a:off x="721200" y="1864211"/>
            <a:ext cx="2186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3" name="Google Shape;993;p45"/>
          <p:cNvCxnSpPr/>
          <p:nvPr/>
        </p:nvCxnSpPr>
        <p:spPr>
          <a:xfrm>
            <a:off x="6210213" y="1873590"/>
            <a:ext cx="2186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94" name="Google Shape;994;p45"/>
          <p:cNvSpPr txBox="1"/>
          <p:nvPr/>
        </p:nvSpPr>
        <p:spPr>
          <a:xfrm>
            <a:off x="7062300" y="212749"/>
            <a:ext cx="13674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Data ANALYSIS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998" name="Google Shape;998;p45"/>
          <p:cNvSpPr/>
          <p:nvPr/>
        </p:nvSpPr>
        <p:spPr>
          <a:xfrm>
            <a:off x="4801358" y="1638300"/>
            <a:ext cx="1017021" cy="1016906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9" name="Google Shape;999;p45"/>
          <p:cNvSpPr/>
          <p:nvPr/>
        </p:nvSpPr>
        <p:spPr>
          <a:xfrm>
            <a:off x="4801358" y="3182141"/>
            <a:ext cx="1017021" cy="1016906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0" name="Google Shape;1000;p45"/>
          <p:cNvSpPr/>
          <p:nvPr/>
        </p:nvSpPr>
        <p:spPr>
          <a:xfrm>
            <a:off x="3325625" y="1638300"/>
            <a:ext cx="1017021" cy="1016906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1" name="Google Shape;1001;p45"/>
          <p:cNvSpPr/>
          <p:nvPr/>
        </p:nvSpPr>
        <p:spPr>
          <a:xfrm>
            <a:off x="3325625" y="3182141"/>
            <a:ext cx="1017021" cy="1016906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02" name="Google Shape;1002;p45"/>
          <p:cNvGrpSpPr/>
          <p:nvPr/>
        </p:nvGrpSpPr>
        <p:grpSpPr>
          <a:xfrm>
            <a:off x="5063493" y="1900399"/>
            <a:ext cx="492751" cy="492707"/>
            <a:chOff x="718806" y="2369875"/>
            <a:chExt cx="437728" cy="437728"/>
          </a:xfrm>
        </p:grpSpPr>
        <p:sp>
          <p:nvSpPr>
            <p:cNvPr id="1003" name="Google Shape;1003;p45"/>
            <p:cNvSpPr/>
            <p:nvPr/>
          </p:nvSpPr>
          <p:spPr>
            <a:xfrm>
              <a:off x="905870" y="2369875"/>
              <a:ext cx="157133" cy="114065"/>
            </a:xfrm>
            <a:custGeom>
              <a:avLst/>
              <a:gdLst/>
              <a:ahLst/>
              <a:cxnLst/>
              <a:rect l="l" t="t" r="r" b="b"/>
              <a:pathLst>
                <a:path w="7775" h="5644" extrusionOk="0">
                  <a:moveTo>
                    <a:pt x="0" y="0"/>
                  </a:moveTo>
                  <a:lnTo>
                    <a:pt x="0" y="5643"/>
                  </a:lnTo>
                  <a:lnTo>
                    <a:pt x="7774" y="5643"/>
                  </a:lnTo>
                  <a:lnTo>
                    <a:pt x="77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45"/>
            <p:cNvSpPr/>
            <p:nvPr/>
          </p:nvSpPr>
          <p:spPr>
            <a:xfrm>
              <a:off x="975190" y="2563487"/>
              <a:ext cx="79607" cy="115298"/>
            </a:xfrm>
            <a:custGeom>
              <a:avLst/>
              <a:gdLst/>
              <a:ahLst/>
              <a:cxnLst/>
              <a:rect l="l" t="t" r="r" b="b"/>
              <a:pathLst>
                <a:path w="3939" h="5705" extrusionOk="0">
                  <a:moveTo>
                    <a:pt x="1" y="1"/>
                  </a:moveTo>
                  <a:cubicBezTo>
                    <a:pt x="995" y="1138"/>
                    <a:pt x="1604" y="2619"/>
                    <a:pt x="1604" y="4263"/>
                  </a:cubicBezTo>
                  <a:cubicBezTo>
                    <a:pt x="1604" y="4751"/>
                    <a:pt x="1543" y="5238"/>
                    <a:pt x="1442" y="5705"/>
                  </a:cubicBezTo>
                  <a:lnTo>
                    <a:pt x="3938" y="5705"/>
                  </a:lnTo>
                  <a:lnTo>
                    <a:pt x="39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45"/>
            <p:cNvSpPr/>
            <p:nvPr/>
          </p:nvSpPr>
          <p:spPr>
            <a:xfrm>
              <a:off x="838186" y="2369875"/>
              <a:ext cx="318348" cy="308910"/>
            </a:xfrm>
            <a:custGeom>
              <a:avLst/>
              <a:gdLst/>
              <a:ahLst/>
              <a:cxnLst/>
              <a:rect l="l" t="t" r="r" b="b"/>
              <a:pathLst>
                <a:path w="15752" h="15285" extrusionOk="0">
                  <a:moveTo>
                    <a:pt x="650" y="0"/>
                  </a:moveTo>
                  <a:cubicBezTo>
                    <a:pt x="284" y="0"/>
                    <a:pt x="0" y="285"/>
                    <a:pt x="0" y="650"/>
                  </a:cubicBezTo>
                  <a:lnTo>
                    <a:pt x="0" y="7673"/>
                  </a:lnTo>
                  <a:cubicBezTo>
                    <a:pt x="609" y="7470"/>
                    <a:pt x="1259" y="7369"/>
                    <a:pt x="1928" y="7369"/>
                  </a:cubicBezTo>
                  <a:cubicBezTo>
                    <a:pt x="3146" y="7369"/>
                    <a:pt x="4283" y="7714"/>
                    <a:pt x="5257" y="8302"/>
                  </a:cubicBezTo>
                  <a:lnTo>
                    <a:pt x="11367" y="8302"/>
                  </a:lnTo>
                  <a:cubicBezTo>
                    <a:pt x="11712" y="8302"/>
                    <a:pt x="11996" y="8586"/>
                    <a:pt x="11996" y="8931"/>
                  </a:cubicBezTo>
                  <a:lnTo>
                    <a:pt x="11996" y="15285"/>
                  </a:lnTo>
                  <a:lnTo>
                    <a:pt x="15102" y="15285"/>
                  </a:lnTo>
                  <a:cubicBezTo>
                    <a:pt x="15467" y="15285"/>
                    <a:pt x="15751" y="15000"/>
                    <a:pt x="15751" y="14655"/>
                  </a:cubicBezTo>
                  <a:lnTo>
                    <a:pt x="15751" y="3350"/>
                  </a:lnTo>
                  <a:cubicBezTo>
                    <a:pt x="15751" y="3187"/>
                    <a:pt x="15670" y="3025"/>
                    <a:pt x="15568" y="2903"/>
                  </a:cubicBezTo>
                  <a:cubicBezTo>
                    <a:pt x="15568" y="2903"/>
                    <a:pt x="12828" y="183"/>
                    <a:pt x="12828" y="163"/>
                  </a:cubicBezTo>
                  <a:cubicBezTo>
                    <a:pt x="12707" y="61"/>
                    <a:pt x="12564" y="0"/>
                    <a:pt x="12402" y="0"/>
                  </a:cubicBezTo>
                  <a:lnTo>
                    <a:pt x="12402" y="6272"/>
                  </a:lnTo>
                  <a:cubicBezTo>
                    <a:pt x="12402" y="6618"/>
                    <a:pt x="12118" y="6902"/>
                    <a:pt x="11773" y="6902"/>
                  </a:cubicBezTo>
                  <a:lnTo>
                    <a:pt x="2720" y="6902"/>
                  </a:lnTo>
                  <a:cubicBezTo>
                    <a:pt x="2375" y="6902"/>
                    <a:pt x="2091" y="6618"/>
                    <a:pt x="2091" y="6272"/>
                  </a:cubicBezTo>
                  <a:lnTo>
                    <a:pt x="20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45"/>
            <p:cNvSpPr/>
            <p:nvPr/>
          </p:nvSpPr>
          <p:spPr>
            <a:xfrm>
              <a:off x="718806" y="2710353"/>
              <a:ext cx="97251" cy="97251"/>
            </a:xfrm>
            <a:custGeom>
              <a:avLst/>
              <a:gdLst/>
              <a:ahLst/>
              <a:cxnLst/>
              <a:rect l="l" t="t" r="r" b="b"/>
              <a:pathLst>
                <a:path w="4812" h="4812" extrusionOk="0">
                  <a:moveTo>
                    <a:pt x="2112" y="0"/>
                  </a:moveTo>
                  <a:lnTo>
                    <a:pt x="549" y="1563"/>
                  </a:lnTo>
                  <a:cubicBezTo>
                    <a:pt x="204" y="1929"/>
                    <a:pt x="1" y="2396"/>
                    <a:pt x="1" y="2903"/>
                  </a:cubicBezTo>
                  <a:cubicBezTo>
                    <a:pt x="1" y="3959"/>
                    <a:pt x="853" y="4811"/>
                    <a:pt x="1909" y="4811"/>
                  </a:cubicBezTo>
                  <a:cubicBezTo>
                    <a:pt x="2416" y="4811"/>
                    <a:pt x="2883" y="4608"/>
                    <a:pt x="3248" y="4263"/>
                  </a:cubicBezTo>
                  <a:lnTo>
                    <a:pt x="4811" y="2700"/>
                  </a:lnTo>
                  <a:cubicBezTo>
                    <a:pt x="3654" y="2091"/>
                    <a:pt x="2720" y="1157"/>
                    <a:pt x="211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45"/>
            <p:cNvSpPr/>
            <p:nvPr/>
          </p:nvSpPr>
          <p:spPr>
            <a:xfrm>
              <a:off x="772140" y="2544631"/>
              <a:ext cx="210043" cy="210043"/>
            </a:xfrm>
            <a:custGeom>
              <a:avLst/>
              <a:gdLst/>
              <a:ahLst/>
              <a:cxnLst/>
              <a:rect l="l" t="t" r="r" b="b"/>
              <a:pathLst>
                <a:path w="10393" h="10393" extrusionOk="0">
                  <a:moveTo>
                    <a:pt x="5196" y="0"/>
                  </a:moveTo>
                  <a:cubicBezTo>
                    <a:pt x="2334" y="0"/>
                    <a:pt x="0" y="2334"/>
                    <a:pt x="0" y="5196"/>
                  </a:cubicBezTo>
                  <a:cubicBezTo>
                    <a:pt x="0" y="8058"/>
                    <a:pt x="2334" y="10393"/>
                    <a:pt x="5196" y="10393"/>
                  </a:cubicBezTo>
                  <a:cubicBezTo>
                    <a:pt x="8058" y="10393"/>
                    <a:pt x="10393" y="8058"/>
                    <a:pt x="10393" y="5196"/>
                  </a:cubicBezTo>
                  <a:cubicBezTo>
                    <a:pt x="10393" y="2334"/>
                    <a:pt x="8058" y="0"/>
                    <a:pt x="51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8" name="Google Shape;1008;p45"/>
          <p:cNvGrpSpPr/>
          <p:nvPr/>
        </p:nvGrpSpPr>
        <p:grpSpPr>
          <a:xfrm>
            <a:off x="3587760" y="3444251"/>
            <a:ext cx="492751" cy="492684"/>
            <a:chOff x="718806" y="3567702"/>
            <a:chExt cx="437728" cy="437708"/>
          </a:xfrm>
        </p:grpSpPr>
        <p:sp>
          <p:nvSpPr>
            <p:cNvPr id="1009" name="Google Shape;1009;p45"/>
            <p:cNvSpPr/>
            <p:nvPr/>
          </p:nvSpPr>
          <p:spPr>
            <a:xfrm>
              <a:off x="718806" y="3567702"/>
              <a:ext cx="437728" cy="437708"/>
            </a:xfrm>
            <a:custGeom>
              <a:avLst/>
              <a:gdLst/>
              <a:ahLst/>
              <a:cxnLst/>
              <a:rect l="l" t="t" r="r" b="b"/>
              <a:pathLst>
                <a:path w="21659" h="21658" extrusionOk="0">
                  <a:moveTo>
                    <a:pt x="2741" y="1929"/>
                  </a:moveTo>
                  <a:cubicBezTo>
                    <a:pt x="3106" y="1929"/>
                    <a:pt x="3390" y="2213"/>
                    <a:pt x="3390" y="2558"/>
                  </a:cubicBezTo>
                  <a:cubicBezTo>
                    <a:pt x="3390" y="2903"/>
                    <a:pt x="3106" y="3187"/>
                    <a:pt x="2741" y="3187"/>
                  </a:cubicBezTo>
                  <a:cubicBezTo>
                    <a:pt x="2396" y="3187"/>
                    <a:pt x="2112" y="2903"/>
                    <a:pt x="2112" y="2558"/>
                  </a:cubicBezTo>
                  <a:cubicBezTo>
                    <a:pt x="2112" y="2213"/>
                    <a:pt x="2396" y="1929"/>
                    <a:pt x="2741" y="1929"/>
                  </a:cubicBezTo>
                  <a:close/>
                  <a:moveTo>
                    <a:pt x="5278" y="1929"/>
                  </a:moveTo>
                  <a:cubicBezTo>
                    <a:pt x="5643" y="1929"/>
                    <a:pt x="5927" y="2213"/>
                    <a:pt x="5927" y="2558"/>
                  </a:cubicBezTo>
                  <a:cubicBezTo>
                    <a:pt x="5927" y="2903"/>
                    <a:pt x="5643" y="3187"/>
                    <a:pt x="5278" y="3187"/>
                  </a:cubicBezTo>
                  <a:cubicBezTo>
                    <a:pt x="4933" y="3187"/>
                    <a:pt x="4649" y="2903"/>
                    <a:pt x="4649" y="2558"/>
                  </a:cubicBezTo>
                  <a:cubicBezTo>
                    <a:pt x="4649" y="2213"/>
                    <a:pt x="4933" y="1929"/>
                    <a:pt x="5278" y="1929"/>
                  </a:cubicBezTo>
                  <a:close/>
                  <a:moveTo>
                    <a:pt x="7815" y="1929"/>
                  </a:moveTo>
                  <a:cubicBezTo>
                    <a:pt x="8181" y="1929"/>
                    <a:pt x="8465" y="2213"/>
                    <a:pt x="8465" y="2558"/>
                  </a:cubicBezTo>
                  <a:cubicBezTo>
                    <a:pt x="8465" y="2903"/>
                    <a:pt x="8181" y="3187"/>
                    <a:pt x="7815" y="3187"/>
                  </a:cubicBezTo>
                  <a:cubicBezTo>
                    <a:pt x="7470" y="3187"/>
                    <a:pt x="7186" y="2903"/>
                    <a:pt x="7186" y="2558"/>
                  </a:cubicBezTo>
                  <a:cubicBezTo>
                    <a:pt x="7186" y="2213"/>
                    <a:pt x="7470" y="1929"/>
                    <a:pt x="7815" y="1929"/>
                  </a:cubicBezTo>
                  <a:close/>
                  <a:moveTo>
                    <a:pt x="650" y="0"/>
                  </a:moveTo>
                  <a:cubicBezTo>
                    <a:pt x="285" y="0"/>
                    <a:pt x="1" y="305"/>
                    <a:pt x="1" y="650"/>
                  </a:cubicBezTo>
                  <a:lnTo>
                    <a:pt x="1" y="5115"/>
                  </a:lnTo>
                  <a:lnTo>
                    <a:pt x="8668" y="5115"/>
                  </a:lnTo>
                  <a:cubicBezTo>
                    <a:pt x="9094" y="5115"/>
                    <a:pt x="9520" y="4973"/>
                    <a:pt x="9845" y="4709"/>
                  </a:cubicBezTo>
                  <a:lnTo>
                    <a:pt x="10677" y="4060"/>
                  </a:lnTo>
                  <a:cubicBezTo>
                    <a:pt x="11164" y="3654"/>
                    <a:pt x="11814" y="3431"/>
                    <a:pt x="12443" y="3431"/>
                  </a:cubicBezTo>
                  <a:lnTo>
                    <a:pt x="21658" y="3431"/>
                  </a:lnTo>
                  <a:lnTo>
                    <a:pt x="21658" y="650"/>
                  </a:lnTo>
                  <a:cubicBezTo>
                    <a:pt x="21658" y="305"/>
                    <a:pt x="21354" y="0"/>
                    <a:pt x="21009" y="0"/>
                  </a:cubicBezTo>
                  <a:close/>
                  <a:moveTo>
                    <a:pt x="8444" y="8465"/>
                  </a:moveTo>
                  <a:cubicBezTo>
                    <a:pt x="8789" y="8465"/>
                    <a:pt x="9074" y="8749"/>
                    <a:pt x="9074" y="9094"/>
                  </a:cubicBezTo>
                  <a:cubicBezTo>
                    <a:pt x="9074" y="9459"/>
                    <a:pt x="8789" y="9743"/>
                    <a:pt x="8444" y="9743"/>
                  </a:cubicBezTo>
                  <a:lnTo>
                    <a:pt x="2741" y="9743"/>
                  </a:lnTo>
                  <a:cubicBezTo>
                    <a:pt x="2396" y="9743"/>
                    <a:pt x="2112" y="9459"/>
                    <a:pt x="2112" y="9094"/>
                  </a:cubicBezTo>
                  <a:cubicBezTo>
                    <a:pt x="2112" y="8749"/>
                    <a:pt x="2396" y="8465"/>
                    <a:pt x="2741" y="8465"/>
                  </a:cubicBezTo>
                  <a:close/>
                  <a:moveTo>
                    <a:pt x="5704" y="11002"/>
                  </a:moveTo>
                  <a:cubicBezTo>
                    <a:pt x="6070" y="11002"/>
                    <a:pt x="6354" y="11286"/>
                    <a:pt x="6354" y="11631"/>
                  </a:cubicBezTo>
                  <a:cubicBezTo>
                    <a:pt x="6354" y="11996"/>
                    <a:pt x="6070" y="12280"/>
                    <a:pt x="5704" y="12280"/>
                  </a:cubicBezTo>
                  <a:lnTo>
                    <a:pt x="2741" y="12280"/>
                  </a:lnTo>
                  <a:cubicBezTo>
                    <a:pt x="2396" y="12280"/>
                    <a:pt x="2112" y="11996"/>
                    <a:pt x="2112" y="11631"/>
                  </a:cubicBezTo>
                  <a:cubicBezTo>
                    <a:pt x="2112" y="11286"/>
                    <a:pt x="2396" y="11002"/>
                    <a:pt x="2741" y="11002"/>
                  </a:cubicBezTo>
                  <a:close/>
                  <a:moveTo>
                    <a:pt x="5704" y="13539"/>
                  </a:moveTo>
                  <a:cubicBezTo>
                    <a:pt x="6070" y="13539"/>
                    <a:pt x="6354" y="13823"/>
                    <a:pt x="6354" y="14168"/>
                  </a:cubicBezTo>
                  <a:cubicBezTo>
                    <a:pt x="6354" y="14534"/>
                    <a:pt x="6070" y="14818"/>
                    <a:pt x="5704" y="14818"/>
                  </a:cubicBezTo>
                  <a:lnTo>
                    <a:pt x="2741" y="14818"/>
                  </a:lnTo>
                  <a:cubicBezTo>
                    <a:pt x="2396" y="14818"/>
                    <a:pt x="2112" y="14534"/>
                    <a:pt x="2112" y="14168"/>
                  </a:cubicBezTo>
                  <a:cubicBezTo>
                    <a:pt x="2112" y="13823"/>
                    <a:pt x="2396" y="13539"/>
                    <a:pt x="2741" y="13539"/>
                  </a:cubicBezTo>
                  <a:close/>
                  <a:moveTo>
                    <a:pt x="13235" y="7653"/>
                  </a:moveTo>
                  <a:cubicBezTo>
                    <a:pt x="13448" y="7653"/>
                    <a:pt x="13661" y="7754"/>
                    <a:pt x="13783" y="7957"/>
                  </a:cubicBezTo>
                  <a:lnTo>
                    <a:pt x="20298" y="19243"/>
                  </a:lnTo>
                  <a:cubicBezTo>
                    <a:pt x="20542" y="19669"/>
                    <a:pt x="20237" y="20197"/>
                    <a:pt x="19750" y="20197"/>
                  </a:cubicBezTo>
                  <a:lnTo>
                    <a:pt x="6739" y="20197"/>
                  </a:lnTo>
                  <a:cubicBezTo>
                    <a:pt x="6232" y="20197"/>
                    <a:pt x="5927" y="19669"/>
                    <a:pt x="6171" y="19243"/>
                  </a:cubicBezTo>
                  <a:lnTo>
                    <a:pt x="12687" y="7957"/>
                  </a:lnTo>
                  <a:cubicBezTo>
                    <a:pt x="12808" y="7754"/>
                    <a:pt x="13022" y="7653"/>
                    <a:pt x="13235" y="7653"/>
                  </a:cubicBezTo>
                  <a:close/>
                  <a:moveTo>
                    <a:pt x="12443" y="4689"/>
                  </a:moveTo>
                  <a:cubicBezTo>
                    <a:pt x="12098" y="4689"/>
                    <a:pt x="11733" y="4811"/>
                    <a:pt x="11469" y="5034"/>
                  </a:cubicBezTo>
                  <a:lnTo>
                    <a:pt x="10637" y="5704"/>
                  </a:lnTo>
                  <a:cubicBezTo>
                    <a:pt x="10088" y="6151"/>
                    <a:pt x="9378" y="6394"/>
                    <a:pt x="8668" y="6394"/>
                  </a:cubicBezTo>
                  <a:lnTo>
                    <a:pt x="1" y="6394"/>
                  </a:lnTo>
                  <a:lnTo>
                    <a:pt x="1" y="21029"/>
                  </a:lnTo>
                  <a:cubicBezTo>
                    <a:pt x="1" y="21374"/>
                    <a:pt x="285" y="21658"/>
                    <a:pt x="650" y="21658"/>
                  </a:cubicBezTo>
                  <a:lnTo>
                    <a:pt x="21009" y="21658"/>
                  </a:lnTo>
                  <a:cubicBezTo>
                    <a:pt x="21354" y="21658"/>
                    <a:pt x="21658" y="21374"/>
                    <a:pt x="21658" y="21029"/>
                  </a:cubicBezTo>
                  <a:lnTo>
                    <a:pt x="21658" y="468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45"/>
            <p:cNvSpPr/>
            <p:nvPr/>
          </p:nvSpPr>
          <p:spPr>
            <a:xfrm>
              <a:off x="877151" y="3760909"/>
              <a:ext cx="218672" cy="189125"/>
            </a:xfrm>
            <a:custGeom>
              <a:avLst/>
              <a:gdLst/>
              <a:ahLst/>
              <a:cxnLst/>
              <a:rect l="l" t="t" r="r" b="b"/>
              <a:pathLst>
                <a:path w="10820" h="9358" extrusionOk="0">
                  <a:moveTo>
                    <a:pt x="5400" y="2619"/>
                  </a:moveTo>
                  <a:cubicBezTo>
                    <a:pt x="5745" y="2619"/>
                    <a:pt x="6029" y="2903"/>
                    <a:pt x="6029" y="3248"/>
                  </a:cubicBezTo>
                  <a:lnTo>
                    <a:pt x="6029" y="5420"/>
                  </a:lnTo>
                  <a:cubicBezTo>
                    <a:pt x="6029" y="5765"/>
                    <a:pt x="5745" y="6049"/>
                    <a:pt x="5400" y="6049"/>
                  </a:cubicBezTo>
                  <a:cubicBezTo>
                    <a:pt x="5055" y="6049"/>
                    <a:pt x="4770" y="5765"/>
                    <a:pt x="4770" y="5420"/>
                  </a:cubicBezTo>
                  <a:lnTo>
                    <a:pt x="4770" y="3248"/>
                  </a:lnTo>
                  <a:cubicBezTo>
                    <a:pt x="4770" y="2903"/>
                    <a:pt x="5055" y="2619"/>
                    <a:pt x="5400" y="2619"/>
                  </a:cubicBezTo>
                  <a:close/>
                  <a:moveTo>
                    <a:pt x="5400" y="6902"/>
                  </a:moveTo>
                  <a:cubicBezTo>
                    <a:pt x="5745" y="6902"/>
                    <a:pt x="6029" y="7186"/>
                    <a:pt x="6029" y="7531"/>
                  </a:cubicBezTo>
                  <a:cubicBezTo>
                    <a:pt x="6029" y="7896"/>
                    <a:pt x="5745" y="8181"/>
                    <a:pt x="5400" y="8181"/>
                  </a:cubicBezTo>
                  <a:cubicBezTo>
                    <a:pt x="5055" y="8181"/>
                    <a:pt x="4770" y="7896"/>
                    <a:pt x="4770" y="7531"/>
                  </a:cubicBezTo>
                  <a:cubicBezTo>
                    <a:pt x="4770" y="7186"/>
                    <a:pt x="5055" y="6902"/>
                    <a:pt x="5400" y="6902"/>
                  </a:cubicBezTo>
                  <a:close/>
                  <a:moveTo>
                    <a:pt x="5400" y="1"/>
                  </a:moveTo>
                  <a:lnTo>
                    <a:pt x="0" y="9358"/>
                  </a:lnTo>
                  <a:lnTo>
                    <a:pt x="10819" y="9358"/>
                  </a:lnTo>
                  <a:lnTo>
                    <a:pt x="540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1" name="Google Shape;1011;p45"/>
          <p:cNvGrpSpPr/>
          <p:nvPr/>
        </p:nvGrpSpPr>
        <p:grpSpPr>
          <a:xfrm>
            <a:off x="5074572" y="3444240"/>
            <a:ext cx="470592" cy="492707"/>
            <a:chOff x="1332483" y="2968779"/>
            <a:chExt cx="418044" cy="437728"/>
          </a:xfrm>
        </p:grpSpPr>
        <p:sp>
          <p:nvSpPr>
            <p:cNvPr id="1012" name="Google Shape;1012;p45"/>
            <p:cNvSpPr/>
            <p:nvPr/>
          </p:nvSpPr>
          <p:spPr>
            <a:xfrm>
              <a:off x="1332483" y="2968779"/>
              <a:ext cx="94785" cy="94785"/>
            </a:xfrm>
            <a:custGeom>
              <a:avLst/>
              <a:gdLst/>
              <a:ahLst/>
              <a:cxnLst/>
              <a:rect l="l" t="t" r="r" b="b"/>
              <a:pathLst>
                <a:path w="4690" h="4690" extrusionOk="0">
                  <a:moveTo>
                    <a:pt x="4690" y="1"/>
                  </a:moveTo>
                  <a:cubicBezTo>
                    <a:pt x="4527" y="1"/>
                    <a:pt x="4365" y="82"/>
                    <a:pt x="4243" y="204"/>
                  </a:cubicBezTo>
                  <a:lnTo>
                    <a:pt x="204" y="4243"/>
                  </a:lnTo>
                  <a:cubicBezTo>
                    <a:pt x="62" y="4365"/>
                    <a:pt x="1" y="4527"/>
                    <a:pt x="1" y="4690"/>
                  </a:cubicBezTo>
                  <a:lnTo>
                    <a:pt x="4690" y="4690"/>
                  </a:lnTo>
                  <a:lnTo>
                    <a:pt x="469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45"/>
            <p:cNvSpPr/>
            <p:nvPr/>
          </p:nvSpPr>
          <p:spPr>
            <a:xfrm>
              <a:off x="1332483" y="2968779"/>
              <a:ext cx="322046" cy="437728"/>
            </a:xfrm>
            <a:custGeom>
              <a:avLst/>
              <a:gdLst/>
              <a:ahLst/>
              <a:cxnLst/>
              <a:rect l="l" t="t" r="r" b="b"/>
              <a:pathLst>
                <a:path w="15935" h="21659" extrusionOk="0">
                  <a:moveTo>
                    <a:pt x="6699" y="8972"/>
                  </a:moveTo>
                  <a:cubicBezTo>
                    <a:pt x="7044" y="8972"/>
                    <a:pt x="7328" y="9257"/>
                    <a:pt x="7328" y="9622"/>
                  </a:cubicBezTo>
                  <a:cubicBezTo>
                    <a:pt x="7328" y="9967"/>
                    <a:pt x="7044" y="10251"/>
                    <a:pt x="6699" y="10251"/>
                  </a:cubicBezTo>
                  <a:lnTo>
                    <a:pt x="2315" y="10251"/>
                  </a:lnTo>
                  <a:cubicBezTo>
                    <a:pt x="1970" y="10251"/>
                    <a:pt x="1686" y="9967"/>
                    <a:pt x="1686" y="9622"/>
                  </a:cubicBezTo>
                  <a:cubicBezTo>
                    <a:pt x="1686" y="9257"/>
                    <a:pt x="1970" y="8972"/>
                    <a:pt x="2315" y="8972"/>
                  </a:cubicBezTo>
                  <a:close/>
                  <a:moveTo>
                    <a:pt x="6699" y="11510"/>
                  </a:moveTo>
                  <a:cubicBezTo>
                    <a:pt x="7044" y="11510"/>
                    <a:pt x="7328" y="11794"/>
                    <a:pt x="7328" y="12159"/>
                  </a:cubicBezTo>
                  <a:cubicBezTo>
                    <a:pt x="7328" y="12504"/>
                    <a:pt x="7044" y="12788"/>
                    <a:pt x="6699" y="12788"/>
                  </a:cubicBezTo>
                  <a:lnTo>
                    <a:pt x="2315" y="12788"/>
                  </a:lnTo>
                  <a:cubicBezTo>
                    <a:pt x="1970" y="12788"/>
                    <a:pt x="1686" y="12504"/>
                    <a:pt x="1686" y="12159"/>
                  </a:cubicBezTo>
                  <a:cubicBezTo>
                    <a:pt x="1686" y="11794"/>
                    <a:pt x="1970" y="11510"/>
                    <a:pt x="2315" y="11510"/>
                  </a:cubicBezTo>
                  <a:close/>
                  <a:moveTo>
                    <a:pt x="6699" y="14047"/>
                  </a:moveTo>
                  <a:cubicBezTo>
                    <a:pt x="7044" y="14047"/>
                    <a:pt x="7328" y="14331"/>
                    <a:pt x="7328" y="14696"/>
                  </a:cubicBezTo>
                  <a:cubicBezTo>
                    <a:pt x="7328" y="15041"/>
                    <a:pt x="7044" y="15326"/>
                    <a:pt x="6699" y="15326"/>
                  </a:cubicBezTo>
                  <a:lnTo>
                    <a:pt x="2315" y="15326"/>
                  </a:lnTo>
                  <a:cubicBezTo>
                    <a:pt x="1970" y="15326"/>
                    <a:pt x="1686" y="15041"/>
                    <a:pt x="1686" y="14696"/>
                  </a:cubicBezTo>
                  <a:cubicBezTo>
                    <a:pt x="1686" y="14331"/>
                    <a:pt x="1970" y="14047"/>
                    <a:pt x="2315" y="14047"/>
                  </a:cubicBezTo>
                  <a:close/>
                  <a:moveTo>
                    <a:pt x="6699" y="16584"/>
                  </a:moveTo>
                  <a:cubicBezTo>
                    <a:pt x="7044" y="16584"/>
                    <a:pt x="7328" y="16868"/>
                    <a:pt x="7328" y="17234"/>
                  </a:cubicBezTo>
                  <a:cubicBezTo>
                    <a:pt x="7328" y="17579"/>
                    <a:pt x="7044" y="17863"/>
                    <a:pt x="6699" y="17863"/>
                  </a:cubicBezTo>
                  <a:lnTo>
                    <a:pt x="2315" y="17863"/>
                  </a:lnTo>
                  <a:cubicBezTo>
                    <a:pt x="1970" y="17863"/>
                    <a:pt x="1686" y="17579"/>
                    <a:pt x="1686" y="17234"/>
                  </a:cubicBezTo>
                  <a:cubicBezTo>
                    <a:pt x="1686" y="16868"/>
                    <a:pt x="1970" y="16584"/>
                    <a:pt x="2315" y="16584"/>
                  </a:cubicBezTo>
                  <a:close/>
                  <a:moveTo>
                    <a:pt x="5968" y="1"/>
                  </a:moveTo>
                  <a:lnTo>
                    <a:pt x="5968" y="5339"/>
                  </a:lnTo>
                  <a:cubicBezTo>
                    <a:pt x="5968" y="5684"/>
                    <a:pt x="5684" y="5968"/>
                    <a:pt x="5339" y="5968"/>
                  </a:cubicBezTo>
                  <a:lnTo>
                    <a:pt x="1" y="5968"/>
                  </a:lnTo>
                  <a:lnTo>
                    <a:pt x="1" y="21029"/>
                  </a:lnTo>
                  <a:cubicBezTo>
                    <a:pt x="1" y="21374"/>
                    <a:pt x="285" y="21658"/>
                    <a:pt x="650" y="21658"/>
                  </a:cubicBezTo>
                  <a:lnTo>
                    <a:pt x="15285" y="21658"/>
                  </a:lnTo>
                  <a:cubicBezTo>
                    <a:pt x="15650" y="21658"/>
                    <a:pt x="15934" y="21374"/>
                    <a:pt x="15934" y="21029"/>
                  </a:cubicBezTo>
                  <a:lnTo>
                    <a:pt x="15934" y="19284"/>
                  </a:lnTo>
                  <a:lnTo>
                    <a:pt x="10921" y="19284"/>
                  </a:lnTo>
                  <a:cubicBezTo>
                    <a:pt x="9886" y="19284"/>
                    <a:pt x="9033" y="18431"/>
                    <a:pt x="9033" y="17376"/>
                  </a:cubicBezTo>
                  <a:lnTo>
                    <a:pt x="9033" y="10190"/>
                  </a:lnTo>
                  <a:cubicBezTo>
                    <a:pt x="9033" y="9480"/>
                    <a:pt x="9399" y="8871"/>
                    <a:pt x="9967" y="8526"/>
                  </a:cubicBezTo>
                  <a:lnTo>
                    <a:pt x="9967" y="7714"/>
                  </a:lnTo>
                  <a:cubicBezTo>
                    <a:pt x="9967" y="4690"/>
                    <a:pt x="12443" y="2213"/>
                    <a:pt x="15488" y="2213"/>
                  </a:cubicBezTo>
                  <a:cubicBezTo>
                    <a:pt x="15630" y="2213"/>
                    <a:pt x="15792" y="2213"/>
                    <a:pt x="15934" y="2234"/>
                  </a:cubicBezTo>
                  <a:lnTo>
                    <a:pt x="15934" y="650"/>
                  </a:lnTo>
                  <a:cubicBezTo>
                    <a:pt x="15934" y="285"/>
                    <a:pt x="15650" y="1"/>
                    <a:pt x="152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45"/>
            <p:cNvSpPr/>
            <p:nvPr/>
          </p:nvSpPr>
          <p:spPr>
            <a:xfrm>
              <a:off x="1540464" y="3038927"/>
              <a:ext cx="210063" cy="294157"/>
            </a:xfrm>
            <a:custGeom>
              <a:avLst/>
              <a:gdLst/>
              <a:ahLst/>
              <a:cxnLst/>
              <a:rect l="l" t="t" r="r" b="b"/>
              <a:pathLst>
                <a:path w="10394" h="14555" extrusionOk="0">
                  <a:moveTo>
                    <a:pt x="5197" y="1280"/>
                  </a:moveTo>
                  <a:cubicBezTo>
                    <a:pt x="6841" y="1280"/>
                    <a:pt x="8181" y="2619"/>
                    <a:pt x="8181" y="4243"/>
                  </a:cubicBezTo>
                  <a:lnTo>
                    <a:pt x="8181" y="6070"/>
                  </a:lnTo>
                  <a:lnTo>
                    <a:pt x="2213" y="6070"/>
                  </a:lnTo>
                  <a:lnTo>
                    <a:pt x="2213" y="4243"/>
                  </a:lnTo>
                  <a:cubicBezTo>
                    <a:pt x="2213" y="2619"/>
                    <a:pt x="3553" y="1280"/>
                    <a:pt x="5197" y="1280"/>
                  </a:cubicBezTo>
                  <a:close/>
                  <a:moveTo>
                    <a:pt x="2660" y="9683"/>
                  </a:moveTo>
                  <a:cubicBezTo>
                    <a:pt x="3005" y="9683"/>
                    <a:pt x="3289" y="9967"/>
                    <a:pt x="3289" y="10312"/>
                  </a:cubicBezTo>
                  <a:cubicBezTo>
                    <a:pt x="3289" y="10657"/>
                    <a:pt x="3005" y="10941"/>
                    <a:pt x="2660" y="10941"/>
                  </a:cubicBezTo>
                  <a:cubicBezTo>
                    <a:pt x="2315" y="10941"/>
                    <a:pt x="2030" y="10657"/>
                    <a:pt x="2030" y="10312"/>
                  </a:cubicBezTo>
                  <a:cubicBezTo>
                    <a:pt x="2030" y="9967"/>
                    <a:pt x="2315" y="9683"/>
                    <a:pt x="2660" y="9683"/>
                  </a:cubicBezTo>
                  <a:close/>
                  <a:moveTo>
                    <a:pt x="5197" y="9683"/>
                  </a:moveTo>
                  <a:cubicBezTo>
                    <a:pt x="5542" y="9683"/>
                    <a:pt x="5826" y="9967"/>
                    <a:pt x="5826" y="10312"/>
                  </a:cubicBezTo>
                  <a:cubicBezTo>
                    <a:pt x="5826" y="10657"/>
                    <a:pt x="5542" y="10941"/>
                    <a:pt x="5197" y="10941"/>
                  </a:cubicBezTo>
                  <a:cubicBezTo>
                    <a:pt x="4852" y="10941"/>
                    <a:pt x="4568" y="10657"/>
                    <a:pt x="4568" y="10312"/>
                  </a:cubicBezTo>
                  <a:cubicBezTo>
                    <a:pt x="4568" y="9967"/>
                    <a:pt x="4852" y="9683"/>
                    <a:pt x="5197" y="9683"/>
                  </a:cubicBezTo>
                  <a:close/>
                  <a:moveTo>
                    <a:pt x="7734" y="9683"/>
                  </a:moveTo>
                  <a:cubicBezTo>
                    <a:pt x="8079" y="9683"/>
                    <a:pt x="8363" y="9967"/>
                    <a:pt x="8363" y="10312"/>
                  </a:cubicBezTo>
                  <a:cubicBezTo>
                    <a:pt x="8363" y="10657"/>
                    <a:pt x="8079" y="10941"/>
                    <a:pt x="7734" y="10941"/>
                  </a:cubicBezTo>
                  <a:cubicBezTo>
                    <a:pt x="7389" y="10941"/>
                    <a:pt x="7105" y="10657"/>
                    <a:pt x="7105" y="10312"/>
                  </a:cubicBezTo>
                  <a:cubicBezTo>
                    <a:pt x="7105" y="9967"/>
                    <a:pt x="7389" y="9683"/>
                    <a:pt x="7734" y="9683"/>
                  </a:cubicBezTo>
                  <a:close/>
                  <a:moveTo>
                    <a:pt x="5197" y="1"/>
                  </a:moveTo>
                  <a:cubicBezTo>
                    <a:pt x="2863" y="1"/>
                    <a:pt x="955" y="1909"/>
                    <a:pt x="955" y="4243"/>
                  </a:cubicBezTo>
                  <a:lnTo>
                    <a:pt x="955" y="6070"/>
                  </a:lnTo>
                  <a:lnTo>
                    <a:pt x="630" y="6070"/>
                  </a:lnTo>
                  <a:cubicBezTo>
                    <a:pt x="285" y="6070"/>
                    <a:pt x="1" y="6354"/>
                    <a:pt x="1" y="6719"/>
                  </a:cubicBezTo>
                  <a:lnTo>
                    <a:pt x="1" y="13905"/>
                  </a:lnTo>
                  <a:cubicBezTo>
                    <a:pt x="1" y="14270"/>
                    <a:pt x="285" y="14554"/>
                    <a:pt x="630" y="14554"/>
                  </a:cubicBezTo>
                  <a:lnTo>
                    <a:pt x="9764" y="14554"/>
                  </a:lnTo>
                  <a:cubicBezTo>
                    <a:pt x="10109" y="14554"/>
                    <a:pt x="10393" y="14270"/>
                    <a:pt x="10393" y="13905"/>
                  </a:cubicBezTo>
                  <a:lnTo>
                    <a:pt x="10393" y="6719"/>
                  </a:lnTo>
                  <a:cubicBezTo>
                    <a:pt x="10393" y="6354"/>
                    <a:pt x="10109" y="6070"/>
                    <a:pt x="9764" y="6070"/>
                  </a:cubicBezTo>
                  <a:lnTo>
                    <a:pt x="9439" y="6070"/>
                  </a:lnTo>
                  <a:lnTo>
                    <a:pt x="9439" y="4243"/>
                  </a:lnTo>
                  <a:cubicBezTo>
                    <a:pt x="9439" y="1909"/>
                    <a:pt x="7531" y="1"/>
                    <a:pt x="51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45"/>
            <p:cNvSpPr/>
            <p:nvPr/>
          </p:nvSpPr>
          <p:spPr>
            <a:xfrm>
              <a:off x="1611017" y="3090220"/>
              <a:ext cx="43512" cy="45958"/>
            </a:xfrm>
            <a:custGeom>
              <a:avLst/>
              <a:gdLst/>
              <a:ahLst/>
              <a:cxnLst/>
              <a:rect l="l" t="t" r="r" b="b"/>
              <a:pathLst>
                <a:path w="2153" h="2274" extrusionOk="0">
                  <a:moveTo>
                    <a:pt x="1706" y="0"/>
                  </a:moveTo>
                  <a:cubicBezTo>
                    <a:pt x="772" y="0"/>
                    <a:pt x="1" y="771"/>
                    <a:pt x="1" y="1705"/>
                  </a:cubicBezTo>
                  <a:lnTo>
                    <a:pt x="1" y="2273"/>
                  </a:lnTo>
                  <a:lnTo>
                    <a:pt x="2152" y="2273"/>
                  </a:lnTo>
                  <a:lnTo>
                    <a:pt x="2152" y="61"/>
                  </a:lnTo>
                  <a:cubicBezTo>
                    <a:pt x="2010" y="20"/>
                    <a:pt x="1868" y="0"/>
                    <a:pt x="17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6" name="Google Shape;1016;p45"/>
          <p:cNvGrpSpPr/>
          <p:nvPr/>
        </p:nvGrpSpPr>
        <p:grpSpPr>
          <a:xfrm>
            <a:off x="3587760" y="1941039"/>
            <a:ext cx="492751" cy="411427"/>
            <a:chOff x="4946475" y="1807067"/>
            <a:chExt cx="437728" cy="365518"/>
          </a:xfrm>
        </p:grpSpPr>
        <p:sp>
          <p:nvSpPr>
            <p:cNvPr id="1017" name="Google Shape;1017;p45"/>
            <p:cNvSpPr/>
            <p:nvPr/>
          </p:nvSpPr>
          <p:spPr>
            <a:xfrm>
              <a:off x="4946475" y="1851368"/>
              <a:ext cx="437728" cy="321218"/>
            </a:xfrm>
            <a:custGeom>
              <a:avLst/>
              <a:gdLst/>
              <a:ahLst/>
              <a:cxnLst/>
              <a:rect l="l" t="t" r="r" b="b"/>
              <a:pathLst>
                <a:path w="21659" h="15894" extrusionOk="0">
                  <a:moveTo>
                    <a:pt x="630" y="0"/>
                  </a:moveTo>
                  <a:cubicBezTo>
                    <a:pt x="285" y="0"/>
                    <a:pt x="1" y="285"/>
                    <a:pt x="1" y="630"/>
                  </a:cubicBezTo>
                  <a:lnTo>
                    <a:pt x="1" y="13681"/>
                  </a:lnTo>
                  <a:cubicBezTo>
                    <a:pt x="1" y="14026"/>
                    <a:pt x="285" y="14310"/>
                    <a:pt x="630" y="14310"/>
                  </a:cubicBezTo>
                  <a:lnTo>
                    <a:pt x="8709" y="14310"/>
                  </a:lnTo>
                  <a:cubicBezTo>
                    <a:pt x="8972" y="15224"/>
                    <a:pt x="9825" y="15893"/>
                    <a:pt x="10820" y="15893"/>
                  </a:cubicBezTo>
                  <a:cubicBezTo>
                    <a:pt x="11834" y="15893"/>
                    <a:pt x="12667" y="15224"/>
                    <a:pt x="12951" y="14310"/>
                  </a:cubicBezTo>
                  <a:lnTo>
                    <a:pt x="21009" y="14310"/>
                  </a:lnTo>
                  <a:cubicBezTo>
                    <a:pt x="21374" y="14310"/>
                    <a:pt x="21659" y="14026"/>
                    <a:pt x="21659" y="13681"/>
                  </a:cubicBezTo>
                  <a:lnTo>
                    <a:pt x="21659" y="630"/>
                  </a:lnTo>
                  <a:cubicBezTo>
                    <a:pt x="21659" y="285"/>
                    <a:pt x="21374" y="0"/>
                    <a:pt x="21009" y="0"/>
                  </a:cubicBezTo>
                  <a:lnTo>
                    <a:pt x="20380" y="0"/>
                  </a:lnTo>
                  <a:lnTo>
                    <a:pt x="20380" y="11123"/>
                  </a:lnTo>
                  <a:cubicBezTo>
                    <a:pt x="20380" y="12179"/>
                    <a:pt x="19548" y="13031"/>
                    <a:pt x="18533" y="13031"/>
                  </a:cubicBezTo>
                  <a:lnTo>
                    <a:pt x="3127" y="13031"/>
                  </a:lnTo>
                  <a:cubicBezTo>
                    <a:pt x="2092" y="13031"/>
                    <a:pt x="1259" y="12179"/>
                    <a:pt x="1259" y="11123"/>
                  </a:cubicBezTo>
                  <a:lnTo>
                    <a:pt x="125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45"/>
            <p:cNvSpPr/>
            <p:nvPr/>
          </p:nvSpPr>
          <p:spPr>
            <a:xfrm>
              <a:off x="5178264" y="1807067"/>
              <a:ext cx="154667" cy="281828"/>
            </a:xfrm>
            <a:custGeom>
              <a:avLst/>
              <a:gdLst/>
              <a:ahLst/>
              <a:cxnLst/>
              <a:rect l="l" t="t" r="r" b="b"/>
              <a:pathLst>
                <a:path w="7653" h="13945" extrusionOk="0">
                  <a:moveTo>
                    <a:pt x="5095" y="2537"/>
                  </a:moveTo>
                  <a:cubicBezTo>
                    <a:pt x="5460" y="2537"/>
                    <a:pt x="5744" y="2822"/>
                    <a:pt x="5744" y="3167"/>
                  </a:cubicBezTo>
                  <a:lnTo>
                    <a:pt x="5744" y="5704"/>
                  </a:lnTo>
                  <a:cubicBezTo>
                    <a:pt x="5744" y="6049"/>
                    <a:pt x="5460" y="6333"/>
                    <a:pt x="5095" y="6333"/>
                  </a:cubicBezTo>
                  <a:lnTo>
                    <a:pt x="2517" y="6333"/>
                  </a:lnTo>
                  <a:cubicBezTo>
                    <a:pt x="2172" y="6333"/>
                    <a:pt x="1888" y="6049"/>
                    <a:pt x="1888" y="5704"/>
                  </a:cubicBezTo>
                  <a:lnTo>
                    <a:pt x="1888" y="3167"/>
                  </a:lnTo>
                  <a:cubicBezTo>
                    <a:pt x="1888" y="2822"/>
                    <a:pt x="2172" y="2537"/>
                    <a:pt x="2517" y="2537"/>
                  </a:cubicBezTo>
                  <a:close/>
                  <a:moveTo>
                    <a:pt x="5095" y="7612"/>
                  </a:moveTo>
                  <a:cubicBezTo>
                    <a:pt x="5460" y="7612"/>
                    <a:pt x="5744" y="7896"/>
                    <a:pt x="5744" y="8241"/>
                  </a:cubicBezTo>
                  <a:cubicBezTo>
                    <a:pt x="5744" y="8586"/>
                    <a:pt x="5460" y="8870"/>
                    <a:pt x="5095" y="8870"/>
                  </a:cubicBezTo>
                  <a:lnTo>
                    <a:pt x="2517" y="8870"/>
                  </a:lnTo>
                  <a:cubicBezTo>
                    <a:pt x="2172" y="8870"/>
                    <a:pt x="1888" y="8586"/>
                    <a:pt x="1888" y="8241"/>
                  </a:cubicBezTo>
                  <a:cubicBezTo>
                    <a:pt x="1888" y="7896"/>
                    <a:pt x="2172" y="7612"/>
                    <a:pt x="2517" y="7612"/>
                  </a:cubicBezTo>
                  <a:close/>
                  <a:moveTo>
                    <a:pt x="5095" y="10149"/>
                  </a:moveTo>
                  <a:cubicBezTo>
                    <a:pt x="5460" y="10149"/>
                    <a:pt x="5744" y="10433"/>
                    <a:pt x="5744" y="10778"/>
                  </a:cubicBezTo>
                  <a:cubicBezTo>
                    <a:pt x="5744" y="11123"/>
                    <a:pt x="5460" y="11407"/>
                    <a:pt x="5095" y="11407"/>
                  </a:cubicBezTo>
                  <a:lnTo>
                    <a:pt x="2517" y="11407"/>
                  </a:lnTo>
                  <a:cubicBezTo>
                    <a:pt x="2172" y="11407"/>
                    <a:pt x="1888" y="11123"/>
                    <a:pt x="1888" y="10778"/>
                  </a:cubicBezTo>
                  <a:cubicBezTo>
                    <a:pt x="1888" y="10433"/>
                    <a:pt x="2172" y="10149"/>
                    <a:pt x="2517" y="10149"/>
                  </a:cubicBezTo>
                  <a:close/>
                  <a:moveTo>
                    <a:pt x="0" y="0"/>
                  </a:moveTo>
                  <a:lnTo>
                    <a:pt x="0" y="13945"/>
                  </a:lnTo>
                  <a:lnTo>
                    <a:pt x="7064" y="13945"/>
                  </a:lnTo>
                  <a:cubicBezTo>
                    <a:pt x="7388" y="13945"/>
                    <a:pt x="7652" y="13660"/>
                    <a:pt x="7652" y="13315"/>
                  </a:cubicBezTo>
                  <a:lnTo>
                    <a:pt x="7652" y="629"/>
                  </a:lnTo>
                  <a:cubicBezTo>
                    <a:pt x="7652" y="284"/>
                    <a:pt x="7388" y="0"/>
                    <a:pt x="70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45"/>
            <p:cNvSpPr/>
            <p:nvPr/>
          </p:nvSpPr>
          <p:spPr>
            <a:xfrm>
              <a:off x="5241844" y="1883764"/>
              <a:ext cx="26677" cy="25869"/>
            </a:xfrm>
            <a:custGeom>
              <a:avLst/>
              <a:gdLst/>
              <a:ahLst/>
              <a:cxnLst/>
              <a:rect l="l" t="t" r="r" b="b"/>
              <a:pathLst>
                <a:path w="1320" h="1280" extrusionOk="0">
                  <a:moveTo>
                    <a:pt x="0" y="1"/>
                  </a:moveTo>
                  <a:lnTo>
                    <a:pt x="0" y="1280"/>
                  </a:lnTo>
                  <a:lnTo>
                    <a:pt x="1320" y="1280"/>
                  </a:lnTo>
                  <a:lnTo>
                    <a:pt x="13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45"/>
            <p:cNvSpPr/>
            <p:nvPr/>
          </p:nvSpPr>
          <p:spPr>
            <a:xfrm>
              <a:off x="4997768" y="1807067"/>
              <a:ext cx="154667" cy="281828"/>
            </a:xfrm>
            <a:custGeom>
              <a:avLst/>
              <a:gdLst/>
              <a:ahLst/>
              <a:cxnLst/>
              <a:rect l="l" t="t" r="r" b="b"/>
              <a:pathLst>
                <a:path w="7653" h="13945" extrusionOk="0">
                  <a:moveTo>
                    <a:pt x="5115" y="2537"/>
                  </a:moveTo>
                  <a:cubicBezTo>
                    <a:pt x="5480" y="2537"/>
                    <a:pt x="5765" y="2822"/>
                    <a:pt x="5765" y="3167"/>
                  </a:cubicBezTo>
                  <a:cubicBezTo>
                    <a:pt x="5765" y="3512"/>
                    <a:pt x="5480" y="3796"/>
                    <a:pt x="5115" y="3796"/>
                  </a:cubicBezTo>
                  <a:lnTo>
                    <a:pt x="2537" y="3796"/>
                  </a:lnTo>
                  <a:cubicBezTo>
                    <a:pt x="2192" y="3796"/>
                    <a:pt x="1908" y="3512"/>
                    <a:pt x="1908" y="3167"/>
                  </a:cubicBezTo>
                  <a:cubicBezTo>
                    <a:pt x="1908" y="2822"/>
                    <a:pt x="2192" y="2537"/>
                    <a:pt x="2537" y="2537"/>
                  </a:cubicBezTo>
                  <a:close/>
                  <a:moveTo>
                    <a:pt x="5115" y="5075"/>
                  </a:moveTo>
                  <a:cubicBezTo>
                    <a:pt x="5480" y="5075"/>
                    <a:pt x="5765" y="5359"/>
                    <a:pt x="5765" y="5704"/>
                  </a:cubicBezTo>
                  <a:cubicBezTo>
                    <a:pt x="5765" y="6049"/>
                    <a:pt x="5480" y="6333"/>
                    <a:pt x="5115" y="6333"/>
                  </a:cubicBezTo>
                  <a:lnTo>
                    <a:pt x="2537" y="6333"/>
                  </a:lnTo>
                  <a:cubicBezTo>
                    <a:pt x="2192" y="6333"/>
                    <a:pt x="1908" y="6049"/>
                    <a:pt x="1908" y="5704"/>
                  </a:cubicBezTo>
                  <a:cubicBezTo>
                    <a:pt x="1908" y="5359"/>
                    <a:pt x="2192" y="5075"/>
                    <a:pt x="2537" y="5075"/>
                  </a:cubicBezTo>
                  <a:close/>
                  <a:moveTo>
                    <a:pt x="5115" y="7612"/>
                  </a:moveTo>
                  <a:cubicBezTo>
                    <a:pt x="5480" y="7612"/>
                    <a:pt x="5765" y="7896"/>
                    <a:pt x="5765" y="8241"/>
                  </a:cubicBezTo>
                  <a:cubicBezTo>
                    <a:pt x="5765" y="8586"/>
                    <a:pt x="5480" y="8870"/>
                    <a:pt x="5115" y="8870"/>
                  </a:cubicBezTo>
                  <a:lnTo>
                    <a:pt x="2537" y="8870"/>
                  </a:lnTo>
                  <a:cubicBezTo>
                    <a:pt x="2192" y="8870"/>
                    <a:pt x="1908" y="8586"/>
                    <a:pt x="1908" y="8241"/>
                  </a:cubicBezTo>
                  <a:cubicBezTo>
                    <a:pt x="1908" y="7896"/>
                    <a:pt x="2192" y="7612"/>
                    <a:pt x="2537" y="7612"/>
                  </a:cubicBezTo>
                  <a:close/>
                  <a:moveTo>
                    <a:pt x="5115" y="10149"/>
                  </a:moveTo>
                  <a:cubicBezTo>
                    <a:pt x="5480" y="10149"/>
                    <a:pt x="5765" y="10433"/>
                    <a:pt x="5765" y="10778"/>
                  </a:cubicBezTo>
                  <a:cubicBezTo>
                    <a:pt x="5765" y="11123"/>
                    <a:pt x="5480" y="11407"/>
                    <a:pt x="5115" y="11407"/>
                  </a:cubicBezTo>
                  <a:lnTo>
                    <a:pt x="2537" y="11407"/>
                  </a:lnTo>
                  <a:cubicBezTo>
                    <a:pt x="2192" y="11407"/>
                    <a:pt x="1908" y="11123"/>
                    <a:pt x="1908" y="10778"/>
                  </a:cubicBezTo>
                  <a:cubicBezTo>
                    <a:pt x="1908" y="10433"/>
                    <a:pt x="2192" y="10149"/>
                    <a:pt x="2537" y="10149"/>
                  </a:cubicBezTo>
                  <a:close/>
                  <a:moveTo>
                    <a:pt x="589" y="0"/>
                  </a:moveTo>
                  <a:cubicBezTo>
                    <a:pt x="264" y="0"/>
                    <a:pt x="0" y="284"/>
                    <a:pt x="0" y="629"/>
                  </a:cubicBezTo>
                  <a:lnTo>
                    <a:pt x="0" y="13315"/>
                  </a:lnTo>
                  <a:cubicBezTo>
                    <a:pt x="0" y="13660"/>
                    <a:pt x="264" y="13945"/>
                    <a:pt x="589" y="13945"/>
                  </a:cubicBezTo>
                  <a:lnTo>
                    <a:pt x="7652" y="13945"/>
                  </a:lnTo>
                  <a:lnTo>
                    <a:pt x="76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21" name="Google Shape;1021;p45">
            <a:hlinkClick r:id="" action="ppaction://hlinkshowjump?jump=nextslide"/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2" name="Google Shape;1022;p45">
            <a:hlinkClick r:id="" action="ppaction://hlinkshowjump?jump=previousslide"/>
          </p:cNvPr>
          <p:cNvSpPr/>
          <p:nvPr/>
        </p:nvSpPr>
        <p:spPr>
          <a:xfrm rot="-5400000" flipH="1">
            <a:off x="73197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3" name="Google Shape;1023;p45">
            <a:hlinkClick r:id="rId4" action="ppaction://hlinksldjump"/>
          </p:cNvPr>
          <p:cNvSpPr txBox="1"/>
          <p:nvPr/>
        </p:nvSpPr>
        <p:spPr>
          <a:xfrm>
            <a:off x="92245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MENU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024" name="Google Shape;1024;p45">
            <a:hlinkClick r:id="rId5" action="ppaction://hlinksldjump"/>
          </p:cNvPr>
          <p:cNvSpPr txBox="1"/>
          <p:nvPr/>
        </p:nvSpPr>
        <p:spPr>
          <a:xfrm>
            <a:off x="151793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ANALYSIS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025" name="Google Shape;1025;p45">
            <a:hlinkClick r:id="" action="ppaction://noaction"/>
          </p:cNvPr>
          <p:cNvSpPr txBox="1"/>
          <p:nvPr/>
        </p:nvSpPr>
        <p:spPr>
          <a:xfrm>
            <a:off x="211341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CONTACT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1026" name="Google Shape;1026;p45"/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1027" name="Google Shape;1027;p45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45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45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45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45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45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45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45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45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6" name="Google Shape;1036;p45">
            <a:hlinkClick r:id="rId6" action="ppaction://hlinksldjump"/>
          </p:cNvPr>
          <p:cNvSpPr/>
          <p:nvPr/>
        </p:nvSpPr>
        <p:spPr>
          <a:xfrm>
            <a:off x="669500" y="2765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7" name="Google Shape;1037;p45"/>
          <p:cNvSpPr/>
          <p:nvPr/>
        </p:nvSpPr>
        <p:spPr>
          <a:xfrm>
            <a:off x="8354788" y="1361731"/>
            <a:ext cx="107827" cy="107819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8" name="Google Shape;1038;p45"/>
          <p:cNvSpPr/>
          <p:nvPr/>
        </p:nvSpPr>
        <p:spPr>
          <a:xfrm rot="-1685758">
            <a:off x="7716228" y="720597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9" name="Google Shape;1039;p45"/>
          <p:cNvSpPr/>
          <p:nvPr/>
        </p:nvSpPr>
        <p:spPr>
          <a:xfrm rot="7201932">
            <a:off x="6176837" y="671290"/>
            <a:ext cx="371928" cy="370031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0" name="Google Shape;1040;p45"/>
          <p:cNvSpPr/>
          <p:nvPr/>
        </p:nvSpPr>
        <p:spPr>
          <a:xfrm>
            <a:off x="8088151" y="749610"/>
            <a:ext cx="213431" cy="213401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42" name="Google Shape;1042;p45"/>
          <p:cNvGrpSpPr/>
          <p:nvPr/>
        </p:nvGrpSpPr>
        <p:grpSpPr>
          <a:xfrm>
            <a:off x="7155735" y="987714"/>
            <a:ext cx="695830" cy="243805"/>
            <a:chOff x="2271950" y="2722775"/>
            <a:chExt cx="575875" cy="201775"/>
          </a:xfrm>
        </p:grpSpPr>
        <p:sp>
          <p:nvSpPr>
            <p:cNvPr id="1043" name="Google Shape;1043;p45"/>
            <p:cNvSpPr/>
            <p:nvPr/>
          </p:nvSpPr>
          <p:spPr>
            <a:xfrm>
              <a:off x="2562325" y="2722775"/>
              <a:ext cx="285500" cy="201775"/>
            </a:xfrm>
            <a:custGeom>
              <a:avLst/>
              <a:gdLst/>
              <a:ahLst/>
              <a:cxnLst/>
              <a:rect l="l" t="t" r="r" b="b"/>
              <a:pathLst>
                <a:path w="11420" h="8071" fill="none" extrusionOk="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45"/>
            <p:cNvSpPr/>
            <p:nvPr/>
          </p:nvSpPr>
          <p:spPr>
            <a:xfrm>
              <a:off x="2501750" y="2722775"/>
              <a:ext cx="36100" cy="13375"/>
            </a:xfrm>
            <a:custGeom>
              <a:avLst/>
              <a:gdLst/>
              <a:ahLst/>
              <a:cxnLst/>
              <a:rect l="l" t="t" r="r" b="b"/>
              <a:pathLst>
                <a:path w="1444" h="535" fill="none" extrusionOk="0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45"/>
            <p:cNvSpPr/>
            <p:nvPr/>
          </p:nvSpPr>
          <p:spPr>
            <a:xfrm>
              <a:off x="2271950" y="2870625"/>
              <a:ext cx="477450" cy="53475"/>
            </a:xfrm>
            <a:custGeom>
              <a:avLst/>
              <a:gdLst/>
              <a:ahLst/>
              <a:cxnLst/>
              <a:rect l="l" t="t" r="r" b="b"/>
              <a:pathLst>
                <a:path w="19098" h="2139" fill="none" extrusionOk="0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45"/>
            <p:cNvSpPr/>
            <p:nvPr/>
          </p:nvSpPr>
          <p:spPr>
            <a:xfrm>
              <a:off x="2709725" y="2836775"/>
              <a:ext cx="39675" cy="20950"/>
            </a:xfrm>
            <a:custGeom>
              <a:avLst/>
              <a:gdLst/>
              <a:ahLst/>
              <a:cxnLst/>
              <a:rect l="l" t="t" r="r" b="b"/>
              <a:pathLst>
                <a:path w="1587" h="838" fill="none" extrusionOk="0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45"/>
            <p:cNvSpPr/>
            <p:nvPr/>
          </p:nvSpPr>
          <p:spPr>
            <a:xfrm>
              <a:off x="2375275" y="2798475"/>
              <a:ext cx="85075" cy="27200"/>
            </a:xfrm>
            <a:custGeom>
              <a:avLst/>
              <a:gdLst/>
              <a:ahLst/>
              <a:cxnLst/>
              <a:rect l="l" t="t" r="r" b="b"/>
              <a:pathLst>
                <a:path w="3403" h="1088" fill="none" extrusionOk="0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8" name="Google Shape;1048;p45"/>
          <p:cNvSpPr/>
          <p:nvPr/>
        </p:nvSpPr>
        <p:spPr>
          <a:xfrm>
            <a:off x="6895600" y="749606"/>
            <a:ext cx="107827" cy="107819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" name="Google Shape;986;p45">
            <a:extLst>
              <a:ext uri="{FF2B5EF4-FFF2-40B4-BE49-F238E27FC236}">
                <a16:creationId xmlns:a16="http://schemas.microsoft.com/office/drawing/2014/main" id="{B1F03C71-7A27-7B59-4C29-E8B4CE3526D2}"/>
              </a:ext>
            </a:extLst>
          </p:cNvPr>
          <p:cNvCxnSpPr/>
          <p:nvPr/>
        </p:nvCxnSpPr>
        <p:spPr>
          <a:xfrm>
            <a:off x="669500" y="3518144"/>
            <a:ext cx="2186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" name="Google Shape;996;p45">
            <a:extLst>
              <a:ext uri="{FF2B5EF4-FFF2-40B4-BE49-F238E27FC236}">
                <a16:creationId xmlns:a16="http://schemas.microsoft.com/office/drawing/2014/main" id="{1E552E47-4C45-719F-216E-EB127856E492}"/>
              </a:ext>
            </a:extLst>
          </p:cNvPr>
          <p:cNvSpPr txBox="1">
            <a:spLocks/>
          </p:cNvSpPr>
          <p:nvPr/>
        </p:nvSpPr>
        <p:spPr>
          <a:xfrm>
            <a:off x="708352" y="3602422"/>
            <a:ext cx="2230500" cy="60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pPr marL="0" indent="0" algn="l"/>
            <a:r>
              <a:rPr lang="en-US" sz="900" dirty="0"/>
              <a:t>The dataset is loaded into a pandas </a:t>
            </a:r>
            <a:r>
              <a:rPr lang="en-US" sz="900" dirty="0" err="1"/>
              <a:t>DataFrame</a:t>
            </a:r>
            <a:r>
              <a:rPr lang="en-US" sz="900" dirty="0"/>
              <a:t>, which allows for easy manipulation and analysis.</a:t>
            </a:r>
          </a:p>
        </p:txBody>
      </p:sp>
    </p:spTree>
    <p:custDataLst>
      <p:tags r:id="rId1"/>
    </p:custDataLst>
  </p:cSld>
  <p:clrMapOvr>
    <a:masterClrMapping/>
  </p:clrMapOvr>
  <p:transition spd="slow">
    <p:randomBar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3" name="Google Shape;1083;p47"/>
          <p:cNvSpPr txBox="1">
            <a:spLocks noGrp="1"/>
          </p:cNvSpPr>
          <p:nvPr>
            <p:ph type="title"/>
          </p:nvPr>
        </p:nvSpPr>
        <p:spPr>
          <a:xfrm>
            <a:off x="714300" y="2397503"/>
            <a:ext cx="22305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Feature Engineering:</a:t>
            </a:r>
            <a:endParaRPr sz="1400" dirty="0"/>
          </a:p>
        </p:txBody>
      </p:sp>
      <p:sp>
        <p:nvSpPr>
          <p:cNvPr id="1084" name="Google Shape;1084;p47"/>
          <p:cNvSpPr txBox="1">
            <a:spLocks noGrp="1"/>
          </p:cNvSpPr>
          <p:nvPr>
            <p:ph type="subTitle" idx="1"/>
          </p:nvPr>
        </p:nvSpPr>
        <p:spPr>
          <a:xfrm>
            <a:off x="714300" y="2765742"/>
            <a:ext cx="2230500" cy="78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/>
              <a:t>Unnecessary features, such as </a:t>
            </a:r>
            <a:r>
              <a:rPr lang="en-US" sz="900" dirty="0" err="1"/>
              <a:t>dispatch_date_time</a:t>
            </a:r>
            <a:r>
              <a:rPr lang="en-US" sz="900" dirty="0"/>
              <a:t>, are dropped to simplify the dataset.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9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/>
              <a:t>New temporal features are created, such as year, month, and hour, extracted from </a:t>
            </a:r>
            <a:r>
              <a:rPr lang="en-US" sz="900" dirty="0" err="1"/>
              <a:t>dispatch_date</a:t>
            </a:r>
            <a:r>
              <a:rPr lang="en-US" sz="900" dirty="0"/>
              <a:t> and </a:t>
            </a:r>
            <a:r>
              <a:rPr lang="en-US" sz="900" dirty="0" err="1"/>
              <a:t>dispatch_time</a:t>
            </a:r>
            <a:r>
              <a:rPr lang="en-US" sz="900" dirty="0"/>
              <a:t> to facilitate time-series analysis.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9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/>
              <a:t>The </a:t>
            </a:r>
            <a:r>
              <a:rPr lang="en-US" sz="900" dirty="0" err="1"/>
              <a:t>location_block</a:t>
            </a:r>
            <a:r>
              <a:rPr lang="en-US" sz="900" dirty="0"/>
              <a:t> is kept as-is for potential geospatial mapping.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1088" name="Google Shape;1088;p47"/>
          <p:cNvSpPr txBox="1">
            <a:spLocks noGrp="1"/>
          </p:cNvSpPr>
          <p:nvPr>
            <p:ph type="title" idx="2"/>
          </p:nvPr>
        </p:nvSpPr>
        <p:spPr>
          <a:xfrm>
            <a:off x="3456750" y="2372148"/>
            <a:ext cx="22305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Data Transformation:</a:t>
            </a:r>
            <a:endParaRPr sz="1400" dirty="0"/>
          </a:p>
        </p:txBody>
      </p:sp>
      <p:sp>
        <p:nvSpPr>
          <p:cNvPr id="1089" name="Google Shape;1089;p47"/>
          <p:cNvSpPr txBox="1">
            <a:spLocks noGrp="1"/>
          </p:cNvSpPr>
          <p:nvPr>
            <p:ph type="subTitle" idx="3"/>
          </p:nvPr>
        </p:nvSpPr>
        <p:spPr>
          <a:xfrm>
            <a:off x="3456750" y="2709466"/>
            <a:ext cx="2230500" cy="78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/>
              <a:t>The </a:t>
            </a:r>
            <a:r>
              <a:rPr lang="en-US" sz="900" dirty="0" err="1"/>
              <a:t>dispatch_date</a:t>
            </a:r>
            <a:r>
              <a:rPr lang="en-US" sz="900" dirty="0"/>
              <a:t> and </a:t>
            </a:r>
            <a:r>
              <a:rPr lang="en-US" sz="900" dirty="0" err="1"/>
              <a:t>dispatch_time</a:t>
            </a:r>
            <a:r>
              <a:rPr lang="en-US" sz="900" dirty="0"/>
              <a:t> columns are converted to datetime objects to enable time-series analysis.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9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/>
              <a:t>The </a:t>
            </a:r>
            <a:r>
              <a:rPr lang="en-US" sz="900" dirty="0" err="1"/>
              <a:t>standardize_crime</a:t>
            </a:r>
            <a:r>
              <a:rPr lang="en-US" sz="900" dirty="0"/>
              <a:t> function is applied to the </a:t>
            </a:r>
            <a:r>
              <a:rPr lang="en-US" sz="900" dirty="0" err="1"/>
              <a:t>text_general_code</a:t>
            </a:r>
            <a:r>
              <a:rPr lang="en-US" sz="900" dirty="0"/>
              <a:t> to categorize crimes into broader groups like 'Violent', 'Property', and 'Other’.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9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/>
              <a:t>Columns are renamed for consistency and clarity, for instance, removing any leading or trailing spaces from column names.</a:t>
            </a:r>
            <a:endParaRPr sz="900" dirty="0"/>
          </a:p>
        </p:txBody>
      </p:sp>
      <p:sp>
        <p:nvSpPr>
          <p:cNvPr id="1090" name="Google Shape;1090;p47"/>
          <p:cNvSpPr txBox="1">
            <a:spLocks noGrp="1"/>
          </p:cNvSpPr>
          <p:nvPr>
            <p:ph type="title" idx="4"/>
          </p:nvPr>
        </p:nvSpPr>
        <p:spPr>
          <a:xfrm>
            <a:off x="6199188" y="2372144"/>
            <a:ext cx="22305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Data Visualization:</a:t>
            </a:r>
            <a:endParaRPr sz="1400" dirty="0"/>
          </a:p>
        </p:txBody>
      </p:sp>
      <p:sp>
        <p:nvSpPr>
          <p:cNvPr id="1091" name="Google Shape;1091;p47"/>
          <p:cNvSpPr txBox="1">
            <a:spLocks noGrp="1"/>
          </p:cNvSpPr>
          <p:nvPr>
            <p:ph type="subTitle" idx="5"/>
          </p:nvPr>
        </p:nvSpPr>
        <p:spPr>
          <a:xfrm>
            <a:off x="6199188" y="2786842"/>
            <a:ext cx="2230500" cy="78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/>
              <a:t>Several plots are created to visualize crime trends over time, including bar charts for crimes per year, crimes by month in 2019, and a heatmap of crime intensity across different districts.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9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/>
              <a:t>The Basemap library is used for creating a heatmap to visualize crime density in different parts of the city.</a:t>
            </a:r>
            <a:endParaRPr sz="900" dirty="0"/>
          </a:p>
        </p:txBody>
      </p:sp>
      <p:sp>
        <p:nvSpPr>
          <p:cNvPr id="1086" name="Google Shape;1086;p47"/>
          <p:cNvSpPr txBox="1">
            <a:spLocks noGrp="1"/>
          </p:cNvSpPr>
          <p:nvPr>
            <p:ph type="title" idx="6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Preparations and Preprocessing</a:t>
            </a:r>
            <a:br>
              <a:rPr lang="en-US" dirty="0"/>
            </a:br>
            <a:endParaRPr dirty="0"/>
          </a:p>
        </p:txBody>
      </p:sp>
      <p:cxnSp>
        <p:nvCxnSpPr>
          <p:cNvPr id="1085" name="Google Shape;1085;p47"/>
          <p:cNvCxnSpPr/>
          <p:nvPr/>
        </p:nvCxnSpPr>
        <p:spPr>
          <a:xfrm>
            <a:off x="736350" y="2767456"/>
            <a:ext cx="2186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87" name="Google Shape;1087;p47"/>
          <p:cNvSpPr/>
          <p:nvPr/>
        </p:nvSpPr>
        <p:spPr>
          <a:xfrm>
            <a:off x="1391278" y="1521051"/>
            <a:ext cx="876544" cy="876452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2" name="Google Shape;1092;p47"/>
          <p:cNvSpPr/>
          <p:nvPr/>
        </p:nvSpPr>
        <p:spPr>
          <a:xfrm>
            <a:off x="4133728" y="1521051"/>
            <a:ext cx="876544" cy="876452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093" name="Google Shape;1093;p47"/>
          <p:cNvCxnSpPr/>
          <p:nvPr/>
        </p:nvCxnSpPr>
        <p:spPr>
          <a:xfrm>
            <a:off x="3478800" y="2767451"/>
            <a:ext cx="2186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94" name="Google Shape;1094;p47"/>
          <p:cNvCxnSpPr/>
          <p:nvPr/>
        </p:nvCxnSpPr>
        <p:spPr>
          <a:xfrm>
            <a:off x="6221238" y="2802621"/>
            <a:ext cx="2186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95" name="Google Shape;1095;p47"/>
          <p:cNvSpPr/>
          <p:nvPr/>
        </p:nvSpPr>
        <p:spPr>
          <a:xfrm>
            <a:off x="6876165" y="1521051"/>
            <a:ext cx="876544" cy="876452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096" name="Google Shape;1096;p47"/>
          <p:cNvGrpSpPr/>
          <p:nvPr/>
        </p:nvGrpSpPr>
        <p:grpSpPr>
          <a:xfrm>
            <a:off x="1627800" y="1729787"/>
            <a:ext cx="403500" cy="458981"/>
            <a:chOff x="2556986" y="1770972"/>
            <a:chExt cx="384798" cy="437708"/>
          </a:xfrm>
        </p:grpSpPr>
        <p:sp>
          <p:nvSpPr>
            <p:cNvPr id="1097" name="Google Shape;1097;p47"/>
            <p:cNvSpPr/>
            <p:nvPr/>
          </p:nvSpPr>
          <p:spPr>
            <a:xfrm>
              <a:off x="2556986" y="1945304"/>
              <a:ext cx="384798" cy="263377"/>
            </a:xfrm>
            <a:custGeom>
              <a:avLst/>
              <a:gdLst/>
              <a:ahLst/>
              <a:cxnLst/>
              <a:rect l="l" t="t" r="r" b="b"/>
              <a:pathLst>
                <a:path w="19040" h="13032" extrusionOk="0">
                  <a:moveTo>
                    <a:pt x="7998" y="2538"/>
                  </a:moveTo>
                  <a:cubicBezTo>
                    <a:pt x="8343" y="2538"/>
                    <a:pt x="8627" y="2822"/>
                    <a:pt x="8627" y="3167"/>
                  </a:cubicBezTo>
                  <a:cubicBezTo>
                    <a:pt x="8627" y="3512"/>
                    <a:pt x="8343" y="3796"/>
                    <a:pt x="7998" y="3796"/>
                  </a:cubicBezTo>
                  <a:lnTo>
                    <a:pt x="5054" y="3796"/>
                  </a:lnTo>
                  <a:cubicBezTo>
                    <a:pt x="4709" y="3796"/>
                    <a:pt x="4425" y="3512"/>
                    <a:pt x="4425" y="3167"/>
                  </a:cubicBezTo>
                  <a:cubicBezTo>
                    <a:pt x="4425" y="2822"/>
                    <a:pt x="4709" y="2538"/>
                    <a:pt x="5054" y="2538"/>
                  </a:cubicBezTo>
                  <a:close/>
                  <a:moveTo>
                    <a:pt x="13559" y="2497"/>
                  </a:moveTo>
                  <a:cubicBezTo>
                    <a:pt x="13924" y="2497"/>
                    <a:pt x="14229" y="2802"/>
                    <a:pt x="14229" y="3167"/>
                  </a:cubicBezTo>
                  <a:cubicBezTo>
                    <a:pt x="14229" y="3532"/>
                    <a:pt x="13924" y="3837"/>
                    <a:pt x="13559" y="3837"/>
                  </a:cubicBezTo>
                  <a:cubicBezTo>
                    <a:pt x="13194" y="3837"/>
                    <a:pt x="12889" y="3532"/>
                    <a:pt x="12889" y="3167"/>
                  </a:cubicBezTo>
                  <a:cubicBezTo>
                    <a:pt x="12889" y="2802"/>
                    <a:pt x="13194" y="2497"/>
                    <a:pt x="13559" y="2497"/>
                  </a:cubicBezTo>
                  <a:close/>
                  <a:moveTo>
                    <a:pt x="3816" y="0"/>
                  </a:moveTo>
                  <a:cubicBezTo>
                    <a:pt x="2984" y="0"/>
                    <a:pt x="2314" y="670"/>
                    <a:pt x="2314" y="1503"/>
                  </a:cubicBezTo>
                  <a:lnTo>
                    <a:pt x="2314" y="4831"/>
                  </a:lnTo>
                  <a:cubicBezTo>
                    <a:pt x="2314" y="5664"/>
                    <a:pt x="2984" y="6333"/>
                    <a:pt x="3816" y="6333"/>
                  </a:cubicBezTo>
                  <a:lnTo>
                    <a:pt x="5075" y="6333"/>
                  </a:lnTo>
                  <a:lnTo>
                    <a:pt x="5075" y="8343"/>
                  </a:lnTo>
                  <a:lnTo>
                    <a:pt x="3085" y="9622"/>
                  </a:lnTo>
                  <a:cubicBezTo>
                    <a:pt x="2761" y="9378"/>
                    <a:pt x="2355" y="9216"/>
                    <a:pt x="1908" y="9216"/>
                  </a:cubicBezTo>
                  <a:cubicBezTo>
                    <a:pt x="853" y="9216"/>
                    <a:pt x="0" y="10068"/>
                    <a:pt x="0" y="11124"/>
                  </a:cubicBezTo>
                  <a:cubicBezTo>
                    <a:pt x="0" y="12179"/>
                    <a:pt x="853" y="13032"/>
                    <a:pt x="1908" y="13032"/>
                  </a:cubicBezTo>
                  <a:cubicBezTo>
                    <a:pt x="2964" y="13032"/>
                    <a:pt x="3816" y="12179"/>
                    <a:pt x="3816" y="11124"/>
                  </a:cubicBezTo>
                  <a:cubicBezTo>
                    <a:pt x="3816" y="10981"/>
                    <a:pt x="3796" y="10839"/>
                    <a:pt x="3755" y="10697"/>
                  </a:cubicBezTo>
                  <a:lnTo>
                    <a:pt x="6069" y="9216"/>
                  </a:lnTo>
                  <a:cubicBezTo>
                    <a:pt x="6232" y="9094"/>
                    <a:pt x="6353" y="8891"/>
                    <a:pt x="6353" y="8688"/>
                  </a:cubicBezTo>
                  <a:lnTo>
                    <a:pt x="6353" y="6333"/>
                  </a:lnTo>
                  <a:lnTo>
                    <a:pt x="8891" y="6333"/>
                  </a:lnTo>
                  <a:lnTo>
                    <a:pt x="8891" y="9337"/>
                  </a:lnTo>
                  <a:cubicBezTo>
                    <a:pt x="8160" y="9601"/>
                    <a:pt x="7612" y="10291"/>
                    <a:pt x="7612" y="11124"/>
                  </a:cubicBezTo>
                  <a:cubicBezTo>
                    <a:pt x="7612" y="12179"/>
                    <a:pt x="8464" y="13032"/>
                    <a:pt x="9520" y="13032"/>
                  </a:cubicBezTo>
                  <a:cubicBezTo>
                    <a:pt x="10575" y="13032"/>
                    <a:pt x="11428" y="12179"/>
                    <a:pt x="11428" y="11124"/>
                  </a:cubicBezTo>
                  <a:cubicBezTo>
                    <a:pt x="11428" y="10291"/>
                    <a:pt x="10900" y="9601"/>
                    <a:pt x="10149" y="9337"/>
                  </a:cubicBezTo>
                  <a:lnTo>
                    <a:pt x="10149" y="6333"/>
                  </a:lnTo>
                  <a:lnTo>
                    <a:pt x="12686" y="6333"/>
                  </a:lnTo>
                  <a:lnTo>
                    <a:pt x="12686" y="8688"/>
                  </a:lnTo>
                  <a:cubicBezTo>
                    <a:pt x="12686" y="8891"/>
                    <a:pt x="12808" y="9094"/>
                    <a:pt x="12991" y="9216"/>
                  </a:cubicBezTo>
                  <a:lnTo>
                    <a:pt x="15284" y="10697"/>
                  </a:lnTo>
                  <a:cubicBezTo>
                    <a:pt x="15244" y="10839"/>
                    <a:pt x="15223" y="10981"/>
                    <a:pt x="15223" y="11124"/>
                  </a:cubicBezTo>
                  <a:cubicBezTo>
                    <a:pt x="15223" y="12179"/>
                    <a:pt x="16096" y="13032"/>
                    <a:pt x="17131" y="13032"/>
                  </a:cubicBezTo>
                  <a:cubicBezTo>
                    <a:pt x="18187" y="13032"/>
                    <a:pt x="19039" y="12179"/>
                    <a:pt x="19039" y="11124"/>
                  </a:cubicBezTo>
                  <a:cubicBezTo>
                    <a:pt x="19039" y="10068"/>
                    <a:pt x="18187" y="9216"/>
                    <a:pt x="17131" y="9216"/>
                  </a:cubicBezTo>
                  <a:cubicBezTo>
                    <a:pt x="16705" y="9216"/>
                    <a:pt x="16299" y="9378"/>
                    <a:pt x="15974" y="9622"/>
                  </a:cubicBezTo>
                  <a:lnTo>
                    <a:pt x="13965" y="8343"/>
                  </a:lnTo>
                  <a:lnTo>
                    <a:pt x="13965" y="6333"/>
                  </a:lnTo>
                  <a:lnTo>
                    <a:pt x="15223" y="6333"/>
                  </a:lnTo>
                  <a:cubicBezTo>
                    <a:pt x="16056" y="6333"/>
                    <a:pt x="16725" y="5664"/>
                    <a:pt x="16725" y="4831"/>
                  </a:cubicBezTo>
                  <a:lnTo>
                    <a:pt x="16725" y="1503"/>
                  </a:lnTo>
                  <a:cubicBezTo>
                    <a:pt x="16725" y="670"/>
                    <a:pt x="16056" y="0"/>
                    <a:pt x="152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47"/>
            <p:cNvSpPr/>
            <p:nvPr/>
          </p:nvSpPr>
          <p:spPr>
            <a:xfrm>
              <a:off x="2653792" y="1770972"/>
              <a:ext cx="191187" cy="59498"/>
            </a:xfrm>
            <a:custGeom>
              <a:avLst/>
              <a:gdLst/>
              <a:ahLst/>
              <a:cxnLst/>
              <a:rect l="l" t="t" r="r" b="b"/>
              <a:pathLst>
                <a:path w="9460" h="2944" extrusionOk="0">
                  <a:moveTo>
                    <a:pt x="4730" y="0"/>
                  </a:moveTo>
                  <a:cubicBezTo>
                    <a:pt x="3045" y="0"/>
                    <a:pt x="1442" y="670"/>
                    <a:pt x="244" y="1867"/>
                  </a:cubicBezTo>
                  <a:cubicBezTo>
                    <a:pt x="0" y="2111"/>
                    <a:pt x="0" y="2517"/>
                    <a:pt x="244" y="2760"/>
                  </a:cubicBezTo>
                  <a:cubicBezTo>
                    <a:pt x="366" y="2882"/>
                    <a:pt x="528" y="2943"/>
                    <a:pt x="691" y="2943"/>
                  </a:cubicBezTo>
                  <a:cubicBezTo>
                    <a:pt x="853" y="2943"/>
                    <a:pt x="1015" y="2882"/>
                    <a:pt x="1137" y="2760"/>
                  </a:cubicBezTo>
                  <a:cubicBezTo>
                    <a:pt x="2111" y="1807"/>
                    <a:pt x="3370" y="1279"/>
                    <a:pt x="4730" y="1279"/>
                  </a:cubicBezTo>
                  <a:cubicBezTo>
                    <a:pt x="6090" y="1279"/>
                    <a:pt x="7369" y="1807"/>
                    <a:pt x="8323" y="2760"/>
                  </a:cubicBezTo>
                  <a:cubicBezTo>
                    <a:pt x="8444" y="2882"/>
                    <a:pt x="8607" y="2943"/>
                    <a:pt x="8769" y="2943"/>
                  </a:cubicBezTo>
                  <a:cubicBezTo>
                    <a:pt x="8931" y="2943"/>
                    <a:pt x="9094" y="2882"/>
                    <a:pt x="9216" y="2760"/>
                  </a:cubicBezTo>
                  <a:cubicBezTo>
                    <a:pt x="9459" y="2517"/>
                    <a:pt x="9459" y="2111"/>
                    <a:pt x="9216" y="1867"/>
                  </a:cubicBezTo>
                  <a:cubicBezTo>
                    <a:pt x="8018" y="670"/>
                    <a:pt x="6435" y="0"/>
                    <a:pt x="47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47"/>
            <p:cNvSpPr/>
            <p:nvPr/>
          </p:nvSpPr>
          <p:spPr>
            <a:xfrm>
              <a:off x="2736653" y="1886634"/>
              <a:ext cx="25465" cy="25465"/>
            </a:xfrm>
            <a:custGeom>
              <a:avLst/>
              <a:gdLst/>
              <a:ahLst/>
              <a:cxnLst/>
              <a:rect l="l" t="t" r="r" b="b"/>
              <a:pathLst>
                <a:path w="1260" h="1260" extrusionOk="0">
                  <a:moveTo>
                    <a:pt x="630" y="1"/>
                  </a:moveTo>
                  <a:cubicBezTo>
                    <a:pt x="285" y="1"/>
                    <a:pt x="1" y="285"/>
                    <a:pt x="1" y="630"/>
                  </a:cubicBezTo>
                  <a:cubicBezTo>
                    <a:pt x="1" y="975"/>
                    <a:pt x="285" y="1259"/>
                    <a:pt x="630" y="1259"/>
                  </a:cubicBezTo>
                  <a:cubicBezTo>
                    <a:pt x="975" y="1259"/>
                    <a:pt x="1259" y="975"/>
                    <a:pt x="1259" y="630"/>
                  </a:cubicBezTo>
                  <a:cubicBezTo>
                    <a:pt x="1259" y="285"/>
                    <a:pt x="975" y="1"/>
                    <a:pt x="6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47"/>
            <p:cNvSpPr/>
            <p:nvPr/>
          </p:nvSpPr>
          <p:spPr>
            <a:xfrm>
              <a:off x="2694394" y="1828793"/>
              <a:ext cx="109963" cy="42582"/>
            </a:xfrm>
            <a:custGeom>
              <a:avLst/>
              <a:gdLst/>
              <a:ahLst/>
              <a:cxnLst/>
              <a:rect l="l" t="t" r="r" b="b"/>
              <a:pathLst>
                <a:path w="5441" h="2107" extrusionOk="0">
                  <a:moveTo>
                    <a:pt x="2721" y="1"/>
                  </a:moveTo>
                  <a:cubicBezTo>
                    <a:pt x="1787" y="1"/>
                    <a:pt x="914" y="366"/>
                    <a:pt x="265" y="1016"/>
                  </a:cubicBezTo>
                  <a:cubicBezTo>
                    <a:pt x="1" y="1259"/>
                    <a:pt x="1" y="1665"/>
                    <a:pt x="265" y="1909"/>
                  </a:cubicBezTo>
                  <a:cubicBezTo>
                    <a:pt x="387" y="2041"/>
                    <a:pt x="549" y="2107"/>
                    <a:pt x="711" y="2107"/>
                  </a:cubicBezTo>
                  <a:cubicBezTo>
                    <a:pt x="874" y="2107"/>
                    <a:pt x="1036" y="2041"/>
                    <a:pt x="1158" y="1909"/>
                  </a:cubicBezTo>
                  <a:cubicBezTo>
                    <a:pt x="1564" y="1503"/>
                    <a:pt x="2132" y="1259"/>
                    <a:pt x="2721" y="1259"/>
                  </a:cubicBezTo>
                  <a:cubicBezTo>
                    <a:pt x="3309" y="1259"/>
                    <a:pt x="3878" y="1503"/>
                    <a:pt x="4304" y="1909"/>
                  </a:cubicBezTo>
                  <a:cubicBezTo>
                    <a:pt x="4426" y="2041"/>
                    <a:pt x="4588" y="2107"/>
                    <a:pt x="4751" y="2107"/>
                  </a:cubicBezTo>
                  <a:cubicBezTo>
                    <a:pt x="4913" y="2107"/>
                    <a:pt x="5075" y="2041"/>
                    <a:pt x="5197" y="1909"/>
                  </a:cubicBezTo>
                  <a:cubicBezTo>
                    <a:pt x="5441" y="1665"/>
                    <a:pt x="5441" y="1259"/>
                    <a:pt x="5197" y="1016"/>
                  </a:cubicBezTo>
                  <a:cubicBezTo>
                    <a:pt x="4527" y="366"/>
                    <a:pt x="3655" y="1"/>
                    <a:pt x="27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01" name="Google Shape;1101;p47"/>
          <p:cNvGrpSpPr/>
          <p:nvPr/>
        </p:nvGrpSpPr>
        <p:grpSpPr>
          <a:xfrm>
            <a:off x="7084947" y="1729776"/>
            <a:ext cx="458981" cy="459002"/>
            <a:chOff x="3738402" y="2968779"/>
            <a:chExt cx="437708" cy="437728"/>
          </a:xfrm>
        </p:grpSpPr>
        <p:sp>
          <p:nvSpPr>
            <p:cNvPr id="1102" name="Google Shape;1102;p47"/>
            <p:cNvSpPr/>
            <p:nvPr/>
          </p:nvSpPr>
          <p:spPr>
            <a:xfrm>
              <a:off x="4017765" y="3020071"/>
              <a:ext cx="70573" cy="25849"/>
            </a:xfrm>
            <a:custGeom>
              <a:avLst/>
              <a:gdLst/>
              <a:ahLst/>
              <a:cxnLst/>
              <a:rect l="l" t="t" r="r" b="b"/>
              <a:pathLst>
                <a:path w="3492" h="1279" extrusionOk="0">
                  <a:moveTo>
                    <a:pt x="650" y="0"/>
                  </a:moveTo>
                  <a:cubicBezTo>
                    <a:pt x="284" y="0"/>
                    <a:pt x="0" y="284"/>
                    <a:pt x="0" y="650"/>
                  </a:cubicBezTo>
                  <a:cubicBezTo>
                    <a:pt x="0" y="995"/>
                    <a:pt x="284" y="1279"/>
                    <a:pt x="650" y="1279"/>
                  </a:cubicBezTo>
                  <a:lnTo>
                    <a:pt x="2842" y="1279"/>
                  </a:lnTo>
                  <a:cubicBezTo>
                    <a:pt x="3207" y="1279"/>
                    <a:pt x="3491" y="995"/>
                    <a:pt x="3491" y="650"/>
                  </a:cubicBezTo>
                  <a:cubicBezTo>
                    <a:pt x="3491" y="284"/>
                    <a:pt x="3207" y="0"/>
                    <a:pt x="28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47"/>
            <p:cNvSpPr/>
            <p:nvPr/>
          </p:nvSpPr>
          <p:spPr>
            <a:xfrm>
              <a:off x="4105961" y="3193595"/>
              <a:ext cx="70149" cy="25849"/>
            </a:xfrm>
            <a:custGeom>
              <a:avLst/>
              <a:gdLst/>
              <a:ahLst/>
              <a:cxnLst/>
              <a:rect l="l" t="t" r="r" b="b"/>
              <a:pathLst>
                <a:path w="3471" h="1279" extrusionOk="0">
                  <a:moveTo>
                    <a:pt x="629" y="0"/>
                  </a:moveTo>
                  <a:cubicBezTo>
                    <a:pt x="284" y="0"/>
                    <a:pt x="0" y="284"/>
                    <a:pt x="0" y="650"/>
                  </a:cubicBezTo>
                  <a:cubicBezTo>
                    <a:pt x="0" y="995"/>
                    <a:pt x="284" y="1279"/>
                    <a:pt x="629" y="1279"/>
                  </a:cubicBezTo>
                  <a:lnTo>
                    <a:pt x="2842" y="1279"/>
                  </a:lnTo>
                  <a:cubicBezTo>
                    <a:pt x="3187" y="1279"/>
                    <a:pt x="3471" y="995"/>
                    <a:pt x="3471" y="650"/>
                  </a:cubicBezTo>
                  <a:cubicBezTo>
                    <a:pt x="3471" y="284"/>
                    <a:pt x="3187" y="0"/>
                    <a:pt x="28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47"/>
            <p:cNvSpPr/>
            <p:nvPr/>
          </p:nvSpPr>
          <p:spPr>
            <a:xfrm>
              <a:off x="4037045" y="3329770"/>
              <a:ext cx="70573" cy="25465"/>
            </a:xfrm>
            <a:custGeom>
              <a:avLst/>
              <a:gdLst/>
              <a:ahLst/>
              <a:cxnLst/>
              <a:rect l="l" t="t" r="r" b="b"/>
              <a:pathLst>
                <a:path w="3492" h="1260" extrusionOk="0">
                  <a:moveTo>
                    <a:pt x="650" y="1"/>
                  </a:moveTo>
                  <a:cubicBezTo>
                    <a:pt x="284" y="1"/>
                    <a:pt x="0" y="285"/>
                    <a:pt x="0" y="630"/>
                  </a:cubicBezTo>
                  <a:cubicBezTo>
                    <a:pt x="0" y="975"/>
                    <a:pt x="284" y="1259"/>
                    <a:pt x="650" y="1259"/>
                  </a:cubicBezTo>
                  <a:lnTo>
                    <a:pt x="2842" y="1259"/>
                  </a:lnTo>
                  <a:cubicBezTo>
                    <a:pt x="3207" y="1259"/>
                    <a:pt x="3491" y="975"/>
                    <a:pt x="3491" y="630"/>
                  </a:cubicBezTo>
                  <a:cubicBezTo>
                    <a:pt x="3491" y="285"/>
                    <a:pt x="3207" y="1"/>
                    <a:pt x="28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47"/>
            <p:cNvSpPr/>
            <p:nvPr/>
          </p:nvSpPr>
          <p:spPr>
            <a:xfrm>
              <a:off x="3917261" y="3219423"/>
              <a:ext cx="190358" cy="187084"/>
            </a:xfrm>
            <a:custGeom>
              <a:avLst/>
              <a:gdLst/>
              <a:ahLst/>
              <a:cxnLst/>
              <a:rect l="l" t="t" r="r" b="b"/>
              <a:pathLst>
                <a:path w="9419" h="9257" extrusionOk="0">
                  <a:moveTo>
                    <a:pt x="0" y="1"/>
                  </a:moveTo>
                  <a:lnTo>
                    <a:pt x="0" y="6618"/>
                  </a:lnTo>
                  <a:cubicBezTo>
                    <a:pt x="366" y="6598"/>
                    <a:pt x="751" y="6537"/>
                    <a:pt x="1096" y="6455"/>
                  </a:cubicBezTo>
                  <a:lnTo>
                    <a:pt x="3715" y="9074"/>
                  </a:lnTo>
                  <a:cubicBezTo>
                    <a:pt x="3816" y="9196"/>
                    <a:pt x="3979" y="9256"/>
                    <a:pt x="4161" y="9256"/>
                  </a:cubicBezTo>
                  <a:lnTo>
                    <a:pt x="8769" y="9256"/>
                  </a:lnTo>
                  <a:cubicBezTo>
                    <a:pt x="9134" y="9256"/>
                    <a:pt x="9418" y="8972"/>
                    <a:pt x="9418" y="8627"/>
                  </a:cubicBezTo>
                  <a:cubicBezTo>
                    <a:pt x="9418" y="8282"/>
                    <a:pt x="9134" y="7998"/>
                    <a:pt x="8769" y="7998"/>
                  </a:cubicBezTo>
                  <a:lnTo>
                    <a:pt x="4425" y="7998"/>
                  </a:lnTo>
                  <a:lnTo>
                    <a:pt x="2476" y="6029"/>
                  </a:lnTo>
                  <a:cubicBezTo>
                    <a:pt x="3288" y="5704"/>
                    <a:pt x="4019" y="5238"/>
                    <a:pt x="4689" y="4669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47"/>
            <p:cNvSpPr/>
            <p:nvPr/>
          </p:nvSpPr>
          <p:spPr>
            <a:xfrm>
              <a:off x="3796243" y="3022517"/>
              <a:ext cx="95593" cy="134983"/>
            </a:xfrm>
            <a:custGeom>
              <a:avLst/>
              <a:gdLst/>
              <a:ahLst/>
              <a:cxnLst/>
              <a:rect l="l" t="t" r="r" b="b"/>
              <a:pathLst>
                <a:path w="4730" h="6679" extrusionOk="0">
                  <a:moveTo>
                    <a:pt x="4730" y="1"/>
                  </a:moveTo>
                  <a:cubicBezTo>
                    <a:pt x="2923" y="143"/>
                    <a:pt x="1299" y="853"/>
                    <a:pt x="0" y="1970"/>
                  </a:cubicBezTo>
                  <a:lnTo>
                    <a:pt x="4730" y="6679"/>
                  </a:lnTo>
                  <a:lnTo>
                    <a:pt x="473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47"/>
            <p:cNvSpPr/>
            <p:nvPr/>
          </p:nvSpPr>
          <p:spPr>
            <a:xfrm>
              <a:off x="3738402" y="3080358"/>
              <a:ext cx="153434" cy="272815"/>
            </a:xfrm>
            <a:custGeom>
              <a:avLst/>
              <a:gdLst/>
              <a:ahLst/>
              <a:cxnLst/>
              <a:rect l="l" t="t" r="r" b="b"/>
              <a:pathLst>
                <a:path w="7592" h="13499" extrusionOk="0">
                  <a:moveTo>
                    <a:pt x="1969" y="1"/>
                  </a:moveTo>
                  <a:cubicBezTo>
                    <a:pt x="751" y="1442"/>
                    <a:pt x="0" y="3289"/>
                    <a:pt x="0" y="5319"/>
                  </a:cubicBezTo>
                  <a:cubicBezTo>
                    <a:pt x="0" y="9642"/>
                    <a:pt x="3350" y="13194"/>
                    <a:pt x="7592" y="13499"/>
                  </a:cubicBezTo>
                  <a:lnTo>
                    <a:pt x="7592" y="5603"/>
                  </a:lnTo>
                  <a:lnTo>
                    <a:pt x="19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47"/>
            <p:cNvSpPr/>
            <p:nvPr/>
          </p:nvSpPr>
          <p:spPr>
            <a:xfrm>
              <a:off x="3917261" y="2968779"/>
              <a:ext cx="171078" cy="188721"/>
            </a:xfrm>
            <a:custGeom>
              <a:avLst/>
              <a:gdLst/>
              <a:ahLst/>
              <a:cxnLst/>
              <a:rect l="l" t="t" r="r" b="b"/>
              <a:pathLst>
                <a:path w="8465" h="9338" extrusionOk="0">
                  <a:moveTo>
                    <a:pt x="3958" y="1"/>
                  </a:moveTo>
                  <a:cubicBezTo>
                    <a:pt x="3776" y="1"/>
                    <a:pt x="3633" y="82"/>
                    <a:pt x="3512" y="204"/>
                  </a:cubicBezTo>
                  <a:lnTo>
                    <a:pt x="914" y="2782"/>
                  </a:lnTo>
                  <a:cubicBezTo>
                    <a:pt x="609" y="2721"/>
                    <a:pt x="305" y="2680"/>
                    <a:pt x="0" y="2660"/>
                  </a:cubicBezTo>
                  <a:lnTo>
                    <a:pt x="0" y="9338"/>
                  </a:lnTo>
                  <a:lnTo>
                    <a:pt x="4709" y="4629"/>
                  </a:lnTo>
                  <a:cubicBezTo>
                    <a:pt x="3999" y="4020"/>
                    <a:pt x="3187" y="3533"/>
                    <a:pt x="2314" y="3188"/>
                  </a:cubicBezTo>
                  <a:lnTo>
                    <a:pt x="4222" y="1280"/>
                  </a:lnTo>
                  <a:lnTo>
                    <a:pt x="7815" y="1280"/>
                  </a:lnTo>
                  <a:cubicBezTo>
                    <a:pt x="8180" y="1280"/>
                    <a:pt x="8464" y="996"/>
                    <a:pt x="8464" y="650"/>
                  </a:cubicBezTo>
                  <a:cubicBezTo>
                    <a:pt x="8464" y="285"/>
                    <a:pt x="8180" y="1"/>
                    <a:pt x="78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47"/>
            <p:cNvSpPr/>
            <p:nvPr/>
          </p:nvSpPr>
          <p:spPr>
            <a:xfrm>
              <a:off x="3922596" y="3080358"/>
              <a:ext cx="253514" cy="215398"/>
            </a:xfrm>
            <a:custGeom>
              <a:avLst/>
              <a:gdLst/>
              <a:ahLst/>
              <a:cxnLst/>
              <a:rect l="l" t="t" r="r" b="b"/>
              <a:pathLst>
                <a:path w="12544" h="10658" extrusionOk="0">
                  <a:moveTo>
                    <a:pt x="5338" y="1"/>
                  </a:moveTo>
                  <a:lnTo>
                    <a:pt x="0" y="5339"/>
                  </a:lnTo>
                  <a:lnTo>
                    <a:pt x="5318" y="10657"/>
                  </a:lnTo>
                  <a:cubicBezTo>
                    <a:pt x="6374" y="9419"/>
                    <a:pt x="7084" y="7856"/>
                    <a:pt x="7246" y="6151"/>
                  </a:cubicBezTo>
                  <a:lnTo>
                    <a:pt x="9053" y="4345"/>
                  </a:lnTo>
                  <a:lnTo>
                    <a:pt x="11915" y="4345"/>
                  </a:lnTo>
                  <a:cubicBezTo>
                    <a:pt x="12260" y="4345"/>
                    <a:pt x="12544" y="4060"/>
                    <a:pt x="12544" y="3715"/>
                  </a:cubicBezTo>
                  <a:cubicBezTo>
                    <a:pt x="12544" y="3350"/>
                    <a:pt x="12260" y="3066"/>
                    <a:pt x="11915" y="3066"/>
                  </a:cubicBezTo>
                  <a:lnTo>
                    <a:pt x="8789" y="3066"/>
                  </a:lnTo>
                  <a:cubicBezTo>
                    <a:pt x="8627" y="3066"/>
                    <a:pt x="8464" y="3147"/>
                    <a:pt x="8342" y="3249"/>
                  </a:cubicBezTo>
                  <a:lnTo>
                    <a:pt x="7226" y="4365"/>
                  </a:lnTo>
                  <a:cubicBezTo>
                    <a:pt x="7043" y="2721"/>
                    <a:pt x="6353" y="1219"/>
                    <a:pt x="53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0" name="Google Shape;1110;p47"/>
          <p:cNvGrpSpPr/>
          <p:nvPr/>
        </p:nvGrpSpPr>
        <p:grpSpPr>
          <a:xfrm>
            <a:off x="4342711" y="1729787"/>
            <a:ext cx="458578" cy="458981"/>
            <a:chOff x="4342641" y="1770972"/>
            <a:chExt cx="437324" cy="437708"/>
          </a:xfrm>
        </p:grpSpPr>
        <p:sp>
          <p:nvSpPr>
            <p:cNvPr id="1111" name="Google Shape;1111;p47"/>
            <p:cNvSpPr/>
            <p:nvPr/>
          </p:nvSpPr>
          <p:spPr>
            <a:xfrm>
              <a:off x="4400078" y="2118827"/>
              <a:ext cx="25869" cy="25444"/>
            </a:xfrm>
            <a:custGeom>
              <a:avLst/>
              <a:gdLst/>
              <a:ahLst/>
              <a:cxnLst/>
              <a:rect l="l" t="t" r="r" b="b"/>
              <a:pathLst>
                <a:path w="1280" h="1259" extrusionOk="0">
                  <a:moveTo>
                    <a:pt x="650" y="0"/>
                  </a:moveTo>
                  <a:cubicBezTo>
                    <a:pt x="285" y="0"/>
                    <a:pt x="0" y="285"/>
                    <a:pt x="0" y="630"/>
                  </a:cubicBezTo>
                  <a:cubicBezTo>
                    <a:pt x="0" y="975"/>
                    <a:pt x="285" y="1259"/>
                    <a:pt x="650" y="1259"/>
                  </a:cubicBezTo>
                  <a:cubicBezTo>
                    <a:pt x="995" y="1259"/>
                    <a:pt x="1279" y="975"/>
                    <a:pt x="1279" y="630"/>
                  </a:cubicBezTo>
                  <a:cubicBezTo>
                    <a:pt x="1279" y="285"/>
                    <a:pt x="995" y="0"/>
                    <a:pt x="6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47"/>
            <p:cNvSpPr/>
            <p:nvPr/>
          </p:nvSpPr>
          <p:spPr>
            <a:xfrm>
              <a:off x="4400078" y="1963351"/>
              <a:ext cx="25869" cy="25869"/>
            </a:xfrm>
            <a:custGeom>
              <a:avLst/>
              <a:gdLst/>
              <a:ahLst/>
              <a:cxnLst/>
              <a:rect l="l" t="t" r="r" b="b"/>
              <a:pathLst>
                <a:path w="1280" h="1280" extrusionOk="0">
                  <a:moveTo>
                    <a:pt x="650" y="1"/>
                  </a:moveTo>
                  <a:cubicBezTo>
                    <a:pt x="285" y="1"/>
                    <a:pt x="0" y="285"/>
                    <a:pt x="0" y="630"/>
                  </a:cubicBezTo>
                  <a:cubicBezTo>
                    <a:pt x="0" y="995"/>
                    <a:pt x="285" y="1279"/>
                    <a:pt x="650" y="1279"/>
                  </a:cubicBezTo>
                  <a:cubicBezTo>
                    <a:pt x="995" y="1279"/>
                    <a:pt x="1279" y="995"/>
                    <a:pt x="1279" y="630"/>
                  </a:cubicBezTo>
                  <a:cubicBezTo>
                    <a:pt x="1279" y="285"/>
                    <a:pt x="995" y="1"/>
                    <a:pt x="6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47"/>
            <p:cNvSpPr/>
            <p:nvPr/>
          </p:nvSpPr>
          <p:spPr>
            <a:xfrm>
              <a:off x="4488274" y="2041301"/>
              <a:ext cx="25444" cy="25444"/>
            </a:xfrm>
            <a:custGeom>
              <a:avLst/>
              <a:gdLst/>
              <a:ahLst/>
              <a:cxnLst/>
              <a:rect l="l" t="t" r="r" b="b"/>
              <a:pathLst>
                <a:path w="1259" h="1259" extrusionOk="0">
                  <a:moveTo>
                    <a:pt x="630" y="0"/>
                  </a:moveTo>
                  <a:cubicBezTo>
                    <a:pt x="285" y="0"/>
                    <a:pt x="0" y="284"/>
                    <a:pt x="0" y="629"/>
                  </a:cubicBezTo>
                  <a:cubicBezTo>
                    <a:pt x="0" y="974"/>
                    <a:pt x="285" y="1259"/>
                    <a:pt x="630" y="1259"/>
                  </a:cubicBezTo>
                  <a:cubicBezTo>
                    <a:pt x="975" y="1259"/>
                    <a:pt x="1259" y="974"/>
                    <a:pt x="1259" y="629"/>
                  </a:cubicBezTo>
                  <a:cubicBezTo>
                    <a:pt x="1259" y="284"/>
                    <a:pt x="975" y="0"/>
                    <a:pt x="6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47"/>
            <p:cNvSpPr/>
            <p:nvPr/>
          </p:nvSpPr>
          <p:spPr>
            <a:xfrm>
              <a:off x="4425926" y="1989200"/>
              <a:ext cx="150160" cy="129647"/>
            </a:xfrm>
            <a:custGeom>
              <a:avLst/>
              <a:gdLst/>
              <a:ahLst/>
              <a:cxnLst/>
              <a:rect l="l" t="t" r="r" b="b"/>
              <a:pathLst>
                <a:path w="7430" h="6415" extrusionOk="0">
                  <a:moveTo>
                    <a:pt x="3715" y="1299"/>
                  </a:moveTo>
                  <a:cubicBezTo>
                    <a:pt x="4770" y="1299"/>
                    <a:pt x="5623" y="2152"/>
                    <a:pt x="5623" y="3207"/>
                  </a:cubicBezTo>
                  <a:cubicBezTo>
                    <a:pt x="5623" y="4243"/>
                    <a:pt x="4770" y="5115"/>
                    <a:pt x="3715" y="5115"/>
                  </a:cubicBezTo>
                  <a:cubicBezTo>
                    <a:pt x="2659" y="5115"/>
                    <a:pt x="1807" y="4243"/>
                    <a:pt x="1807" y="3207"/>
                  </a:cubicBezTo>
                  <a:cubicBezTo>
                    <a:pt x="1807" y="2152"/>
                    <a:pt x="2659" y="1299"/>
                    <a:pt x="3715" y="1299"/>
                  </a:cubicBezTo>
                  <a:close/>
                  <a:moveTo>
                    <a:pt x="1157" y="0"/>
                  </a:moveTo>
                  <a:cubicBezTo>
                    <a:pt x="954" y="528"/>
                    <a:pt x="528" y="954"/>
                    <a:pt x="0" y="1157"/>
                  </a:cubicBezTo>
                  <a:lnTo>
                    <a:pt x="0" y="5257"/>
                  </a:lnTo>
                  <a:cubicBezTo>
                    <a:pt x="528" y="5440"/>
                    <a:pt x="954" y="5866"/>
                    <a:pt x="1157" y="6414"/>
                  </a:cubicBezTo>
                  <a:lnTo>
                    <a:pt x="6293" y="6414"/>
                  </a:lnTo>
                  <a:cubicBezTo>
                    <a:pt x="6475" y="5866"/>
                    <a:pt x="6901" y="5440"/>
                    <a:pt x="7429" y="5257"/>
                  </a:cubicBezTo>
                  <a:lnTo>
                    <a:pt x="7429" y="1157"/>
                  </a:lnTo>
                  <a:cubicBezTo>
                    <a:pt x="6901" y="954"/>
                    <a:pt x="6475" y="528"/>
                    <a:pt x="629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47"/>
            <p:cNvSpPr/>
            <p:nvPr/>
          </p:nvSpPr>
          <p:spPr>
            <a:xfrm>
              <a:off x="4576470" y="2118827"/>
              <a:ext cx="25444" cy="25444"/>
            </a:xfrm>
            <a:custGeom>
              <a:avLst/>
              <a:gdLst/>
              <a:ahLst/>
              <a:cxnLst/>
              <a:rect l="l" t="t" r="r" b="b"/>
              <a:pathLst>
                <a:path w="1259" h="1259" extrusionOk="0">
                  <a:moveTo>
                    <a:pt x="630" y="0"/>
                  </a:moveTo>
                  <a:cubicBezTo>
                    <a:pt x="285" y="0"/>
                    <a:pt x="0" y="285"/>
                    <a:pt x="0" y="630"/>
                  </a:cubicBezTo>
                  <a:cubicBezTo>
                    <a:pt x="0" y="975"/>
                    <a:pt x="285" y="1259"/>
                    <a:pt x="630" y="1259"/>
                  </a:cubicBezTo>
                  <a:cubicBezTo>
                    <a:pt x="975" y="1259"/>
                    <a:pt x="1259" y="975"/>
                    <a:pt x="1259" y="630"/>
                  </a:cubicBezTo>
                  <a:cubicBezTo>
                    <a:pt x="1259" y="285"/>
                    <a:pt x="975" y="0"/>
                    <a:pt x="6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47"/>
            <p:cNvSpPr/>
            <p:nvPr/>
          </p:nvSpPr>
          <p:spPr>
            <a:xfrm>
              <a:off x="4576470" y="1963351"/>
              <a:ext cx="25444" cy="25869"/>
            </a:xfrm>
            <a:custGeom>
              <a:avLst/>
              <a:gdLst/>
              <a:ahLst/>
              <a:cxnLst/>
              <a:rect l="l" t="t" r="r" b="b"/>
              <a:pathLst>
                <a:path w="1259" h="1280" extrusionOk="0">
                  <a:moveTo>
                    <a:pt x="630" y="1"/>
                  </a:moveTo>
                  <a:cubicBezTo>
                    <a:pt x="285" y="1"/>
                    <a:pt x="0" y="285"/>
                    <a:pt x="0" y="630"/>
                  </a:cubicBezTo>
                  <a:lnTo>
                    <a:pt x="0" y="650"/>
                  </a:lnTo>
                  <a:cubicBezTo>
                    <a:pt x="0" y="995"/>
                    <a:pt x="285" y="1279"/>
                    <a:pt x="630" y="1279"/>
                  </a:cubicBezTo>
                  <a:cubicBezTo>
                    <a:pt x="975" y="1279"/>
                    <a:pt x="1259" y="995"/>
                    <a:pt x="1259" y="630"/>
                  </a:cubicBezTo>
                  <a:cubicBezTo>
                    <a:pt x="1259" y="285"/>
                    <a:pt x="975" y="1"/>
                    <a:pt x="6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47"/>
            <p:cNvSpPr/>
            <p:nvPr/>
          </p:nvSpPr>
          <p:spPr>
            <a:xfrm>
              <a:off x="4342641" y="1770972"/>
              <a:ext cx="437324" cy="437708"/>
            </a:xfrm>
            <a:custGeom>
              <a:avLst/>
              <a:gdLst/>
              <a:ahLst/>
              <a:cxnLst/>
              <a:rect l="l" t="t" r="r" b="b"/>
              <a:pathLst>
                <a:path w="21639" h="21658" extrusionOk="0">
                  <a:moveTo>
                    <a:pt x="2558" y="1908"/>
                  </a:moveTo>
                  <a:cubicBezTo>
                    <a:pt x="2903" y="1908"/>
                    <a:pt x="3188" y="2192"/>
                    <a:pt x="3188" y="2537"/>
                  </a:cubicBezTo>
                  <a:cubicBezTo>
                    <a:pt x="3188" y="2903"/>
                    <a:pt x="2903" y="3187"/>
                    <a:pt x="2558" y="3187"/>
                  </a:cubicBezTo>
                  <a:cubicBezTo>
                    <a:pt x="2213" y="3187"/>
                    <a:pt x="1929" y="2903"/>
                    <a:pt x="1929" y="2537"/>
                  </a:cubicBezTo>
                  <a:cubicBezTo>
                    <a:pt x="1929" y="2192"/>
                    <a:pt x="2213" y="1908"/>
                    <a:pt x="2558" y="1908"/>
                  </a:cubicBezTo>
                  <a:close/>
                  <a:moveTo>
                    <a:pt x="5096" y="1908"/>
                  </a:moveTo>
                  <a:cubicBezTo>
                    <a:pt x="5441" y="1908"/>
                    <a:pt x="5725" y="2192"/>
                    <a:pt x="5725" y="2537"/>
                  </a:cubicBezTo>
                  <a:cubicBezTo>
                    <a:pt x="5725" y="2903"/>
                    <a:pt x="5441" y="3187"/>
                    <a:pt x="5096" y="3187"/>
                  </a:cubicBezTo>
                  <a:cubicBezTo>
                    <a:pt x="4750" y="3187"/>
                    <a:pt x="4466" y="2903"/>
                    <a:pt x="4466" y="2537"/>
                  </a:cubicBezTo>
                  <a:cubicBezTo>
                    <a:pt x="4466" y="2192"/>
                    <a:pt x="4750" y="1908"/>
                    <a:pt x="5096" y="1908"/>
                  </a:cubicBezTo>
                  <a:close/>
                  <a:moveTo>
                    <a:pt x="7633" y="1908"/>
                  </a:moveTo>
                  <a:cubicBezTo>
                    <a:pt x="7978" y="1908"/>
                    <a:pt x="8262" y="2192"/>
                    <a:pt x="8262" y="2537"/>
                  </a:cubicBezTo>
                  <a:cubicBezTo>
                    <a:pt x="8262" y="2903"/>
                    <a:pt x="7978" y="3187"/>
                    <a:pt x="7633" y="3187"/>
                  </a:cubicBezTo>
                  <a:cubicBezTo>
                    <a:pt x="7288" y="3187"/>
                    <a:pt x="7004" y="2903"/>
                    <a:pt x="7004" y="2537"/>
                  </a:cubicBezTo>
                  <a:cubicBezTo>
                    <a:pt x="7004" y="2192"/>
                    <a:pt x="7288" y="1908"/>
                    <a:pt x="7633" y="1908"/>
                  </a:cubicBezTo>
                  <a:close/>
                  <a:moveTo>
                    <a:pt x="630" y="0"/>
                  </a:moveTo>
                  <a:cubicBezTo>
                    <a:pt x="285" y="0"/>
                    <a:pt x="1" y="284"/>
                    <a:pt x="1" y="629"/>
                  </a:cubicBezTo>
                  <a:lnTo>
                    <a:pt x="1" y="5074"/>
                  </a:lnTo>
                  <a:lnTo>
                    <a:pt x="8668" y="5074"/>
                  </a:lnTo>
                  <a:cubicBezTo>
                    <a:pt x="9094" y="5074"/>
                    <a:pt x="9520" y="4932"/>
                    <a:pt x="9845" y="4668"/>
                  </a:cubicBezTo>
                  <a:lnTo>
                    <a:pt x="10657" y="4019"/>
                  </a:lnTo>
                  <a:cubicBezTo>
                    <a:pt x="11165" y="3613"/>
                    <a:pt x="11794" y="3390"/>
                    <a:pt x="12443" y="3390"/>
                  </a:cubicBezTo>
                  <a:lnTo>
                    <a:pt x="21638" y="3390"/>
                  </a:lnTo>
                  <a:lnTo>
                    <a:pt x="21638" y="629"/>
                  </a:lnTo>
                  <a:cubicBezTo>
                    <a:pt x="21638" y="284"/>
                    <a:pt x="21354" y="0"/>
                    <a:pt x="21009" y="0"/>
                  </a:cubicBezTo>
                  <a:close/>
                  <a:moveTo>
                    <a:pt x="12200" y="8261"/>
                  </a:moveTo>
                  <a:cubicBezTo>
                    <a:pt x="13255" y="8261"/>
                    <a:pt x="14108" y="9114"/>
                    <a:pt x="14108" y="10149"/>
                  </a:cubicBezTo>
                  <a:cubicBezTo>
                    <a:pt x="14108" y="10981"/>
                    <a:pt x="13560" y="11691"/>
                    <a:pt x="12829" y="11955"/>
                  </a:cubicBezTo>
                  <a:lnTo>
                    <a:pt x="12829" y="16055"/>
                  </a:lnTo>
                  <a:cubicBezTo>
                    <a:pt x="13560" y="16299"/>
                    <a:pt x="14108" y="17009"/>
                    <a:pt x="14108" y="17842"/>
                  </a:cubicBezTo>
                  <a:cubicBezTo>
                    <a:pt x="14108" y="18897"/>
                    <a:pt x="13255" y="19750"/>
                    <a:pt x="12200" y="19750"/>
                  </a:cubicBezTo>
                  <a:cubicBezTo>
                    <a:pt x="11367" y="19750"/>
                    <a:pt x="10657" y="19222"/>
                    <a:pt x="10414" y="18471"/>
                  </a:cubicBezTo>
                  <a:lnTo>
                    <a:pt x="5278" y="18471"/>
                  </a:lnTo>
                  <a:cubicBezTo>
                    <a:pt x="5014" y="19222"/>
                    <a:pt x="4304" y="19750"/>
                    <a:pt x="3492" y="19750"/>
                  </a:cubicBezTo>
                  <a:cubicBezTo>
                    <a:pt x="2437" y="19750"/>
                    <a:pt x="1584" y="18897"/>
                    <a:pt x="1584" y="17842"/>
                  </a:cubicBezTo>
                  <a:cubicBezTo>
                    <a:pt x="1584" y="17009"/>
                    <a:pt x="2112" y="16319"/>
                    <a:pt x="2842" y="16055"/>
                  </a:cubicBezTo>
                  <a:lnTo>
                    <a:pt x="2842" y="11955"/>
                  </a:lnTo>
                  <a:cubicBezTo>
                    <a:pt x="2112" y="11691"/>
                    <a:pt x="1584" y="10981"/>
                    <a:pt x="1584" y="10149"/>
                  </a:cubicBezTo>
                  <a:cubicBezTo>
                    <a:pt x="1584" y="9114"/>
                    <a:pt x="2437" y="8261"/>
                    <a:pt x="3492" y="8261"/>
                  </a:cubicBezTo>
                  <a:cubicBezTo>
                    <a:pt x="4304" y="8261"/>
                    <a:pt x="5014" y="8789"/>
                    <a:pt x="5278" y="9520"/>
                  </a:cubicBezTo>
                  <a:lnTo>
                    <a:pt x="10414" y="9520"/>
                  </a:lnTo>
                  <a:cubicBezTo>
                    <a:pt x="10657" y="8789"/>
                    <a:pt x="11367" y="8261"/>
                    <a:pt x="12200" y="8261"/>
                  </a:cubicBezTo>
                  <a:close/>
                  <a:moveTo>
                    <a:pt x="12443" y="4668"/>
                  </a:moveTo>
                  <a:cubicBezTo>
                    <a:pt x="12078" y="4668"/>
                    <a:pt x="11733" y="4790"/>
                    <a:pt x="11449" y="5014"/>
                  </a:cubicBezTo>
                  <a:lnTo>
                    <a:pt x="10637" y="5663"/>
                  </a:lnTo>
                  <a:cubicBezTo>
                    <a:pt x="10089" y="6110"/>
                    <a:pt x="9378" y="6353"/>
                    <a:pt x="8668" y="6353"/>
                  </a:cubicBezTo>
                  <a:lnTo>
                    <a:pt x="1" y="6353"/>
                  </a:lnTo>
                  <a:lnTo>
                    <a:pt x="1" y="21028"/>
                  </a:lnTo>
                  <a:cubicBezTo>
                    <a:pt x="1" y="21373"/>
                    <a:pt x="285" y="21658"/>
                    <a:pt x="630" y="21658"/>
                  </a:cubicBezTo>
                  <a:lnTo>
                    <a:pt x="15691" y="21658"/>
                  </a:lnTo>
                  <a:lnTo>
                    <a:pt x="15691" y="16340"/>
                  </a:lnTo>
                  <a:cubicBezTo>
                    <a:pt x="15691" y="15974"/>
                    <a:pt x="15975" y="15690"/>
                    <a:pt x="16320" y="15690"/>
                  </a:cubicBezTo>
                  <a:lnTo>
                    <a:pt x="21638" y="15690"/>
                  </a:lnTo>
                  <a:lnTo>
                    <a:pt x="21638" y="466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47"/>
            <p:cNvSpPr/>
            <p:nvPr/>
          </p:nvSpPr>
          <p:spPr>
            <a:xfrm>
              <a:off x="4685180" y="2113896"/>
              <a:ext cx="94785" cy="94785"/>
            </a:xfrm>
            <a:custGeom>
              <a:avLst/>
              <a:gdLst/>
              <a:ahLst/>
              <a:cxnLst/>
              <a:rect l="l" t="t" r="r" b="b"/>
              <a:pathLst>
                <a:path w="4690" h="4690" extrusionOk="0">
                  <a:moveTo>
                    <a:pt x="0" y="1"/>
                  </a:moveTo>
                  <a:lnTo>
                    <a:pt x="0" y="4690"/>
                  </a:lnTo>
                  <a:cubicBezTo>
                    <a:pt x="183" y="4690"/>
                    <a:pt x="345" y="4608"/>
                    <a:pt x="447" y="4507"/>
                  </a:cubicBezTo>
                  <a:lnTo>
                    <a:pt x="4506" y="447"/>
                  </a:lnTo>
                  <a:cubicBezTo>
                    <a:pt x="4628" y="326"/>
                    <a:pt x="4689" y="163"/>
                    <a:pt x="468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19" name="Google Shape;1119;p47"/>
          <p:cNvSpPr/>
          <p:nvPr/>
        </p:nvSpPr>
        <p:spPr>
          <a:xfrm>
            <a:off x="8330113" y="1667031"/>
            <a:ext cx="107827" cy="107819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0" name="Google Shape;1120;p47"/>
          <p:cNvSpPr/>
          <p:nvPr/>
        </p:nvSpPr>
        <p:spPr>
          <a:xfrm rot="-1685758">
            <a:off x="7763353" y="1319972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1" name="Google Shape;1121;p47"/>
          <p:cNvSpPr/>
          <p:nvPr/>
        </p:nvSpPr>
        <p:spPr>
          <a:xfrm rot="7201932">
            <a:off x="8122562" y="766515"/>
            <a:ext cx="371928" cy="370031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2" name="Google Shape;1122;p47"/>
          <p:cNvSpPr/>
          <p:nvPr/>
        </p:nvSpPr>
        <p:spPr>
          <a:xfrm>
            <a:off x="6822013" y="815985"/>
            <a:ext cx="213431" cy="213401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4" name="Google Shape;1124;p47"/>
          <p:cNvSpPr/>
          <p:nvPr/>
        </p:nvSpPr>
        <p:spPr>
          <a:xfrm>
            <a:off x="6333513" y="1205125"/>
            <a:ext cx="107827" cy="108491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25" name="Google Shape;1125;p47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26" name="Google Shape;1126;p47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27" name="Google Shape;1127;p47"/>
          <p:cNvSpPr txBox="1"/>
          <p:nvPr/>
        </p:nvSpPr>
        <p:spPr>
          <a:xfrm>
            <a:off x="7062300" y="212749"/>
            <a:ext cx="13674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Data ANALYSIS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1130" name="Google Shape;1130;p47">
            <a:hlinkClick r:id="" action="ppaction://hlinkshowjump?jump=nextslide"/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1" name="Google Shape;1131;p47">
            <a:hlinkClick r:id="" action="ppaction://hlinkshowjump?jump=previousslide"/>
          </p:cNvPr>
          <p:cNvSpPr/>
          <p:nvPr/>
        </p:nvSpPr>
        <p:spPr>
          <a:xfrm rot="-5400000" flipH="1">
            <a:off x="73197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2" name="Google Shape;1132;p47">
            <a:hlinkClick r:id="rId4" action="ppaction://hlinksldjump"/>
          </p:cNvPr>
          <p:cNvSpPr txBox="1"/>
          <p:nvPr/>
        </p:nvSpPr>
        <p:spPr>
          <a:xfrm>
            <a:off x="92245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MENU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133" name="Google Shape;1133;p47">
            <a:hlinkClick r:id="rId5" action="ppaction://hlinksldjump"/>
          </p:cNvPr>
          <p:cNvSpPr txBox="1"/>
          <p:nvPr/>
        </p:nvSpPr>
        <p:spPr>
          <a:xfrm>
            <a:off x="151793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ANALYSIS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134" name="Google Shape;1134;p47">
            <a:hlinkClick r:id="" action="ppaction://noaction"/>
          </p:cNvPr>
          <p:cNvSpPr txBox="1"/>
          <p:nvPr/>
        </p:nvSpPr>
        <p:spPr>
          <a:xfrm>
            <a:off x="211341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CONTACT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1135" name="Google Shape;1135;p47"/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1136" name="Google Shape;1136;p47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47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47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47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47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47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47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47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47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45" name="Google Shape;1145;p47">
            <a:hlinkClick r:id="rId6" action="ppaction://hlinksldjump"/>
          </p:cNvPr>
          <p:cNvSpPr/>
          <p:nvPr/>
        </p:nvSpPr>
        <p:spPr>
          <a:xfrm>
            <a:off x="669500" y="2765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9" name="Google Shape;1249;p50"/>
          <p:cNvGrpSpPr/>
          <p:nvPr/>
        </p:nvGrpSpPr>
        <p:grpSpPr>
          <a:xfrm>
            <a:off x="7192079" y="3371409"/>
            <a:ext cx="1214578" cy="425543"/>
            <a:chOff x="2271950" y="2722775"/>
            <a:chExt cx="575875" cy="201775"/>
          </a:xfrm>
        </p:grpSpPr>
        <p:sp>
          <p:nvSpPr>
            <p:cNvPr id="1250" name="Google Shape;1250;p50"/>
            <p:cNvSpPr/>
            <p:nvPr/>
          </p:nvSpPr>
          <p:spPr>
            <a:xfrm>
              <a:off x="2562325" y="2722775"/>
              <a:ext cx="285500" cy="201775"/>
            </a:xfrm>
            <a:custGeom>
              <a:avLst/>
              <a:gdLst/>
              <a:ahLst/>
              <a:cxnLst/>
              <a:rect l="l" t="t" r="r" b="b"/>
              <a:pathLst>
                <a:path w="11420" h="8071" fill="none" extrusionOk="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50"/>
            <p:cNvSpPr/>
            <p:nvPr/>
          </p:nvSpPr>
          <p:spPr>
            <a:xfrm>
              <a:off x="2501750" y="2722775"/>
              <a:ext cx="36100" cy="13375"/>
            </a:xfrm>
            <a:custGeom>
              <a:avLst/>
              <a:gdLst/>
              <a:ahLst/>
              <a:cxnLst/>
              <a:rect l="l" t="t" r="r" b="b"/>
              <a:pathLst>
                <a:path w="1444" h="535" fill="none" extrusionOk="0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50"/>
            <p:cNvSpPr/>
            <p:nvPr/>
          </p:nvSpPr>
          <p:spPr>
            <a:xfrm>
              <a:off x="2271950" y="2870625"/>
              <a:ext cx="477450" cy="53475"/>
            </a:xfrm>
            <a:custGeom>
              <a:avLst/>
              <a:gdLst/>
              <a:ahLst/>
              <a:cxnLst/>
              <a:rect l="l" t="t" r="r" b="b"/>
              <a:pathLst>
                <a:path w="19098" h="2139" fill="none" extrusionOk="0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50"/>
            <p:cNvSpPr/>
            <p:nvPr/>
          </p:nvSpPr>
          <p:spPr>
            <a:xfrm>
              <a:off x="2709725" y="2836775"/>
              <a:ext cx="39675" cy="20950"/>
            </a:xfrm>
            <a:custGeom>
              <a:avLst/>
              <a:gdLst/>
              <a:ahLst/>
              <a:cxnLst/>
              <a:rect l="l" t="t" r="r" b="b"/>
              <a:pathLst>
                <a:path w="1587" h="838" fill="none" extrusionOk="0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50"/>
            <p:cNvSpPr/>
            <p:nvPr/>
          </p:nvSpPr>
          <p:spPr>
            <a:xfrm>
              <a:off x="2375275" y="2798475"/>
              <a:ext cx="85075" cy="27200"/>
            </a:xfrm>
            <a:custGeom>
              <a:avLst/>
              <a:gdLst/>
              <a:ahLst/>
              <a:cxnLst/>
              <a:rect l="l" t="t" r="r" b="b"/>
              <a:pathLst>
                <a:path w="3403" h="1088" fill="none" extrusionOk="0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5" name="Google Shape;1255;p50"/>
          <p:cNvSpPr txBox="1">
            <a:spLocks noGrp="1"/>
          </p:cNvSpPr>
          <p:nvPr>
            <p:ph type="subTitle" idx="1"/>
          </p:nvPr>
        </p:nvSpPr>
        <p:spPr>
          <a:xfrm>
            <a:off x="740459" y="1230436"/>
            <a:ext cx="3857700" cy="7320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-US" sz="1200" dirty="0"/>
              <a:t>Geospatial Analysis: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-US" sz="900" dirty="0"/>
              <a:t>Geographical coordinates are used to plot the locations of crimes on a map. The folium library is employed to create interactive maps that can display crime hotspots with heatmaps and markers.</a:t>
            </a:r>
          </a:p>
        </p:txBody>
      </p:sp>
      <p:sp>
        <p:nvSpPr>
          <p:cNvPr id="1256" name="Google Shape;1256;p50"/>
          <p:cNvSpPr txBox="1">
            <a:spLocks noGrp="1"/>
          </p:cNvSpPr>
          <p:nvPr>
            <p:ph type="title"/>
          </p:nvPr>
        </p:nvSpPr>
        <p:spPr>
          <a:xfrm>
            <a:off x="714300" y="553450"/>
            <a:ext cx="1677208" cy="8068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METHODS</a:t>
            </a:r>
            <a:endParaRPr dirty="0"/>
          </a:p>
        </p:txBody>
      </p:sp>
      <p:pic>
        <p:nvPicPr>
          <p:cNvPr id="1257" name="Google Shape;1257;p50"/>
          <p:cNvPicPr preferRelativeResize="0"/>
          <p:nvPr/>
        </p:nvPicPr>
        <p:blipFill rotWithShape="1">
          <a:blip r:embed="rId4">
            <a:alphaModFix/>
          </a:blip>
          <a:srcRect l="17481" r="15847"/>
          <a:stretch/>
        </p:blipFill>
        <p:spPr>
          <a:xfrm>
            <a:off x="5327475" y="1194600"/>
            <a:ext cx="2754300" cy="27543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258" name="Google Shape;1258;p50"/>
          <p:cNvSpPr txBox="1"/>
          <p:nvPr/>
        </p:nvSpPr>
        <p:spPr>
          <a:xfrm>
            <a:off x="7062300" y="212749"/>
            <a:ext cx="13674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Data ANALYSIS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1259" name="Google Shape;1259;p50"/>
          <p:cNvSpPr/>
          <p:nvPr/>
        </p:nvSpPr>
        <p:spPr>
          <a:xfrm>
            <a:off x="4762138" y="845850"/>
            <a:ext cx="107827" cy="108491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0" name="Google Shape;1260;p50"/>
          <p:cNvSpPr/>
          <p:nvPr/>
        </p:nvSpPr>
        <p:spPr>
          <a:xfrm>
            <a:off x="5414751" y="777543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1" name="Google Shape;1261;p50"/>
          <p:cNvSpPr/>
          <p:nvPr/>
        </p:nvSpPr>
        <p:spPr>
          <a:xfrm>
            <a:off x="8216276" y="954347"/>
            <a:ext cx="213431" cy="213401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2" name="Google Shape;1262;p50"/>
          <p:cNvSpPr/>
          <p:nvPr/>
        </p:nvSpPr>
        <p:spPr>
          <a:xfrm rot="-1685758">
            <a:off x="5045528" y="1289634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3" name="Google Shape;1263;p50"/>
          <p:cNvSpPr/>
          <p:nvPr/>
        </p:nvSpPr>
        <p:spPr>
          <a:xfrm>
            <a:off x="7626025" y="917775"/>
            <a:ext cx="107827" cy="108491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4" name="Google Shape;1264;p50"/>
          <p:cNvSpPr/>
          <p:nvPr/>
        </p:nvSpPr>
        <p:spPr>
          <a:xfrm>
            <a:off x="8286401" y="3002225"/>
            <a:ext cx="213431" cy="214685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5" name="Google Shape;1265;p50"/>
          <p:cNvSpPr/>
          <p:nvPr/>
        </p:nvSpPr>
        <p:spPr>
          <a:xfrm rot="-1685758">
            <a:off x="7555828" y="4130459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6" name="Google Shape;1266;p50"/>
          <p:cNvSpPr/>
          <p:nvPr/>
        </p:nvSpPr>
        <p:spPr>
          <a:xfrm>
            <a:off x="8359576" y="1726693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7" name="Google Shape;1267;p50"/>
          <p:cNvSpPr/>
          <p:nvPr/>
        </p:nvSpPr>
        <p:spPr>
          <a:xfrm>
            <a:off x="5021388" y="3575250"/>
            <a:ext cx="107827" cy="108491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8" name="Google Shape;1268;p50">
            <a:hlinkClick r:id="" action="ppaction://hlinkshowjump?jump=nextslide"/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9" name="Google Shape;1269;p50">
            <a:hlinkClick r:id="" action="ppaction://hlinkshowjump?jump=previousslide"/>
          </p:cNvPr>
          <p:cNvSpPr/>
          <p:nvPr/>
        </p:nvSpPr>
        <p:spPr>
          <a:xfrm rot="-5400000" flipH="1">
            <a:off x="73197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0" name="Google Shape;1270;p50">
            <a:hlinkClick r:id="rId5" action="ppaction://hlinksldjump"/>
          </p:cNvPr>
          <p:cNvSpPr txBox="1"/>
          <p:nvPr/>
        </p:nvSpPr>
        <p:spPr>
          <a:xfrm>
            <a:off x="92245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MENU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271" name="Google Shape;1271;p50">
            <a:hlinkClick r:id="rId6" action="ppaction://hlinksldjump"/>
          </p:cNvPr>
          <p:cNvSpPr txBox="1"/>
          <p:nvPr/>
        </p:nvSpPr>
        <p:spPr>
          <a:xfrm>
            <a:off x="151793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ANALYSIS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272" name="Google Shape;1272;p50">
            <a:hlinkClick r:id="" action="ppaction://noaction"/>
          </p:cNvPr>
          <p:cNvSpPr txBox="1"/>
          <p:nvPr/>
        </p:nvSpPr>
        <p:spPr>
          <a:xfrm>
            <a:off x="211341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CONTACT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1273" name="Google Shape;1273;p50"/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1274" name="Google Shape;1274;p50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50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50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50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50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50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50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50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50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83" name="Google Shape;1283;p50">
            <a:hlinkClick r:id="rId7" action="ppaction://hlinksldjump"/>
          </p:cNvPr>
          <p:cNvSpPr/>
          <p:nvPr/>
        </p:nvSpPr>
        <p:spPr>
          <a:xfrm>
            <a:off x="669500" y="2765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1255;p50">
            <a:extLst>
              <a:ext uri="{FF2B5EF4-FFF2-40B4-BE49-F238E27FC236}">
                <a16:creationId xmlns:a16="http://schemas.microsoft.com/office/drawing/2014/main" id="{1A152A62-4D28-935F-028C-5412290E11FE}"/>
              </a:ext>
            </a:extLst>
          </p:cNvPr>
          <p:cNvSpPr txBox="1">
            <a:spLocks/>
          </p:cNvSpPr>
          <p:nvPr/>
        </p:nvSpPr>
        <p:spPr>
          <a:xfrm>
            <a:off x="732197" y="1891194"/>
            <a:ext cx="3857700" cy="9955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naheim"/>
              <a:buChar char="●"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pPr marL="0" indent="0">
              <a:buClr>
                <a:schemeClr val="hlink"/>
              </a:buClr>
              <a:buSzPts val="1100"/>
              <a:buFont typeface="Arial"/>
              <a:buNone/>
            </a:pPr>
            <a:r>
              <a:rPr lang="en-US" sz="1200" dirty="0"/>
              <a:t>Temporal Analysis:</a:t>
            </a:r>
          </a:p>
          <a:p>
            <a:pPr marL="0" indent="0">
              <a:buClr>
                <a:schemeClr val="hlink"/>
              </a:buClr>
              <a:buSzPts val="1100"/>
              <a:buFont typeface="Arial"/>
              <a:buNone/>
            </a:pPr>
            <a:r>
              <a:rPr lang="en-US" sz="900" dirty="0"/>
              <a:t>The dataset is analyzed to find temporal trends, such as the frequency of crimes by hour, month, and year. This helps in understanding how crime rates vary over time.</a:t>
            </a:r>
          </a:p>
        </p:txBody>
      </p:sp>
      <p:sp>
        <p:nvSpPr>
          <p:cNvPr id="6" name="Google Shape;1255;p50">
            <a:extLst>
              <a:ext uri="{FF2B5EF4-FFF2-40B4-BE49-F238E27FC236}">
                <a16:creationId xmlns:a16="http://schemas.microsoft.com/office/drawing/2014/main" id="{D1C27021-AD43-4ACE-229B-AF8AA723B0DC}"/>
              </a:ext>
            </a:extLst>
          </p:cNvPr>
          <p:cNvSpPr txBox="1">
            <a:spLocks/>
          </p:cNvSpPr>
          <p:nvPr/>
        </p:nvSpPr>
        <p:spPr>
          <a:xfrm>
            <a:off x="706038" y="2597813"/>
            <a:ext cx="3857700" cy="809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naheim"/>
              <a:buChar char="●"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pPr marL="0" indent="0">
              <a:buClr>
                <a:schemeClr val="hlink"/>
              </a:buClr>
              <a:buSzPts val="1100"/>
              <a:buFont typeface="Arial"/>
              <a:buNone/>
            </a:pPr>
            <a:r>
              <a:rPr lang="en-US" sz="1200" dirty="0"/>
              <a:t>Predictive Modeling:</a:t>
            </a:r>
          </a:p>
          <a:p>
            <a:pPr marL="0" indent="0">
              <a:buClr>
                <a:schemeClr val="hlink"/>
              </a:buClr>
              <a:buSzPts val="1100"/>
              <a:buFont typeface="Arial"/>
              <a:buNone/>
            </a:pPr>
            <a:r>
              <a:rPr lang="en-US" sz="900" dirty="0"/>
              <a:t>A linear regression model is used as the predictive method. </a:t>
            </a:r>
          </a:p>
          <a:p>
            <a:pPr marL="0" indent="0">
              <a:buClr>
                <a:schemeClr val="hlink"/>
              </a:buClr>
              <a:buSzPts val="1100"/>
              <a:buFont typeface="Arial"/>
              <a:buNone/>
            </a:pPr>
            <a:endParaRPr lang="en-US" sz="900" dirty="0"/>
          </a:p>
          <a:p>
            <a:pPr marL="0" indent="0">
              <a:buClr>
                <a:schemeClr val="hlink"/>
              </a:buClr>
              <a:buSzPts val="1100"/>
              <a:buFont typeface="Arial"/>
              <a:buNone/>
            </a:pPr>
            <a:r>
              <a:rPr lang="en-US" sz="900" dirty="0"/>
              <a:t>This model is aimed at understanding the relationship between the time of crime incidents and other features like the police district and geographical coordinates.</a:t>
            </a:r>
          </a:p>
          <a:p>
            <a:pPr marL="0" indent="0">
              <a:buClr>
                <a:schemeClr val="hlink"/>
              </a:buClr>
              <a:buSzPts val="1100"/>
              <a:buFont typeface="Arial"/>
              <a:buNone/>
            </a:pPr>
            <a:endParaRPr lang="en-US" sz="1200" dirty="0"/>
          </a:p>
        </p:txBody>
      </p:sp>
      <p:sp>
        <p:nvSpPr>
          <p:cNvPr id="8" name="Google Shape;1255;p50">
            <a:extLst>
              <a:ext uri="{FF2B5EF4-FFF2-40B4-BE49-F238E27FC236}">
                <a16:creationId xmlns:a16="http://schemas.microsoft.com/office/drawing/2014/main" id="{3BFC70FC-E949-92C9-1F3A-97D964058E1C}"/>
              </a:ext>
            </a:extLst>
          </p:cNvPr>
          <p:cNvSpPr txBox="1">
            <a:spLocks/>
          </p:cNvSpPr>
          <p:nvPr/>
        </p:nvSpPr>
        <p:spPr>
          <a:xfrm>
            <a:off x="669500" y="3574065"/>
            <a:ext cx="3857700" cy="809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naheim"/>
              <a:buChar char="●"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pPr marL="0" indent="0">
              <a:buClr>
                <a:schemeClr val="hlink"/>
              </a:buClr>
              <a:buSzPts val="1100"/>
              <a:buFont typeface="Arial"/>
              <a:buNone/>
            </a:pPr>
            <a:r>
              <a:rPr lang="en-US" sz="1200" dirty="0"/>
              <a:t>Model Training and Testing:</a:t>
            </a:r>
          </a:p>
          <a:p>
            <a:pPr marL="0" indent="0">
              <a:buClr>
                <a:schemeClr val="hlink"/>
              </a:buClr>
              <a:buSzPts val="1100"/>
              <a:buFont typeface="Arial"/>
              <a:buNone/>
            </a:pPr>
            <a:r>
              <a:rPr lang="en-US" sz="900" dirty="0"/>
              <a:t>The dataset is split into training and testing sets to evaluate the model's performance.</a:t>
            </a:r>
          </a:p>
          <a:p>
            <a:pPr marL="0" indent="0">
              <a:buClr>
                <a:schemeClr val="hlink"/>
              </a:buClr>
              <a:buSzPts val="1100"/>
              <a:buFont typeface="Arial"/>
              <a:buNone/>
            </a:pPr>
            <a:endParaRPr lang="en-US" sz="900" dirty="0"/>
          </a:p>
          <a:p>
            <a:pPr marL="0" indent="0">
              <a:buClr>
                <a:schemeClr val="hlink"/>
              </a:buClr>
              <a:buSzPts val="1100"/>
              <a:buFont typeface="Arial"/>
              <a:buNone/>
            </a:pPr>
            <a:r>
              <a:rPr lang="en-US" sz="900" dirty="0"/>
              <a:t>The </a:t>
            </a:r>
            <a:r>
              <a:rPr lang="en-US" sz="900" dirty="0" err="1"/>
              <a:t>SimpleImputer</a:t>
            </a:r>
            <a:r>
              <a:rPr lang="en-US" sz="900" dirty="0"/>
              <a:t> from </a:t>
            </a:r>
            <a:r>
              <a:rPr lang="en-US" sz="900" dirty="0" err="1"/>
              <a:t>sklearn</a:t>
            </a:r>
            <a:r>
              <a:rPr lang="en-US" sz="900" dirty="0"/>
              <a:t> is used to handle missing values by filling them with the mean of the respective column.</a:t>
            </a:r>
          </a:p>
          <a:p>
            <a:pPr marL="0" indent="0">
              <a:buClr>
                <a:schemeClr val="hlink"/>
              </a:buClr>
              <a:buSzPts val="1100"/>
              <a:buFont typeface="Arial"/>
              <a:buNone/>
            </a:pPr>
            <a:endParaRPr lang="en-US" sz="900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4" name="Google Shape;1354;p52"/>
          <p:cNvSpPr txBox="1"/>
          <p:nvPr/>
        </p:nvSpPr>
        <p:spPr>
          <a:xfrm>
            <a:off x="7062300" y="212749"/>
            <a:ext cx="13674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Data ANALYSIS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1371" name="Google Shape;1371;p52">
            <a:hlinkClick r:id="" action="ppaction://hlinkshowjump?jump=nextslide"/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2" name="Google Shape;1372;p52">
            <a:hlinkClick r:id="" action="ppaction://hlinkshowjump?jump=previousslide"/>
          </p:cNvPr>
          <p:cNvSpPr/>
          <p:nvPr/>
        </p:nvSpPr>
        <p:spPr>
          <a:xfrm rot="-5400000" flipH="1">
            <a:off x="73197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3" name="Google Shape;1373;p52">
            <a:hlinkClick r:id="rId4" action="ppaction://hlinksldjump"/>
          </p:cNvPr>
          <p:cNvSpPr txBox="1"/>
          <p:nvPr/>
        </p:nvSpPr>
        <p:spPr>
          <a:xfrm>
            <a:off x="92245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MENU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374" name="Google Shape;1374;p52">
            <a:hlinkClick r:id="rId5" action="ppaction://hlinksldjump"/>
          </p:cNvPr>
          <p:cNvSpPr txBox="1"/>
          <p:nvPr/>
        </p:nvSpPr>
        <p:spPr>
          <a:xfrm>
            <a:off x="151793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ANALYSIS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375" name="Google Shape;1375;p52">
            <a:hlinkClick r:id="" action="ppaction://noaction"/>
          </p:cNvPr>
          <p:cNvSpPr txBox="1"/>
          <p:nvPr/>
        </p:nvSpPr>
        <p:spPr>
          <a:xfrm>
            <a:off x="211341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CONTACT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1376" name="Google Shape;1376;p52"/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1377" name="Google Shape;1377;p52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52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52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52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52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52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52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52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52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86" name="Google Shape;1386;p52">
            <a:hlinkClick r:id="rId6" action="ppaction://hlinksldjump"/>
          </p:cNvPr>
          <p:cNvSpPr/>
          <p:nvPr/>
        </p:nvSpPr>
        <p:spPr>
          <a:xfrm>
            <a:off x="669500" y="2765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1288;p51">
            <a:extLst>
              <a:ext uri="{FF2B5EF4-FFF2-40B4-BE49-F238E27FC236}">
                <a16:creationId xmlns:a16="http://schemas.microsoft.com/office/drawing/2014/main" id="{1E939FB8-C20C-B11B-F696-35BA8D06B06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4300" y="553450"/>
            <a:ext cx="1452125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Results</a:t>
            </a:r>
            <a:endParaRPr sz="3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01B3ABC-C260-0B6C-0F88-412FFF2B3612}"/>
              </a:ext>
            </a:extLst>
          </p:cNvPr>
          <p:cNvSpPr txBox="1"/>
          <p:nvPr/>
        </p:nvSpPr>
        <p:spPr>
          <a:xfrm>
            <a:off x="714297" y="1157286"/>
            <a:ext cx="258457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schemeClr val="tx1"/>
                </a:solidFill>
              </a:rPr>
              <a:t>Model Performance:</a:t>
            </a:r>
          </a:p>
          <a:p>
            <a:endParaRPr lang="en-US" sz="900" dirty="0">
              <a:solidFill>
                <a:schemeClr val="tx1"/>
              </a:solidFill>
            </a:endParaRPr>
          </a:p>
          <a:p>
            <a:r>
              <a:rPr lang="en-US" sz="900" dirty="0">
                <a:solidFill>
                  <a:schemeClr val="tx1"/>
                </a:solidFill>
              </a:rPr>
              <a:t>The linear regression model resulted in a Mean Squared Error (MSE) of 11.858422232363381.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A4FC536-91AA-FDC4-F938-518E2371CC1B}"/>
              </a:ext>
            </a:extLst>
          </p:cNvPr>
          <p:cNvSpPr txBox="1"/>
          <p:nvPr/>
        </p:nvSpPr>
        <p:spPr>
          <a:xfrm>
            <a:off x="702645" y="1843912"/>
            <a:ext cx="2103860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schemeClr val="tx1"/>
                </a:solidFill>
              </a:rPr>
              <a:t>Prediction Accuracy:</a:t>
            </a:r>
          </a:p>
          <a:p>
            <a:endParaRPr lang="en-US" sz="900" dirty="0">
              <a:solidFill>
                <a:schemeClr val="tx1"/>
              </a:solidFill>
            </a:endParaRPr>
          </a:p>
          <a:p>
            <a:r>
              <a:rPr lang="en-US" sz="900" dirty="0">
                <a:solidFill>
                  <a:schemeClr val="tx1"/>
                </a:solidFill>
              </a:rPr>
              <a:t>The scatter plot of actual vs. predicted values from the model suggests there are distinct groupings.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ED98B96C-7DA7-64A5-1E60-6B5EE6981FA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4877" y="2726497"/>
            <a:ext cx="2298450" cy="1815616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55D692F-22BC-05DF-E200-EF1B36CA1CD5}"/>
              </a:ext>
            </a:extLst>
          </p:cNvPr>
          <p:cNvCxnSpPr>
            <a:cxnSpLocks/>
          </p:cNvCxnSpPr>
          <p:nvPr/>
        </p:nvCxnSpPr>
        <p:spPr>
          <a:xfrm flipH="1">
            <a:off x="3376246" y="710418"/>
            <a:ext cx="91440" cy="38399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6EEB0F76-3900-C803-A005-CFA11D2A6389}"/>
              </a:ext>
            </a:extLst>
          </p:cNvPr>
          <p:cNvSpPr txBox="1"/>
          <p:nvPr/>
        </p:nvSpPr>
        <p:spPr>
          <a:xfrm>
            <a:off x="3467686" y="1157286"/>
            <a:ext cx="2504049" cy="13388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schemeClr val="tx1"/>
                </a:solidFill>
              </a:rPr>
              <a:t>Temporal Trends:</a:t>
            </a:r>
          </a:p>
          <a:p>
            <a:endParaRPr lang="en-US" sz="900" dirty="0">
              <a:solidFill>
                <a:schemeClr val="tx1"/>
              </a:solidFill>
            </a:endParaRPr>
          </a:p>
          <a:p>
            <a:r>
              <a:rPr lang="en-US" sz="900" dirty="0">
                <a:solidFill>
                  <a:schemeClr val="tx1"/>
                </a:solidFill>
              </a:rPr>
              <a:t>The analysis of crimes by hour in 2019 indicated that certain times of the day had higher crime rates, notably in the late afternoon and evening hours.</a:t>
            </a:r>
          </a:p>
          <a:p>
            <a:r>
              <a:rPr lang="en-US" sz="900" dirty="0">
                <a:solidFill>
                  <a:schemeClr val="tx1"/>
                </a:solidFill>
              </a:rPr>
              <a:t>Monthly crime data for 2019 showed that crime rates were relatively consistent throughout the year, with slight variations.</a:t>
            </a:r>
          </a:p>
        </p:txBody>
      </p:sp>
      <p:pic>
        <p:nvPicPr>
          <p:cNvPr id="30" name="Picture 29" descr="A graph of crime by hour&#10;&#10;Description automatically generated">
            <a:extLst>
              <a:ext uri="{FF2B5EF4-FFF2-40B4-BE49-F238E27FC236}">
                <a16:creationId xmlns:a16="http://schemas.microsoft.com/office/drawing/2014/main" id="{A3906E7C-9484-D6DE-E403-20EBC5D775B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71672" y="3594352"/>
            <a:ext cx="1802018" cy="976554"/>
          </a:xfrm>
          <a:prstGeom prst="rect">
            <a:avLst/>
          </a:prstGeom>
        </p:spPr>
      </p:pic>
      <p:pic>
        <p:nvPicPr>
          <p:cNvPr id="32" name="Picture 31" descr="A graph of crime by month&#10;&#10;Description automatically generated">
            <a:extLst>
              <a:ext uri="{FF2B5EF4-FFF2-40B4-BE49-F238E27FC236}">
                <a16:creationId xmlns:a16="http://schemas.microsoft.com/office/drawing/2014/main" id="{A76BCE21-CBF2-C9B8-0C42-15F72E7E06E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671672" y="2484277"/>
            <a:ext cx="1802018" cy="1089525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DFB2839D-8008-35C1-8C8C-AAF2AA19095A}"/>
              </a:ext>
            </a:extLst>
          </p:cNvPr>
          <p:cNvSpPr txBox="1"/>
          <p:nvPr/>
        </p:nvSpPr>
        <p:spPr>
          <a:xfrm>
            <a:off x="6293931" y="1157286"/>
            <a:ext cx="241261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schemeClr val="tx1"/>
                </a:solidFill>
              </a:rPr>
              <a:t>Crime Types and Frequencies:</a:t>
            </a:r>
          </a:p>
          <a:p>
            <a:endParaRPr lang="en-US" sz="900" dirty="0">
              <a:solidFill>
                <a:schemeClr val="tx1"/>
              </a:solidFill>
            </a:endParaRPr>
          </a:p>
          <a:p>
            <a:r>
              <a:rPr lang="en-US" sz="900" dirty="0">
                <a:solidFill>
                  <a:schemeClr val="tx1"/>
                </a:solidFill>
              </a:rPr>
              <a:t>The frequency of offenses in 2019 highlighted that 'All Other Offenses', 'Thefts', and 'Other Assaults' were the most commonly reported crimes.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65E98C2-CAFF-436B-C88F-4983D8DC1E23}"/>
              </a:ext>
            </a:extLst>
          </p:cNvPr>
          <p:cNvCxnSpPr>
            <a:cxnSpLocks/>
          </p:cNvCxnSpPr>
          <p:nvPr/>
        </p:nvCxnSpPr>
        <p:spPr>
          <a:xfrm flipH="1">
            <a:off x="6087113" y="730968"/>
            <a:ext cx="91440" cy="38399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38" descr="A graph with blue and white bars&#10;&#10;Description automatically generated">
            <a:extLst>
              <a:ext uri="{FF2B5EF4-FFF2-40B4-BE49-F238E27FC236}">
                <a16:creationId xmlns:a16="http://schemas.microsoft.com/office/drawing/2014/main" id="{8F99FA70-1CDF-D3D0-C468-5F429F4942E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265784" y="2236327"/>
            <a:ext cx="2595515" cy="1548386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DESIGN_ID_DATA ANALYSIS FOR BUSINESS BY SLIDESGO" val="qPedAxes"/>
  <p:tag name="ARTICULATE_SLIDE_COUNT" val="12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Data Analysis for Business by Slidesgo">
  <a:themeElements>
    <a:clrScheme name="Simple Light">
      <a:dk1>
        <a:srgbClr val="FFFFFF"/>
      </a:dk1>
      <a:lt1>
        <a:srgbClr val="0E166C"/>
      </a:lt1>
      <a:dk2>
        <a:srgbClr val="921D87"/>
      </a:dk2>
      <a:lt2>
        <a:srgbClr val="FFB632"/>
      </a:lt2>
      <a:accent1>
        <a:srgbClr val="FFE485"/>
      </a:accent1>
      <a:accent2>
        <a:srgbClr val="BE7AF3"/>
      </a:accent2>
      <a:accent3>
        <a:srgbClr val="51127C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647</TotalTime>
  <Words>1007</Words>
  <Application>Microsoft Office PowerPoint</Application>
  <PresentationFormat>عرض على الشاشة (16:9)</PresentationFormat>
  <Paragraphs>156</Paragraphs>
  <Slides>11</Slides>
  <Notes>11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5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11</vt:i4>
      </vt:variant>
    </vt:vector>
  </HeadingPairs>
  <TitlesOfParts>
    <vt:vector size="17" baseType="lpstr">
      <vt:lpstr>Anaheim</vt:lpstr>
      <vt:lpstr>Arial</vt:lpstr>
      <vt:lpstr>Calibri</vt:lpstr>
      <vt:lpstr>Arimo</vt:lpstr>
      <vt:lpstr>Bebas Neue</vt:lpstr>
      <vt:lpstr>Data Analysis for Business by Slidesgo</vt:lpstr>
      <vt:lpstr>ANALYSIS</vt:lpstr>
      <vt:lpstr>Problem Definition:</vt:lpstr>
      <vt:lpstr>Problem Definition: </vt:lpstr>
      <vt:lpstr>Objective:</vt:lpstr>
      <vt:lpstr>Information</vt:lpstr>
      <vt:lpstr>Data Loading: </vt:lpstr>
      <vt:lpstr>Feature Engineering:</vt:lpstr>
      <vt:lpstr>METHODS</vt:lpstr>
      <vt:lpstr>Results</vt:lpstr>
      <vt:lpstr>عرض تقديمي في PowerPoint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</dc:title>
  <dc:creator>Dr. Amr Zaghloul</dc:creator>
  <cp:lastModifiedBy>Ahmed Osman</cp:lastModifiedBy>
  <cp:revision>8</cp:revision>
  <dcterms:modified xsi:type="dcterms:W3CDTF">2024-01-21T22:54:53Z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21003F72-88E9-4EC3-A0AA-F3229954F969</vt:lpwstr>
  </property>
  <property fmtid="{D5CDD505-2E9C-101B-9397-08002B2CF9AE}" pid="3" name="ArticulatePath">
    <vt:lpwstr>Data Analysis for Business by Slidesgo</vt:lpwstr>
  </property>
</Properties>
</file>