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10287000" cx="18288000"/>
  <p:notesSz cx="6858000" cy="9144000"/>
  <p:embeddedFontLst>
    <p:embeddedFont>
      <p:font typeface="Montserrat"/>
      <p:bold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iSsxoDwlh65JabcHIzrjmoQmMv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52990747b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252990747ba_0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52990747ba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252990747ba_0_1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2990747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252990747b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2990747b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52990747ba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2990747b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252990747ba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52990747b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252990747ba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52990747b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252990747ba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52990747b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252990747ba_0_1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52990747b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252990747ba_0_1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6.png"/><Relationship Id="rId8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-25280" y="4777842"/>
            <a:ext cx="3609499" cy="4537372"/>
          </a:xfrm>
          <a:custGeom>
            <a:rect b="b" l="l" r="r" t="t"/>
            <a:pathLst>
              <a:path extrusionOk="0" h="1855271" w="2235688">
                <a:moveTo>
                  <a:pt x="0" y="0"/>
                </a:moveTo>
                <a:lnTo>
                  <a:pt x="2235688" y="0"/>
                </a:lnTo>
                <a:lnTo>
                  <a:pt x="2235688" y="1855271"/>
                </a:lnTo>
                <a:lnTo>
                  <a:pt x="0" y="1855271"/>
                </a:lnTo>
                <a:close/>
              </a:path>
            </a:pathLst>
          </a:custGeom>
          <a:solidFill>
            <a:srgbClr val="4285F3"/>
          </a:solid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>
            <a:off x="-25280" y="1754467"/>
            <a:ext cx="7172462" cy="3267296"/>
          </a:xfrm>
          <a:custGeom>
            <a:rect b="b" l="l" r="r" t="t"/>
            <a:pathLst>
              <a:path extrusionOk="0" h="1335953" w="3032309">
                <a:moveTo>
                  <a:pt x="0" y="0"/>
                </a:moveTo>
                <a:lnTo>
                  <a:pt x="3032309" y="0"/>
                </a:lnTo>
                <a:lnTo>
                  <a:pt x="3032309" y="1335953"/>
                </a:lnTo>
                <a:lnTo>
                  <a:pt x="0" y="1335953"/>
                </a:lnTo>
                <a:close/>
              </a:path>
            </a:pathLst>
          </a:custGeom>
          <a:solidFill>
            <a:srgbClr val="F8BF23"/>
          </a:solidFill>
          <a:ln>
            <a:noFill/>
          </a:ln>
        </p:spPr>
      </p:sp>
      <p:sp>
        <p:nvSpPr>
          <p:cNvPr id="86" name="Google Shape;86;p1"/>
          <p:cNvSpPr/>
          <p:nvPr/>
        </p:nvSpPr>
        <p:spPr>
          <a:xfrm>
            <a:off x="-25282" y="0"/>
            <a:ext cx="6033446" cy="2173028"/>
          </a:xfrm>
          <a:custGeom>
            <a:rect b="b" l="l" r="r" t="t"/>
            <a:pathLst>
              <a:path extrusionOk="0" h="1010975" w="2621325">
                <a:moveTo>
                  <a:pt x="0" y="0"/>
                </a:moveTo>
                <a:lnTo>
                  <a:pt x="2621325" y="0"/>
                </a:lnTo>
                <a:lnTo>
                  <a:pt x="2621325" y="1010975"/>
                </a:lnTo>
                <a:lnTo>
                  <a:pt x="0" y="1010975"/>
                </a:lnTo>
                <a:close/>
              </a:path>
            </a:pathLst>
          </a:custGeom>
          <a:solidFill>
            <a:srgbClr val="EF2F30"/>
          </a:solidFill>
          <a:ln>
            <a:noFill/>
          </a:ln>
        </p:spPr>
      </p:sp>
      <p:sp>
        <p:nvSpPr>
          <p:cNvPr id="87" name="Google Shape;87;p1"/>
          <p:cNvSpPr/>
          <p:nvPr/>
        </p:nvSpPr>
        <p:spPr>
          <a:xfrm>
            <a:off x="3014711" y="0"/>
            <a:ext cx="10688411" cy="2173028"/>
          </a:xfrm>
          <a:custGeom>
            <a:rect b="b" l="l" r="r" t="t"/>
            <a:pathLst>
              <a:path extrusionOk="0" h="1010975" w="4370348">
                <a:moveTo>
                  <a:pt x="0" y="0"/>
                </a:moveTo>
                <a:lnTo>
                  <a:pt x="4370348" y="0"/>
                </a:lnTo>
                <a:lnTo>
                  <a:pt x="4370348" y="1010975"/>
                </a:lnTo>
                <a:lnTo>
                  <a:pt x="0" y="1010975"/>
                </a:lnTo>
                <a:close/>
              </a:path>
            </a:pathLst>
          </a:custGeom>
          <a:solidFill>
            <a:srgbClr val="4285F3"/>
          </a:solidFill>
          <a:ln>
            <a:noFill/>
          </a:ln>
        </p:spPr>
      </p:sp>
      <p:sp>
        <p:nvSpPr>
          <p:cNvPr id="88" name="Google Shape;88;p1"/>
          <p:cNvSpPr/>
          <p:nvPr/>
        </p:nvSpPr>
        <p:spPr>
          <a:xfrm>
            <a:off x="-25280" y="9130697"/>
            <a:ext cx="7172462" cy="1156303"/>
          </a:xfrm>
          <a:custGeom>
            <a:rect b="b" l="l" r="r" t="t"/>
            <a:pathLst>
              <a:path extrusionOk="0" h="1363857" w="3087054">
                <a:moveTo>
                  <a:pt x="0" y="0"/>
                </a:moveTo>
                <a:lnTo>
                  <a:pt x="3087054" y="0"/>
                </a:lnTo>
                <a:lnTo>
                  <a:pt x="3087054" y="1363857"/>
                </a:lnTo>
                <a:lnTo>
                  <a:pt x="0" y="1363857"/>
                </a:lnTo>
                <a:close/>
              </a:path>
            </a:pathLst>
          </a:custGeom>
          <a:solidFill>
            <a:srgbClr val="39A74C"/>
          </a:solidFill>
          <a:ln>
            <a:noFill/>
          </a:ln>
        </p:spPr>
      </p:sp>
      <p:sp>
        <p:nvSpPr>
          <p:cNvPr id="89" name="Google Shape;89;p1"/>
          <p:cNvSpPr/>
          <p:nvPr/>
        </p:nvSpPr>
        <p:spPr>
          <a:xfrm>
            <a:off x="6760328" y="9206807"/>
            <a:ext cx="7512778" cy="1080194"/>
          </a:xfrm>
          <a:custGeom>
            <a:rect b="b" l="l" r="r" t="t"/>
            <a:pathLst>
              <a:path extrusionOk="0" h="1363857" w="3071874">
                <a:moveTo>
                  <a:pt x="0" y="0"/>
                </a:moveTo>
                <a:lnTo>
                  <a:pt x="3071874" y="0"/>
                </a:lnTo>
                <a:lnTo>
                  <a:pt x="3071874" y="1363857"/>
                </a:lnTo>
                <a:lnTo>
                  <a:pt x="0" y="1363857"/>
                </a:lnTo>
                <a:close/>
              </a:path>
            </a:pathLst>
          </a:custGeom>
          <a:solidFill>
            <a:srgbClr val="EF2F30"/>
          </a:solidFill>
          <a:ln>
            <a:noFill/>
          </a:ln>
        </p:spPr>
      </p:sp>
      <p:sp>
        <p:nvSpPr>
          <p:cNvPr id="90" name="Google Shape;90;p1"/>
          <p:cNvSpPr/>
          <p:nvPr/>
        </p:nvSpPr>
        <p:spPr>
          <a:xfrm>
            <a:off x="11731395" y="1988509"/>
            <a:ext cx="6556605" cy="4537372"/>
          </a:xfrm>
          <a:custGeom>
            <a:rect b="b" l="l" r="r" t="t"/>
            <a:pathLst>
              <a:path extrusionOk="0" h="1855271" w="3023320">
                <a:moveTo>
                  <a:pt x="0" y="0"/>
                </a:moveTo>
                <a:lnTo>
                  <a:pt x="3023320" y="0"/>
                </a:lnTo>
                <a:lnTo>
                  <a:pt x="3023320" y="1855271"/>
                </a:lnTo>
                <a:lnTo>
                  <a:pt x="0" y="1855271"/>
                </a:lnTo>
                <a:close/>
              </a:path>
            </a:pathLst>
          </a:custGeom>
          <a:solidFill>
            <a:srgbClr val="4285F3"/>
          </a:solidFill>
          <a:ln>
            <a:noFill/>
          </a:ln>
        </p:spPr>
      </p:sp>
      <p:sp>
        <p:nvSpPr>
          <p:cNvPr id="91" name="Google Shape;91;p1"/>
          <p:cNvSpPr/>
          <p:nvPr/>
        </p:nvSpPr>
        <p:spPr>
          <a:xfrm>
            <a:off x="13703122" y="6306658"/>
            <a:ext cx="4584878" cy="3267296"/>
          </a:xfrm>
          <a:custGeom>
            <a:rect b="b" l="l" r="r" t="t"/>
            <a:pathLst>
              <a:path extrusionOk="0" h="1335953" w="2913695">
                <a:moveTo>
                  <a:pt x="0" y="0"/>
                </a:moveTo>
                <a:lnTo>
                  <a:pt x="2913695" y="0"/>
                </a:lnTo>
                <a:lnTo>
                  <a:pt x="2913695" y="1335953"/>
                </a:lnTo>
                <a:lnTo>
                  <a:pt x="0" y="1335953"/>
                </a:lnTo>
                <a:close/>
              </a:path>
            </a:pathLst>
          </a:custGeom>
          <a:solidFill>
            <a:srgbClr val="F8BF23"/>
          </a:solidFill>
          <a:ln>
            <a:noFill/>
          </a:ln>
        </p:spPr>
      </p:sp>
      <p:sp>
        <p:nvSpPr>
          <p:cNvPr id="92" name="Google Shape;92;p1"/>
          <p:cNvSpPr/>
          <p:nvPr/>
        </p:nvSpPr>
        <p:spPr>
          <a:xfrm>
            <a:off x="13703122" y="0"/>
            <a:ext cx="4584880" cy="2173028"/>
          </a:xfrm>
          <a:custGeom>
            <a:rect b="b" l="l" r="r" t="t"/>
            <a:pathLst>
              <a:path extrusionOk="0" h="1010975" w="2447966">
                <a:moveTo>
                  <a:pt x="0" y="0"/>
                </a:moveTo>
                <a:lnTo>
                  <a:pt x="2447966" y="0"/>
                </a:lnTo>
                <a:lnTo>
                  <a:pt x="2447966" y="1010975"/>
                </a:lnTo>
                <a:lnTo>
                  <a:pt x="0" y="1010975"/>
                </a:lnTo>
                <a:close/>
              </a:path>
            </a:pathLst>
          </a:custGeom>
          <a:solidFill>
            <a:srgbClr val="EF2F30"/>
          </a:solidFill>
          <a:ln>
            <a:noFill/>
          </a:ln>
        </p:spPr>
      </p:sp>
      <p:sp>
        <p:nvSpPr>
          <p:cNvPr id="93" name="Google Shape;93;p1"/>
          <p:cNvSpPr/>
          <p:nvPr/>
        </p:nvSpPr>
        <p:spPr>
          <a:xfrm>
            <a:off x="13703122" y="9206807"/>
            <a:ext cx="4584878" cy="1080193"/>
          </a:xfrm>
          <a:custGeom>
            <a:rect b="b" l="l" r="r" t="t"/>
            <a:pathLst>
              <a:path extrusionOk="0" h="1363857" w="2913695">
                <a:moveTo>
                  <a:pt x="0" y="0"/>
                </a:moveTo>
                <a:lnTo>
                  <a:pt x="2913695" y="0"/>
                </a:lnTo>
                <a:lnTo>
                  <a:pt x="2913695" y="1363857"/>
                </a:lnTo>
                <a:lnTo>
                  <a:pt x="0" y="1363857"/>
                </a:lnTo>
                <a:close/>
              </a:path>
            </a:pathLst>
          </a:custGeom>
          <a:solidFill>
            <a:srgbClr val="39A74C"/>
          </a:solidFill>
          <a:ln>
            <a:noFill/>
          </a:ln>
        </p:spPr>
      </p:sp>
      <p:sp>
        <p:nvSpPr>
          <p:cNvPr id="94" name="Google Shape;94;p1"/>
          <p:cNvSpPr/>
          <p:nvPr/>
        </p:nvSpPr>
        <p:spPr>
          <a:xfrm>
            <a:off x="228600" y="266701"/>
            <a:ext cx="17754601" cy="9753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6470630" y="6062601"/>
            <a:ext cx="5516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5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"/>
          <p:cNvSpPr/>
          <p:nvPr/>
        </p:nvSpPr>
        <p:spPr>
          <a:xfrm>
            <a:off x="7876141" y="1478778"/>
            <a:ext cx="2705653" cy="4007948"/>
          </a:xfrm>
          <a:custGeom>
            <a:rect b="b" l="l" r="r" t="t"/>
            <a:pathLst>
              <a:path extrusionOk="0" h="4007948" w="3583647">
                <a:moveTo>
                  <a:pt x="0" y="0"/>
                </a:moveTo>
                <a:lnTo>
                  <a:pt x="3583648" y="0"/>
                </a:lnTo>
                <a:lnTo>
                  <a:pt x="3583648" y="4007948"/>
                </a:lnTo>
                <a:lnTo>
                  <a:pt x="0" y="40079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26008" r="-22179" t="0"/>
            </a:stretch>
          </a:blipFill>
          <a:ln>
            <a:noFill/>
          </a:ln>
        </p:spPr>
      </p:sp>
      <p:sp>
        <p:nvSpPr>
          <p:cNvPr id="97" name="Google Shape;97;p1"/>
          <p:cNvSpPr/>
          <p:nvPr/>
        </p:nvSpPr>
        <p:spPr>
          <a:xfrm>
            <a:off x="1013817" y="8767145"/>
            <a:ext cx="2365072" cy="665277"/>
          </a:xfrm>
          <a:custGeom>
            <a:rect b="b" l="l" r="r" t="t"/>
            <a:pathLst>
              <a:path extrusionOk="0" h="665277" w="2365072">
                <a:moveTo>
                  <a:pt x="0" y="0"/>
                </a:moveTo>
                <a:lnTo>
                  <a:pt x="2365072" y="0"/>
                </a:lnTo>
                <a:lnTo>
                  <a:pt x="2365072" y="665278"/>
                </a:lnTo>
                <a:lnTo>
                  <a:pt x="0" y="6652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22384" l="-42525" r="-37127" t="-136862"/>
            </a:stretch>
          </a:blipFill>
          <a:ln>
            <a:noFill/>
          </a:ln>
        </p:spPr>
      </p:sp>
      <p:sp>
        <p:nvSpPr>
          <p:cNvPr id="98" name="Google Shape;98;p1"/>
          <p:cNvSpPr/>
          <p:nvPr/>
        </p:nvSpPr>
        <p:spPr>
          <a:xfrm>
            <a:off x="15640224" y="8825890"/>
            <a:ext cx="1619076" cy="547787"/>
          </a:xfrm>
          <a:custGeom>
            <a:rect b="b" l="l" r="r" t="t"/>
            <a:pathLst>
              <a:path extrusionOk="0" h="547787" w="1619076">
                <a:moveTo>
                  <a:pt x="0" y="0"/>
                </a:moveTo>
                <a:lnTo>
                  <a:pt x="1619076" y="0"/>
                </a:lnTo>
                <a:lnTo>
                  <a:pt x="1619076" y="547788"/>
                </a:lnTo>
                <a:lnTo>
                  <a:pt x="0" y="5477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9" name="Google Shape;99;p1"/>
          <p:cNvSpPr/>
          <p:nvPr/>
        </p:nvSpPr>
        <p:spPr>
          <a:xfrm>
            <a:off x="3663439" y="8767145"/>
            <a:ext cx="2067206" cy="665277"/>
          </a:xfrm>
          <a:custGeom>
            <a:rect b="b" l="l" r="r" t="t"/>
            <a:pathLst>
              <a:path extrusionOk="0" h="665277" w="2067206">
                <a:moveTo>
                  <a:pt x="0" y="0"/>
                </a:moveTo>
                <a:lnTo>
                  <a:pt x="2067206" y="0"/>
                </a:lnTo>
                <a:lnTo>
                  <a:pt x="2067206" y="665278"/>
                </a:lnTo>
                <a:lnTo>
                  <a:pt x="0" y="6652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-126653" l="-51767" r="-51274" t="-126653"/>
            </a:stretch>
          </a:blipFill>
          <a:ln>
            <a:noFill/>
          </a:ln>
        </p:spPr>
      </p:sp>
      <p:pic>
        <p:nvPicPr>
          <p:cNvPr id="100" name="Google Shape;100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5293" y="849868"/>
            <a:ext cx="2527110" cy="125582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/>
          <p:nvPr/>
        </p:nvSpPr>
        <p:spPr>
          <a:xfrm>
            <a:off x="16134390" y="1028700"/>
            <a:ext cx="1217449" cy="898158"/>
          </a:xfrm>
          <a:custGeom>
            <a:rect b="b" l="l" r="r" t="t"/>
            <a:pathLst>
              <a:path extrusionOk="0" h="898158" w="1217449">
                <a:moveTo>
                  <a:pt x="0" y="0"/>
                </a:moveTo>
                <a:lnTo>
                  <a:pt x="1217449" y="0"/>
                </a:lnTo>
                <a:lnTo>
                  <a:pt x="1217449" y="898158"/>
                </a:lnTo>
                <a:lnTo>
                  <a:pt x="0" y="8981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-32893" l="-12419" r="-11592" t="-32551"/>
            </a:stretch>
          </a:blipFill>
          <a:ln>
            <a:noFill/>
          </a:ln>
        </p:spPr>
      </p:sp>
      <p:sp>
        <p:nvSpPr>
          <p:cNvPr id="102" name="Google Shape;102;p1"/>
          <p:cNvSpPr txBox="1"/>
          <p:nvPr/>
        </p:nvSpPr>
        <p:spPr>
          <a:xfrm>
            <a:off x="6496896" y="6853887"/>
            <a:ext cx="5705584" cy="2857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92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90" u="none" cap="none" strike="noStrike">
                <a:solidFill>
                  <a:srgbClr val="4285F3"/>
                </a:solidFill>
                <a:latin typeface="Montserrat"/>
                <a:ea typeface="Montserrat"/>
                <a:cs typeface="Montserrat"/>
                <a:sym typeface="Montserrat"/>
              </a:rPr>
              <a:t>DECI INNOVATION DAY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52990747ba_0_140"/>
          <p:cNvSpPr/>
          <p:nvPr/>
        </p:nvSpPr>
        <p:spPr>
          <a:xfrm>
            <a:off x="-25280" y="4777842"/>
            <a:ext cx="3610636" cy="4536138"/>
          </a:xfrm>
          <a:custGeom>
            <a:rect b="b" l="l" r="r" t="t"/>
            <a:pathLst>
              <a:path extrusionOk="0" h="1855271" w="2235688">
                <a:moveTo>
                  <a:pt x="0" y="0"/>
                </a:moveTo>
                <a:lnTo>
                  <a:pt x="2235688" y="0"/>
                </a:lnTo>
                <a:lnTo>
                  <a:pt x="2235688" y="1855271"/>
                </a:lnTo>
                <a:lnTo>
                  <a:pt x="0" y="1855271"/>
                </a:lnTo>
                <a:close/>
              </a:path>
            </a:pathLst>
          </a:custGeom>
          <a:solidFill>
            <a:srgbClr val="4285F3"/>
          </a:solidFill>
          <a:ln>
            <a:noFill/>
          </a:ln>
        </p:spPr>
      </p:sp>
      <p:sp>
        <p:nvSpPr>
          <p:cNvPr id="276" name="Google Shape;276;g252990747ba_0_140"/>
          <p:cNvSpPr/>
          <p:nvPr/>
        </p:nvSpPr>
        <p:spPr>
          <a:xfrm>
            <a:off x="-25280" y="1754467"/>
            <a:ext cx="7171411" cy="3266405"/>
          </a:xfrm>
          <a:custGeom>
            <a:rect b="b" l="l" r="r" t="t"/>
            <a:pathLst>
              <a:path extrusionOk="0" h="1335953" w="3032309">
                <a:moveTo>
                  <a:pt x="0" y="0"/>
                </a:moveTo>
                <a:lnTo>
                  <a:pt x="3032309" y="0"/>
                </a:lnTo>
                <a:lnTo>
                  <a:pt x="3032309" y="1335953"/>
                </a:lnTo>
                <a:lnTo>
                  <a:pt x="0" y="1335953"/>
                </a:lnTo>
                <a:close/>
              </a:path>
            </a:pathLst>
          </a:custGeom>
          <a:solidFill>
            <a:srgbClr val="F8BF23"/>
          </a:solidFill>
          <a:ln>
            <a:noFill/>
          </a:ln>
        </p:spPr>
      </p:sp>
      <p:sp>
        <p:nvSpPr>
          <p:cNvPr id="277" name="Google Shape;277;g252990747ba_0_140"/>
          <p:cNvSpPr/>
          <p:nvPr/>
        </p:nvSpPr>
        <p:spPr>
          <a:xfrm>
            <a:off x="-25282" y="0"/>
            <a:ext cx="6035601" cy="2173596"/>
          </a:xfrm>
          <a:custGeom>
            <a:rect b="b" l="l" r="r" t="t"/>
            <a:pathLst>
              <a:path extrusionOk="0" h="1010975" w="2621325">
                <a:moveTo>
                  <a:pt x="0" y="0"/>
                </a:moveTo>
                <a:lnTo>
                  <a:pt x="2621325" y="0"/>
                </a:lnTo>
                <a:lnTo>
                  <a:pt x="2621325" y="1010975"/>
                </a:lnTo>
                <a:lnTo>
                  <a:pt x="0" y="1010975"/>
                </a:lnTo>
                <a:close/>
              </a:path>
            </a:pathLst>
          </a:custGeom>
          <a:solidFill>
            <a:srgbClr val="EF2F30"/>
          </a:solidFill>
          <a:ln>
            <a:noFill/>
          </a:ln>
        </p:spPr>
      </p:sp>
      <p:sp>
        <p:nvSpPr>
          <p:cNvPr id="278" name="Google Shape;278;g252990747ba_0_140"/>
          <p:cNvSpPr/>
          <p:nvPr/>
        </p:nvSpPr>
        <p:spPr>
          <a:xfrm>
            <a:off x="3014711" y="0"/>
            <a:ext cx="10685501" cy="2173596"/>
          </a:xfrm>
          <a:custGeom>
            <a:rect b="b" l="l" r="r" t="t"/>
            <a:pathLst>
              <a:path extrusionOk="0" h="1010975" w="4370348">
                <a:moveTo>
                  <a:pt x="0" y="0"/>
                </a:moveTo>
                <a:lnTo>
                  <a:pt x="4370348" y="0"/>
                </a:lnTo>
                <a:lnTo>
                  <a:pt x="4370348" y="1010975"/>
                </a:lnTo>
                <a:lnTo>
                  <a:pt x="0" y="1010975"/>
                </a:lnTo>
                <a:close/>
              </a:path>
            </a:pathLst>
          </a:custGeom>
          <a:solidFill>
            <a:srgbClr val="4285F3"/>
          </a:solidFill>
          <a:ln>
            <a:noFill/>
          </a:ln>
        </p:spPr>
      </p:sp>
      <p:sp>
        <p:nvSpPr>
          <p:cNvPr id="279" name="Google Shape;279;g252990747ba_0_140"/>
          <p:cNvSpPr/>
          <p:nvPr/>
        </p:nvSpPr>
        <p:spPr>
          <a:xfrm>
            <a:off x="-25280" y="9130697"/>
            <a:ext cx="7169683" cy="1155869"/>
          </a:xfrm>
          <a:custGeom>
            <a:rect b="b" l="l" r="r" t="t"/>
            <a:pathLst>
              <a:path extrusionOk="0" h="1363857" w="3087054">
                <a:moveTo>
                  <a:pt x="0" y="0"/>
                </a:moveTo>
                <a:lnTo>
                  <a:pt x="3087054" y="0"/>
                </a:lnTo>
                <a:lnTo>
                  <a:pt x="3087054" y="1363857"/>
                </a:lnTo>
                <a:lnTo>
                  <a:pt x="0" y="1363857"/>
                </a:lnTo>
                <a:close/>
              </a:path>
            </a:pathLst>
          </a:custGeom>
          <a:solidFill>
            <a:srgbClr val="39A74C"/>
          </a:solidFill>
          <a:ln>
            <a:noFill/>
          </a:ln>
        </p:spPr>
      </p:sp>
      <p:sp>
        <p:nvSpPr>
          <p:cNvPr id="280" name="Google Shape;280;g252990747ba_0_140"/>
          <p:cNvSpPr/>
          <p:nvPr/>
        </p:nvSpPr>
        <p:spPr>
          <a:xfrm>
            <a:off x="6760328" y="9206807"/>
            <a:ext cx="7510732" cy="1080857"/>
          </a:xfrm>
          <a:custGeom>
            <a:rect b="b" l="l" r="r" t="t"/>
            <a:pathLst>
              <a:path extrusionOk="0" h="1363857" w="3071874">
                <a:moveTo>
                  <a:pt x="0" y="0"/>
                </a:moveTo>
                <a:lnTo>
                  <a:pt x="3071874" y="0"/>
                </a:lnTo>
                <a:lnTo>
                  <a:pt x="3071874" y="1363857"/>
                </a:lnTo>
                <a:lnTo>
                  <a:pt x="0" y="1363857"/>
                </a:lnTo>
                <a:close/>
              </a:path>
            </a:pathLst>
          </a:custGeom>
          <a:solidFill>
            <a:srgbClr val="EF2F30"/>
          </a:solidFill>
          <a:ln>
            <a:noFill/>
          </a:ln>
        </p:spPr>
      </p:sp>
      <p:sp>
        <p:nvSpPr>
          <p:cNvPr id="281" name="Google Shape;281;g252990747ba_0_140"/>
          <p:cNvSpPr/>
          <p:nvPr/>
        </p:nvSpPr>
        <p:spPr>
          <a:xfrm>
            <a:off x="11731395" y="1988509"/>
            <a:ext cx="6553046" cy="4536138"/>
          </a:xfrm>
          <a:custGeom>
            <a:rect b="b" l="l" r="r" t="t"/>
            <a:pathLst>
              <a:path extrusionOk="0" h="1855271" w="3023320">
                <a:moveTo>
                  <a:pt x="0" y="0"/>
                </a:moveTo>
                <a:lnTo>
                  <a:pt x="3023320" y="0"/>
                </a:lnTo>
                <a:lnTo>
                  <a:pt x="3023320" y="1855271"/>
                </a:lnTo>
                <a:lnTo>
                  <a:pt x="0" y="1855271"/>
                </a:lnTo>
                <a:close/>
              </a:path>
            </a:pathLst>
          </a:custGeom>
          <a:solidFill>
            <a:srgbClr val="4285F3"/>
          </a:solidFill>
          <a:ln>
            <a:noFill/>
          </a:ln>
        </p:spPr>
      </p:sp>
      <p:sp>
        <p:nvSpPr>
          <p:cNvPr id="282" name="Google Shape;282;g252990747ba_0_140"/>
          <p:cNvSpPr/>
          <p:nvPr/>
        </p:nvSpPr>
        <p:spPr>
          <a:xfrm>
            <a:off x="13703122" y="6306658"/>
            <a:ext cx="4581785" cy="3266405"/>
          </a:xfrm>
          <a:custGeom>
            <a:rect b="b" l="l" r="r" t="t"/>
            <a:pathLst>
              <a:path extrusionOk="0" h="1335953" w="2913695">
                <a:moveTo>
                  <a:pt x="0" y="0"/>
                </a:moveTo>
                <a:lnTo>
                  <a:pt x="2913695" y="0"/>
                </a:lnTo>
                <a:lnTo>
                  <a:pt x="2913695" y="1335953"/>
                </a:lnTo>
                <a:lnTo>
                  <a:pt x="0" y="1335953"/>
                </a:lnTo>
                <a:close/>
              </a:path>
            </a:pathLst>
          </a:custGeom>
          <a:solidFill>
            <a:srgbClr val="F8BF23"/>
          </a:solidFill>
          <a:ln>
            <a:noFill/>
          </a:ln>
        </p:spPr>
      </p:sp>
      <p:sp>
        <p:nvSpPr>
          <p:cNvPr id="283" name="Google Shape;283;g252990747ba_0_140"/>
          <p:cNvSpPr/>
          <p:nvPr/>
        </p:nvSpPr>
        <p:spPr>
          <a:xfrm>
            <a:off x="13703122" y="0"/>
            <a:ext cx="4583816" cy="2173596"/>
          </a:xfrm>
          <a:custGeom>
            <a:rect b="b" l="l" r="r" t="t"/>
            <a:pathLst>
              <a:path extrusionOk="0" h="1010975" w="2447966">
                <a:moveTo>
                  <a:pt x="0" y="0"/>
                </a:moveTo>
                <a:lnTo>
                  <a:pt x="2447966" y="0"/>
                </a:lnTo>
                <a:lnTo>
                  <a:pt x="2447966" y="1010975"/>
                </a:lnTo>
                <a:lnTo>
                  <a:pt x="0" y="1010975"/>
                </a:lnTo>
                <a:close/>
              </a:path>
            </a:pathLst>
          </a:custGeom>
          <a:solidFill>
            <a:srgbClr val="EF2F30"/>
          </a:solidFill>
          <a:ln>
            <a:noFill/>
          </a:ln>
        </p:spPr>
      </p:sp>
      <p:sp>
        <p:nvSpPr>
          <p:cNvPr id="284" name="Google Shape;284;g252990747ba_0_140"/>
          <p:cNvSpPr/>
          <p:nvPr/>
        </p:nvSpPr>
        <p:spPr>
          <a:xfrm>
            <a:off x="13703122" y="9206807"/>
            <a:ext cx="4581785" cy="1080857"/>
          </a:xfrm>
          <a:custGeom>
            <a:rect b="b" l="l" r="r" t="t"/>
            <a:pathLst>
              <a:path extrusionOk="0" h="1363857" w="2913695">
                <a:moveTo>
                  <a:pt x="0" y="0"/>
                </a:moveTo>
                <a:lnTo>
                  <a:pt x="2913695" y="0"/>
                </a:lnTo>
                <a:lnTo>
                  <a:pt x="2913695" y="1363857"/>
                </a:lnTo>
                <a:lnTo>
                  <a:pt x="0" y="1363857"/>
                </a:lnTo>
                <a:close/>
              </a:path>
            </a:pathLst>
          </a:custGeom>
          <a:solidFill>
            <a:srgbClr val="39A74C"/>
          </a:solidFill>
          <a:ln>
            <a:noFill/>
          </a:ln>
        </p:spPr>
      </p:sp>
      <p:sp>
        <p:nvSpPr>
          <p:cNvPr id="285" name="Google Shape;285;g252990747ba_0_140"/>
          <p:cNvSpPr/>
          <p:nvPr/>
        </p:nvSpPr>
        <p:spPr>
          <a:xfrm>
            <a:off x="228600" y="266701"/>
            <a:ext cx="17754600" cy="9753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g252990747ba_0_140"/>
          <p:cNvSpPr txBox="1"/>
          <p:nvPr/>
        </p:nvSpPr>
        <p:spPr>
          <a:xfrm>
            <a:off x="2662675" y="3429000"/>
            <a:ext cx="126456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Feedback Collection: </a:t>
            </a:r>
            <a:r>
              <a:rPr lang="en-US" sz="2700">
                <a:solidFill>
                  <a:srgbClr val="374151"/>
                </a:solidFill>
                <a:latin typeface="Montserrat"/>
                <a:ea typeface="Montserrat"/>
                <a:cs typeface="Montserrat"/>
                <a:sym typeface="Montserrat"/>
              </a:rPr>
              <a:t>Implement a systematic process for gathering feedback from customers after showcasing your product.</a:t>
            </a:r>
            <a:endParaRPr sz="2700"/>
          </a:p>
        </p:txBody>
      </p:sp>
      <p:sp>
        <p:nvSpPr>
          <p:cNvPr id="287" name="Google Shape;287;g252990747ba_0_140"/>
          <p:cNvSpPr/>
          <p:nvPr/>
        </p:nvSpPr>
        <p:spPr>
          <a:xfrm>
            <a:off x="735466" y="9334095"/>
            <a:ext cx="1520101" cy="427593"/>
          </a:xfrm>
          <a:custGeom>
            <a:rect b="b" l="l" r="r" t="t"/>
            <a:pathLst>
              <a:path extrusionOk="0" h="427593" w="1520101">
                <a:moveTo>
                  <a:pt x="0" y="0"/>
                </a:moveTo>
                <a:lnTo>
                  <a:pt x="1520101" y="0"/>
                </a:lnTo>
                <a:lnTo>
                  <a:pt x="1520101" y="427593"/>
                </a:lnTo>
                <a:lnTo>
                  <a:pt x="0" y="4275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22388" l="-42527" r="-37118" t="-136858"/>
            </a:stretch>
          </a:blipFill>
          <a:ln>
            <a:noFill/>
          </a:ln>
        </p:spPr>
      </p:sp>
      <p:sp>
        <p:nvSpPr>
          <p:cNvPr id="288" name="Google Shape;288;g252990747ba_0_140"/>
          <p:cNvSpPr/>
          <p:nvPr/>
        </p:nvSpPr>
        <p:spPr>
          <a:xfrm>
            <a:off x="16571156" y="9352973"/>
            <a:ext cx="1040628" cy="352079"/>
          </a:xfrm>
          <a:custGeom>
            <a:rect b="b" l="l" r="r" t="t"/>
            <a:pathLst>
              <a:path extrusionOk="0" h="352079" w="1040628">
                <a:moveTo>
                  <a:pt x="0" y="0"/>
                </a:moveTo>
                <a:lnTo>
                  <a:pt x="1040628" y="0"/>
                </a:lnTo>
                <a:lnTo>
                  <a:pt x="1040628" y="352079"/>
                </a:lnTo>
                <a:lnTo>
                  <a:pt x="0" y="3520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9" name="Google Shape;289;g252990747ba_0_140"/>
          <p:cNvSpPr/>
          <p:nvPr/>
        </p:nvSpPr>
        <p:spPr>
          <a:xfrm>
            <a:off x="2255567" y="9315216"/>
            <a:ext cx="1328654" cy="427593"/>
          </a:xfrm>
          <a:custGeom>
            <a:rect b="b" l="l" r="r" t="t"/>
            <a:pathLst>
              <a:path extrusionOk="0" h="427593" w="1328654">
                <a:moveTo>
                  <a:pt x="0" y="0"/>
                </a:moveTo>
                <a:lnTo>
                  <a:pt x="1328653" y="0"/>
                </a:lnTo>
                <a:lnTo>
                  <a:pt x="1328653" y="427593"/>
                </a:lnTo>
                <a:lnTo>
                  <a:pt x="0" y="4275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126652" l="-51768" r="-51277" t="-126641"/>
            </a:stretch>
          </a:blipFill>
          <a:ln>
            <a:noFill/>
          </a:ln>
        </p:spPr>
      </p:sp>
      <p:pic>
        <p:nvPicPr>
          <p:cNvPr id="290" name="Google Shape;290;g252990747ba_0_1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7431" y="716225"/>
            <a:ext cx="1490274" cy="740577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g252990747ba_0_140"/>
          <p:cNvSpPr/>
          <p:nvPr/>
        </p:nvSpPr>
        <p:spPr>
          <a:xfrm>
            <a:off x="16927408" y="688940"/>
            <a:ext cx="693946" cy="644428"/>
          </a:xfrm>
          <a:custGeom>
            <a:rect b="b" l="l" r="r" t="t"/>
            <a:pathLst>
              <a:path extrusionOk="0" h="898158" w="1217449">
                <a:moveTo>
                  <a:pt x="0" y="0"/>
                </a:moveTo>
                <a:lnTo>
                  <a:pt x="1217449" y="0"/>
                </a:lnTo>
                <a:lnTo>
                  <a:pt x="1217449" y="898158"/>
                </a:lnTo>
                <a:lnTo>
                  <a:pt x="0" y="8981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-32899" l="-12419" r="-11589" t="-32548"/>
            </a:stretch>
          </a:blipFill>
          <a:ln>
            <a:noFill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52990747ba_0_160"/>
          <p:cNvSpPr/>
          <p:nvPr/>
        </p:nvSpPr>
        <p:spPr>
          <a:xfrm>
            <a:off x="-25280" y="4777842"/>
            <a:ext cx="3610636" cy="4536138"/>
          </a:xfrm>
          <a:custGeom>
            <a:rect b="b" l="l" r="r" t="t"/>
            <a:pathLst>
              <a:path extrusionOk="0" h="1855271" w="2235688">
                <a:moveTo>
                  <a:pt x="0" y="0"/>
                </a:moveTo>
                <a:lnTo>
                  <a:pt x="2235688" y="0"/>
                </a:lnTo>
                <a:lnTo>
                  <a:pt x="2235688" y="1855271"/>
                </a:lnTo>
                <a:lnTo>
                  <a:pt x="0" y="1855271"/>
                </a:lnTo>
                <a:close/>
              </a:path>
            </a:pathLst>
          </a:custGeom>
          <a:solidFill>
            <a:srgbClr val="4285F3"/>
          </a:solidFill>
          <a:ln>
            <a:noFill/>
          </a:ln>
        </p:spPr>
      </p:sp>
      <p:sp>
        <p:nvSpPr>
          <p:cNvPr id="297" name="Google Shape;297;g252990747ba_0_160"/>
          <p:cNvSpPr/>
          <p:nvPr/>
        </p:nvSpPr>
        <p:spPr>
          <a:xfrm>
            <a:off x="-25280" y="1754467"/>
            <a:ext cx="7171411" cy="3266405"/>
          </a:xfrm>
          <a:custGeom>
            <a:rect b="b" l="l" r="r" t="t"/>
            <a:pathLst>
              <a:path extrusionOk="0" h="1335953" w="3032309">
                <a:moveTo>
                  <a:pt x="0" y="0"/>
                </a:moveTo>
                <a:lnTo>
                  <a:pt x="3032309" y="0"/>
                </a:lnTo>
                <a:lnTo>
                  <a:pt x="3032309" y="1335953"/>
                </a:lnTo>
                <a:lnTo>
                  <a:pt x="0" y="1335953"/>
                </a:lnTo>
                <a:close/>
              </a:path>
            </a:pathLst>
          </a:custGeom>
          <a:solidFill>
            <a:srgbClr val="F8BF23"/>
          </a:solidFill>
          <a:ln>
            <a:noFill/>
          </a:ln>
        </p:spPr>
      </p:sp>
      <p:sp>
        <p:nvSpPr>
          <p:cNvPr id="298" name="Google Shape;298;g252990747ba_0_160"/>
          <p:cNvSpPr/>
          <p:nvPr/>
        </p:nvSpPr>
        <p:spPr>
          <a:xfrm>
            <a:off x="-25282" y="0"/>
            <a:ext cx="6035601" cy="2173596"/>
          </a:xfrm>
          <a:custGeom>
            <a:rect b="b" l="l" r="r" t="t"/>
            <a:pathLst>
              <a:path extrusionOk="0" h="1010975" w="2621325">
                <a:moveTo>
                  <a:pt x="0" y="0"/>
                </a:moveTo>
                <a:lnTo>
                  <a:pt x="2621325" y="0"/>
                </a:lnTo>
                <a:lnTo>
                  <a:pt x="2621325" y="1010975"/>
                </a:lnTo>
                <a:lnTo>
                  <a:pt x="0" y="1010975"/>
                </a:lnTo>
                <a:close/>
              </a:path>
            </a:pathLst>
          </a:custGeom>
          <a:solidFill>
            <a:srgbClr val="EF2F30"/>
          </a:solidFill>
          <a:ln>
            <a:noFill/>
          </a:ln>
        </p:spPr>
      </p:sp>
      <p:sp>
        <p:nvSpPr>
          <p:cNvPr id="299" name="Google Shape;299;g252990747ba_0_160"/>
          <p:cNvSpPr/>
          <p:nvPr/>
        </p:nvSpPr>
        <p:spPr>
          <a:xfrm>
            <a:off x="3014711" y="0"/>
            <a:ext cx="10685501" cy="2173596"/>
          </a:xfrm>
          <a:custGeom>
            <a:rect b="b" l="l" r="r" t="t"/>
            <a:pathLst>
              <a:path extrusionOk="0" h="1010975" w="4370348">
                <a:moveTo>
                  <a:pt x="0" y="0"/>
                </a:moveTo>
                <a:lnTo>
                  <a:pt x="4370348" y="0"/>
                </a:lnTo>
                <a:lnTo>
                  <a:pt x="4370348" y="1010975"/>
                </a:lnTo>
                <a:lnTo>
                  <a:pt x="0" y="1010975"/>
                </a:lnTo>
                <a:close/>
              </a:path>
            </a:pathLst>
          </a:custGeom>
          <a:solidFill>
            <a:srgbClr val="4285F3"/>
          </a:solidFill>
          <a:ln>
            <a:noFill/>
          </a:ln>
        </p:spPr>
      </p:sp>
      <p:sp>
        <p:nvSpPr>
          <p:cNvPr id="300" name="Google Shape;300;g252990747ba_0_160"/>
          <p:cNvSpPr/>
          <p:nvPr/>
        </p:nvSpPr>
        <p:spPr>
          <a:xfrm>
            <a:off x="-25280" y="9130697"/>
            <a:ext cx="7169683" cy="1155869"/>
          </a:xfrm>
          <a:custGeom>
            <a:rect b="b" l="l" r="r" t="t"/>
            <a:pathLst>
              <a:path extrusionOk="0" h="1363857" w="3087054">
                <a:moveTo>
                  <a:pt x="0" y="0"/>
                </a:moveTo>
                <a:lnTo>
                  <a:pt x="3087054" y="0"/>
                </a:lnTo>
                <a:lnTo>
                  <a:pt x="3087054" y="1363857"/>
                </a:lnTo>
                <a:lnTo>
                  <a:pt x="0" y="1363857"/>
                </a:lnTo>
                <a:close/>
              </a:path>
            </a:pathLst>
          </a:custGeom>
          <a:solidFill>
            <a:srgbClr val="39A74C"/>
          </a:solidFill>
          <a:ln>
            <a:noFill/>
          </a:ln>
        </p:spPr>
      </p:sp>
      <p:sp>
        <p:nvSpPr>
          <p:cNvPr id="301" name="Google Shape;301;g252990747ba_0_160"/>
          <p:cNvSpPr/>
          <p:nvPr/>
        </p:nvSpPr>
        <p:spPr>
          <a:xfrm>
            <a:off x="6760328" y="9206807"/>
            <a:ext cx="7510732" cy="1080857"/>
          </a:xfrm>
          <a:custGeom>
            <a:rect b="b" l="l" r="r" t="t"/>
            <a:pathLst>
              <a:path extrusionOk="0" h="1363857" w="3071874">
                <a:moveTo>
                  <a:pt x="0" y="0"/>
                </a:moveTo>
                <a:lnTo>
                  <a:pt x="3071874" y="0"/>
                </a:lnTo>
                <a:lnTo>
                  <a:pt x="3071874" y="1363857"/>
                </a:lnTo>
                <a:lnTo>
                  <a:pt x="0" y="1363857"/>
                </a:lnTo>
                <a:close/>
              </a:path>
            </a:pathLst>
          </a:custGeom>
          <a:solidFill>
            <a:srgbClr val="EF2F30"/>
          </a:solidFill>
          <a:ln>
            <a:noFill/>
          </a:ln>
        </p:spPr>
      </p:sp>
      <p:sp>
        <p:nvSpPr>
          <p:cNvPr id="302" name="Google Shape;302;g252990747ba_0_160"/>
          <p:cNvSpPr/>
          <p:nvPr/>
        </p:nvSpPr>
        <p:spPr>
          <a:xfrm>
            <a:off x="11731395" y="1988509"/>
            <a:ext cx="6553046" cy="4536138"/>
          </a:xfrm>
          <a:custGeom>
            <a:rect b="b" l="l" r="r" t="t"/>
            <a:pathLst>
              <a:path extrusionOk="0" h="1855271" w="3023320">
                <a:moveTo>
                  <a:pt x="0" y="0"/>
                </a:moveTo>
                <a:lnTo>
                  <a:pt x="3023320" y="0"/>
                </a:lnTo>
                <a:lnTo>
                  <a:pt x="3023320" y="1855271"/>
                </a:lnTo>
                <a:lnTo>
                  <a:pt x="0" y="1855271"/>
                </a:lnTo>
                <a:close/>
              </a:path>
            </a:pathLst>
          </a:custGeom>
          <a:solidFill>
            <a:srgbClr val="4285F3"/>
          </a:solidFill>
          <a:ln>
            <a:noFill/>
          </a:ln>
        </p:spPr>
      </p:sp>
      <p:sp>
        <p:nvSpPr>
          <p:cNvPr id="303" name="Google Shape;303;g252990747ba_0_160"/>
          <p:cNvSpPr/>
          <p:nvPr/>
        </p:nvSpPr>
        <p:spPr>
          <a:xfrm>
            <a:off x="13703122" y="6306658"/>
            <a:ext cx="4581785" cy="3266405"/>
          </a:xfrm>
          <a:custGeom>
            <a:rect b="b" l="l" r="r" t="t"/>
            <a:pathLst>
              <a:path extrusionOk="0" h="1335953" w="2913695">
                <a:moveTo>
                  <a:pt x="0" y="0"/>
                </a:moveTo>
                <a:lnTo>
                  <a:pt x="2913695" y="0"/>
                </a:lnTo>
                <a:lnTo>
                  <a:pt x="2913695" y="1335953"/>
                </a:lnTo>
                <a:lnTo>
                  <a:pt x="0" y="1335953"/>
                </a:lnTo>
                <a:close/>
              </a:path>
            </a:pathLst>
          </a:custGeom>
          <a:solidFill>
            <a:srgbClr val="F8BF23"/>
          </a:solidFill>
          <a:ln>
            <a:noFill/>
          </a:ln>
        </p:spPr>
      </p:sp>
      <p:sp>
        <p:nvSpPr>
          <p:cNvPr id="304" name="Google Shape;304;g252990747ba_0_160"/>
          <p:cNvSpPr/>
          <p:nvPr/>
        </p:nvSpPr>
        <p:spPr>
          <a:xfrm>
            <a:off x="13703122" y="0"/>
            <a:ext cx="4583816" cy="2173596"/>
          </a:xfrm>
          <a:custGeom>
            <a:rect b="b" l="l" r="r" t="t"/>
            <a:pathLst>
              <a:path extrusionOk="0" h="1010975" w="2447966">
                <a:moveTo>
                  <a:pt x="0" y="0"/>
                </a:moveTo>
                <a:lnTo>
                  <a:pt x="2447966" y="0"/>
                </a:lnTo>
                <a:lnTo>
                  <a:pt x="2447966" y="1010975"/>
                </a:lnTo>
                <a:lnTo>
                  <a:pt x="0" y="1010975"/>
                </a:lnTo>
                <a:close/>
              </a:path>
            </a:pathLst>
          </a:custGeom>
          <a:solidFill>
            <a:srgbClr val="EF2F30"/>
          </a:solidFill>
          <a:ln>
            <a:noFill/>
          </a:ln>
        </p:spPr>
      </p:sp>
      <p:sp>
        <p:nvSpPr>
          <p:cNvPr id="305" name="Google Shape;305;g252990747ba_0_160"/>
          <p:cNvSpPr/>
          <p:nvPr/>
        </p:nvSpPr>
        <p:spPr>
          <a:xfrm>
            <a:off x="13703122" y="9206807"/>
            <a:ext cx="4581785" cy="1080857"/>
          </a:xfrm>
          <a:custGeom>
            <a:rect b="b" l="l" r="r" t="t"/>
            <a:pathLst>
              <a:path extrusionOk="0" h="1363857" w="2913695">
                <a:moveTo>
                  <a:pt x="0" y="0"/>
                </a:moveTo>
                <a:lnTo>
                  <a:pt x="2913695" y="0"/>
                </a:lnTo>
                <a:lnTo>
                  <a:pt x="2913695" y="1363857"/>
                </a:lnTo>
                <a:lnTo>
                  <a:pt x="0" y="1363857"/>
                </a:lnTo>
                <a:close/>
              </a:path>
            </a:pathLst>
          </a:custGeom>
          <a:solidFill>
            <a:srgbClr val="39A74C"/>
          </a:solidFill>
          <a:ln>
            <a:noFill/>
          </a:ln>
        </p:spPr>
      </p:sp>
      <p:sp>
        <p:nvSpPr>
          <p:cNvPr id="306" name="Google Shape;306;g252990747ba_0_160"/>
          <p:cNvSpPr/>
          <p:nvPr/>
        </p:nvSpPr>
        <p:spPr>
          <a:xfrm>
            <a:off x="228600" y="266701"/>
            <a:ext cx="17754600" cy="9753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g252990747ba_0_160"/>
          <p:cNvSpPr txBox="1"/>
          <p:nvPr/>
        </p:nvSpPr>
        <p:spPr>
          <a:xfrm>
            <a:off x="2662675" y="3429000"/>
            <a:ext cx="126456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-US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Pricing and Profitability: </a:t>
            </a:r>
            <a:r>
              <a:rPr lang="en-US" sz="2700">
                <a:solidFill>
                  <a:srgbClr val="374151"/>
                </a:solidFill>
                <a:latin typeface="Montserrat"/>
                <a:ea typeface="Montserrat"/>
                <a:cs typeface="Montserrat"/>
                <a:sym typeface="Montserrat"/>
              </a:rPr>
              <a:t>Establish the pricing structure for your product and develop a strategy for generating income.</a:t>
            </a:r>
            <a:endParaRPr sz="2700"/>
          </a:p>
        </p:txBody>
      </p:sp>
      <p:sp>
        <p:nvSpPr>
          <p:cNvPr id="308" name="Google Shape;308;g252990747ba_0_160"/>
          <p:cNvSpPr/>
          <p:nvPr/>
        </p:nvSpPr>
        <p:spPr>
          <a:xfrm>
            <a:off x="735466" y="9334095"/>
            <a:ext cx="1520101" cy="427593"/>
          </a:xfrm>
          <a:custGeom>
            <a:rect b="b" l="l" r="r" t="t"/>
            <a:pathLst>
              <a:path extrusionOk="0" h="427593" w="1520101">
                <a:moveTo>
                  <a:pt x="0" y="0"/>
                </a:moveTo>
                <a:lnTo>
                  <a:pt x="1520101" y="0"/>
                </a:lnTo>
                <a:lnTo>
                  <a:pt x="1520101" y="427593"/>
                </a:lnTo>
                <a:lnTo>
                  <a:pt x="0" y="4275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22388" l="-42527" r="-37118" t="-136858"/>
            </a:stretch>
          </a:blipFill>
          <a:ln>
            <a:noFill/>
          </a:ln>
        </p:spPr>
      </p:sp>
      <p:sp>
        <p:nvSpPr>
          <p:cNvPr id="309" name="Google Shape;309;g252990747ba_0_160"/>
          <p:cNvSpPr/>
          <p:nvPr/>
        </p:nvSpPr>
        <p:spPr>
          <a:xfrm>
            <a:off x="16571156" y="9352973"/>
            <a:ext cx="1040628" cy="352079"/>
          </a:xfrm>
          <a:custGeom>
            <a:rect b="b" l="l" r="r" t="t"/>
            <a:pathLst>
              <a:path extrusionOk="0" h="352079" w="1040628">
                <a:moveTo>
                  <a:pt x="0" y="0"/>
                </a:moveTo>
                <a:lnTo>
                  <a:pt x="1040628" y="0"/>
                </a:lnTo>
                <a:lnTo>
                  <a:pt x="1040628" y="352079"/>
                </a:lnTo>
                <a:lnTo>
                  <a:pt x="0" y="3520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0" name="Google Shape;310;g252990747ba_0_160"/>
          <p:cNvSpPr/>
          <p:nvPr/>
        </p:nvSpPr>
        <p:spPr>
          <a:xfrm>
            <a:off x="2255567" y="9315216"/>
            <a:ext cx="1328654" cy="427593"/>
          </a:xfrm>
          <a:custGeom>
            <a:rect b="b" l="l" r="r" t="t"/>
            <a:pathLst>
              <a:path extrusionOk="0" h="427593" w="1328654">
                <a:moveTo>
                  <a:pt x="0" y="0"/>
                </a:moveTo>
                <a:lnTo>
                  <a:pt x="1328653" y="0"/>
                </a:lnTo>
                <a:lnTo>
                  <a:pt x="1328653" y="427593"/>
                </a:lnTo>
                <a:lnTo>
                  <a:pt x="0" y="4275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126652" l="-51768" r="-51277" t="-126641"/>
            </a:stretch>
          </a:blipFill>
          <a:ln>
            <a:noFill/>
          </a:ln>
        </p:spPr>
      </p:sp>
      <p:pic>
        <p:nvPicPr>
          <p:cNvPr id="311" name="Google Shape;311;g252990747ba_0_16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7431" y="716225"/>
            <a:ext cx="1490274" cy="740577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g252990747ba_0_160"/>
          <p:cNvSpPr/>
          <p:nvPr/>
        </p:nvSpPr>
        <p:spPr>
          <a:xfrm>
            <a:off x="16927408" y="688940"/>
            <a:ext cx="693946" cy="644428"/>
          </a:xfrm>
          <a:custGeom>
            <a:rect b="b" l="l" r="r" t="t"/>
            <a:pathLst>
              <a:path extrusionOk="0" h="898158" w="1217449">
                <a:moveTo>
                  <a:pt x="0" y="0"/>
                </a:moveTo>
                <a:lnTo>
                  <a:pt x="1217449" y="0"/>
                </a:lnTo>
                <a:lnTo>
                  <a:pt x="1217449" y="898158"/>
                </a:lnTo>
                <a:lnTo>
                  <a:pt x="0" y="8981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-32899" l="-12419" r="-11589" t="-32548"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/>
          <p:nvPr/>
        </p:nvSpPr>
        <p:spPr>
          <a:xfrm>
            <a:off x="-25280" y="4777842"/>
            <a:ext cx="3609499" cy="4537372"/>
          </a:xfrm>
          <a:custGeom>
            <a:rect b="b" l="l" r="r" t="t"/>
            <a:pathLst>
              <a:path extrusionOk="0" h="1855271" w="2235688">
                <a:moveTo>
                  <a:pt x="0" y="0"/>
                </a:moveTo>
                <a:lnTo>
                  <a:pt x="2235688" y="0"/>
                </a:lnTo>
                <a:lnTo>
                  <a:pt x="2235688" y="1855271"/>
                </a:lnTo>
                <a:lnTo>
                  <a:pt x="0" y="1855271"/>
                </a:lnTo>
                <a:close/>
              </a:path>
            </a:pathLst>
          </a:custGeom>
          <a:solidFill>
            <a:srgbClr val="4285F3"/>
          </a:solidFill>
          <a:ln>
            <a:noFill/>
          </a:ln>
        </p:spPr>
      </p:sp>
      <p:sp>
        <p:nvSpPr>
          <p:cNvPr id="108" name="Google Shape;108;p2"/>
          <p:cNvSpPr/>
          <p:nvPr/>
        </p:nvSpPr>
        <p:spPr>
          <a:xfrm>
            <a:off x="-25280" y="1754467"/>
            <a:ext cx="7172462" cy="3267296"/>
          </a:xfrm>
          <a:custGeom>
            <a:rect b="b" l="l" r="r" t="t"/>
            <a:pathLst>
              <a:path extrusionOk="0" h="1335953" w="3032309">
                <a:moveTo>
                  <a:pt x="0" y="0"/>
                </a:moveTo>
                <a:lnTo>
                  <a:pt x="3032309" y="0"/>
                </a:lnTo>
                <a:lnTo>
                  <a:pt x="3032309" y="1335953"/>
                </a:lnTo>
                <a:lnTo>
                  <a:pt x="0" y="1335953"/>
                </a:lnTo>
                <a:close/>
              </a:path>
            </a:pathLst>
          </a:custGeom>
          <a:solidFill>
            <a:srgbClr val="F8BF23"/>
          </a:solidFill>
          <a:ln>
            <a:noFill/>
          </a:ln>
        </p:spPr>
      </p:sp>
      <p:sp>
        <p:nvSpPr>
          <p:cNvPr id="109" name="Google Shape;109;p2"/>
          <p:cNvSpPr/>
          <p:nvPr/>
        </p:nvSpPr>
        <p:spPr>
          <a:xfrm>
            <a:off x="-25282" y="0"/>
            <a:ext cx="6033446" cy="2173028"/>
          </a:xfrm>
          <a:custGeom>
            <a:rect b="b" l="l" r="r" t="t"/>
            <a:pathLst>
              <a:path extrusionOk="0" h="1010975" w="2621325">
                <a:moveTo>
                  <a:pt x="0" y="0"/>
                </a:moveTo>
                <a:lnTo>
                  <a:pt x="2621325" y="0"/>
                </a:lnTo>
                <a:lnTo>
                  <a:pt x="2621325" y="1010975"/>
                </a:lnTo>
                <a:lnTo>
                  <a:pt x="0" y="1010975"/>
                </a:lnTo>
                <a:close/>
              </a:path>
            </a:pathLst>
          </a:custGeom>
          <a:solidFill>
            <a:srgbClr val="EF2F30"/>
          </a:solidFill>
          <a:ln>
            <a:noFill/>
          </a:ln>
        </p:spPr>
      </p:sp>
      <p:sp>
        <p:nvSpPr>
          <p:cNvPr id="110" name="Google Shape;110;p2"/>
          <p:cNvSpPr/>
          <p:nvPr/>
        </p:nvSpPr>
        <p:spPr>
          <a:xfrm>
            <a:off x="3014711" y="0"/>
            <a:ext cx="10688411" cy="2173028"/>
          </a:xfrm>
          <a:custGeom>
            <a:rect b="b" l="l" r="r" t="t"/>
            <a:pathLst>
              <a:path extrusionOk="0" h="1010975" w="4370348">
                <a:moveTo>
                  <a:pt x="0" y="0"/>
                </a:moveTo>
                <a:lnTo>
                  <a:pt x="4370348" y="0"/>
                </a:lnTo>
                <a:lnTo>
                  <a:pt x="4370348" y="1010975"/>
                </a:lnTo>
                <a:lnTo>
                  <a:pt x="0" y="1010975"/>
                </a:lnTo>
                <a:close/>
              </a:path>
            </a:pathLst>
          </a:custGeom>
          <a:solidFill>
            <a:srgbClr val="4285F3"/>
          </a:solidFill>
          <a:ln>
            <a:noFill/>
          </a:ln>
        </p:spPr>
      </p:sp>
      <p:sp>
        <p:nvSpPr>
          <p:cNvPr id="111" name="Google Shape;111;p2"/>
          <p:cNvSpPr/>
          <p:nvPr/>
        </p:nvSpPr>
        <p:spPr>
          <a:xfrm>
            <a:off x="-25280" y="9130697"/>
            <a:ext cx="7172462" cy="1156303"/>
          </a:xfrm>
          <a:custGeom>
            <a:rect b="b" l="l" r="r" t="t"/>
            <a:pathLst>
              <a:path extrusionOk="0" h="1363857" w="3087054">
                <a:moveTo>
                  <a:pt x="0" y="0"/>
                </a:moveTo>
                <a:lnTo>
                  <a:pt x="3087054" y="0"/>
                </a:lnTo>
                <a:lnTo>
                  <a:pt x="3087054" y="1363857"/>
                </a:lnTo>
                <a:lnTo>
                  <a:pt x="0" y="1363857"/>
                </a:lnTo>
                <a:close/>
              </a:path>
            </a:pathLst>
          </a:custGeom>
          <a:solidFill>
            <a:srgbClr val="39A74C"/>
          </a:solidFill>
          <a:ln>
            <a:noFill/>
          </a:ln>
        </p:spPr>
      </p:sp>
      <p:sp>
        <p:nvSpPr>
          <p:cNvPr id="112" name="Google Shape;112;p2"/>
          <p:cNvSpPr/>
          <p:nvPr/>
        </p:nvSpPr>
        <p:spPr>
          <a:xfrm>
            <a:off x="6760328" y="9206807"/>
            <a:ext cx="7512778" cy="1080194"/>
          </a:xfrm>
          <a:custGeom>
            <a:rect b="b" l="l" r="r" t="t"/>
            <a:pathLst>
              <a:path extrusionOk="0" h="1363857" w="3071874">
                <a:moveTo>
                  <a:pt x="0" y="0"/>
                </a:moveTo>
                <a:lnTo>
                  <a:pt x="3071874" y="0"/>
                </a:lnTo>
                <a:lnTo>
                  <a:pt x="3071874" y="1363857"/>
                </a:lnTo>
                <a:lnTo>
                  <a:pt x="0" y="1363857"/>
                </a:lnTo>
                <a:close/>
              </a:path>
            </a:pathLst>
          </a:custGeom>
          <a:solidFill>
            <a:srgbClr val="EF2F30"/>
          </a:solidFill>
          <a:ln>
            <a:noFill/>
          </a:ln>
        </p:spPr>
      </p:sp>
      <p:sp>
        <p:nvSpPr>
          <p:cNvPr id="113" name="Google Shape;113;p2"/>
          <p:cNvSpPr/>
          <p:nvPr/>
        </p:nvSpPr>
        <p:spPr>
          <a:xfrm>
            <a:off x="11731395" y="1988509"/>
            <a:ext cx="6556605" cy="4537372"/>
          </a:xfrm>
          <a:custGeom>
            <a:rect b="b" l="l" r="r" t="t"/>
            <a:pathLst>
              <a:path extrusionOk="0" h="1855271" w="3023320">
                <a:moveTo>
                  <a:pt x="0" y="0"/>
                </a:moveTo>
                <a:lnTo>
                  <a:pt x="3023320" y="0"/>
                </a:lnTo>
                <a:lnTo>
                  <a:pt x="3023320" y="1855271"/>
                </a:lnTo>
                <a:lnTo>
                  <a:pt x="0" y="1855271"/>
                </a:lnTo>
                <a:close/>
              </a:path>
            </a:pathLst>
          </a:custGeom>
          <a:solidFill>
            <a:srgbClr val="4285F3"/>
          </a:solidFill>
          <a:ln>
            <a:noFill/>
          </a:ln>
        </p:spPr>
      </p:sp>
      <p:sp>
        <p:nvSpPr>
          <p:cNvPr id="114" name="Google Shape;114;p2"/>
          <p:cNvSpPr/>
          <p:nvPr/>
        </p:nvSpPr>
        <p:spPr>
          <a:xfrm>
            <a:off x="13703122" y="6306658"/>
            <a:ext cx="4584878" cy="3267296"/>
          </a:xfrm>
          <a:custGeom>
            <a:rect b="b" l="l" r="r" t="t"/>
            <a:pathLst>
              <a:path extrusionOk="0" h="1335953" w="2913695">
                <a:moveTo>
                  <a:pt x="0" y="0"/>
                </a:moveTo>
                <a:lnTo>
                  <a:pt x="2913695" y="0"/>
                </a:lnTo>
                <a:lnTo>
                  <a:pt x="2913695" y="1335953"/>
                </a:lnTo>
                <a:lnTo>
                  <a:pt x="0" y="1335953"/>
                </a:lnTo>
                <a:close/>
              </a:path>
            </a:pathLst>
          </a:custGeom>
          <a:solidFill>
            <a:srgbClr val="F8BF23"/>
          </a:solidFill>
          <a:ln>
            <a:noFill/>
          </a:ln>
        </p:spPr>
      </p:sp>
      <p:sp>
        <p:nvSpPr>
          <p:cNvPr id="115" name="Google Shape;115;p2"/>
          <p:cNvSpPr/>
          <p:nvPr/>
        </p:nvSpPr>
        <p:spPr>
          <a:xfrm>
            <a:off x="13703122" y="0"/>
            <a:ext cx="4584880" cy="2173028"/>
          </a:xfrm>
          <a:custGeom>
            <a:rect b="b" l="l" r="r" t="t"/>
            <a:pathLst>
              <a:path extrusionOk="0" h="1010975" w="2447966">
                <a:moveTo>
                  <a:pt x="0" y="0"/>
                </a:moveTo>
                <a:lnTo>
                  <a:pt x="2447966" y="0"/>
                </a:lnTo>
                <a:lnTo>
                  <a:pt x="2447966" y="1010975"/>
                </a:lnTo>
                <a:lnTo>
                  <a:pt x="0" y="1010975"/>
                </a:lnTo>
                <a:close/>
              </a:path>
            </a:pathLst>
          </a:custGeom>
          <a:solidFill>
            <a:srgbClr val="EF2F30"/>
          </a:solidFill>
          <a:ln>
            <a:noFill/>
          </a:ln>
        </p:spPr>
      </p:sp>
      <p:sp>
        <p:nvSpPr>
          <p:cNvPr id="116" name="Google Shape;116;p2"/>
          <p:cNvSpPr/>
          <p:nvPr/>
        </p:nvSpPr>
        <p:spPr>
          <a:xfrm>
            <a:off x="13703122" y="9206807"/>
            <a:ext cx="4584878" cy="1080193"/>
          </a:xfrm>
          <a:custGeom>
            <a:rect b="b" l="l" r="r" t="t"/>
            <a:pathLst>
              <a:path extrusionOk="0" h="1363857" w="2913695">
                <a:moveTo>
                  <a:pt x="0" y="0"/>
                </a:moveTo>
                <a:lnTo>
                  <a:pt x="2913695" y="0"/>
                </a:lnTo>
                <a:lnTo>
                  <a:pt x="2913695" y="1363857"/>
                </a:lnTo>
                <a:lnTo>
                  <a:pt x="0" y="1363857"/>
                </a:lnTo>
                <a:close/>
              </a:path>
            </a:pathLst>
          </a:custGeom>
          <a:solidFill>
            <a:srgbClr val="39A74C"/>
          </a:solidFill>
          <a:ln>
            <a:noFill/>
          </a:ln>
        </p:spPr>
      </p:sp>
      <p:sp>
        <p:nvSpPr>
          <p:cNvPr id="117" name="Google Shape;117;p2"/>
          <p:cNvSpPr/>
          <p:nvPr/>
        </p:nvSpPr>
        <p:spPr>
          <a:xfrm>
            <a:off x="228600" y="266701"/>
            <a:ext cx="17754601" cy="9753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3099223" y="4353900"/>
            <a:ext cx="11802000" cy="15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latin typeface="Montserrat"/>
                <a:ea typeface="Montserrat"/>
                <a:cs typeface="Montserrat"/>
                <a:sym typeface="Montserrat"/>
              </a:rPr>
              <a:t>Name of Company/Product:</a:t>
            </a:r>
            <a:endParaRPr b="1" sz="2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374151"/>
                </a:solidFill>
                <a:latin typeface="Montserrat"/>
                <a:ea typeface="Montserrat"/>
                <a:cs typeface="Montserrat"/>
                <a:sym typeface="Montserrat"/>
              </a:rPr>
              <a:t>Develop an innovative and captivating name that aligns with the business challenge.</a:t>
            </a:r>
            <a:endParaRPr sz="2700"/>
          </a:p>
        </p:txBody>
      </p:sp>
      <p:sp>
        <p:nvSpPr>
          <p:cNvPr id="119" name="Google Shape;119;p2"/>
          <p:cNvSpPr/>
          <p:nvPr/>
        </p:nvSpPr>
        <p:spPr>
          <a:xfrm>
            <a:off x="735466" y="9334095"/>
            <a:ext cx="1520101" cy="427593"/>
          </a:xfrm>
          <a:custGeom>
            <a:rect b="b" l="l" r="r" t="t"/>
            <a:pathLst>
              <a:path extrusionOk="0" h="427593" w="1520101">
                <a:moveTo>
                  <a:pt x="0" y="0"/>
                </a:moveTo>
                <a:lnTo>
                  <a:pt x="1520101" y="0"/>
                </a:lnTo>
                <a:lnTo>
                  <a:pt x="1520101" y="427593"/>
                </a:lnTo>
                <a:lnTo>
                  <a:pt x="0" y="4275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22384" l="-42525" r="-37127" t="-136862"/>
            </a:stretch>
          </a:blipFill>
          <a:ln>
            <a:noFill/>
          </a:ln>
        </p:spPr>
      </p:sp>
      <p:sp>
        <p:nvSpPr>
          <p:cNvPr id="120" name="Google Shape;120;p2"/>
          <p:cNvSpPr/>
          <p:nvPr/>
        </p:nvSpPr>
        <p:spPr>
          <a:xfrm>
            <a:off x="16571156" y="9352973"/>
            <a:ext cx="1040628" cy="352079"/>
          </a:xfrm>
          <a:custGeom>
            <a:rect b="b" l="l" r="r" t="t"/>
            <a:pathLst>
              <a:path extrusionOk="0" h="352079" w="1040628">
                <a:moveTo>
                  <a:pt x="0" y="0"/>
                </a:moveTo>
                <a:lnTo>
                  <a:pt x="1040628" y="0"/>
                </a:lnTo>
                <a:lnTo>
                  <a:pt x="1040628" y="352079"/>
                </a:lnTo>
                <a:lnTo>
                  <a:pt x="0" y="3520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1" name="Google Shape;121;p2"/>
          <p:cNvSpPr/>
          <p:nvPr/>
        </p:nvSpPr>
        <p:spPr>
          <a:xfrm>
            <a:off x="2255567" y="9315216"/>
            <a:ext cx="1328654" cy="427593"/>
          </a:xfrm>
          <a:custGeom>
            <a:rect b="b" l="l" r="r" t="t"/>
            <a:pathLst>
              <a:path extrusionOk="0" h="427593" w="1328654">
                <a:moveTo>
                  <a:pt x="0" y="0"/>
                </a:moveTo>
                <a:lnTo>
                  <a:pt x="1328653" y="0"/>
                </a:lnTo>
                <a:lnTo>
                  <a:pt x="1328653" y="427593"/>
                </a:lnTo>
                <a:lnTo>
                  <a:pt x="0" y="4275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126653" l="-51767" r="-51274" t="-126653"/>
            </a:stretch>
          </a:blipFill>
          <a:ln>
            <a:noFill/>
          </a:ln>
        </p:spPr>
      </p:sp>
      <p:pic>
        <p:nvPicPr>
          <p:cNvPr id="122" name="Google Shape;122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7431" y="716225"/>
            <a:ext cx="1490274" cy="74057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"/>
          <p:cNvSpPr/>
          <p:nvPr/>
        </p:nvSpPr>
        <p:spPr>
          <a:xfrm>
            <a:off x="16927408" y="688940"/>
            <a:ext cx="695384" cy="644560"/>
          </a:xfrm>
          <a:custGeom>
            <a:rect b="b" l="l" r="r" t="t"/>
            <a:pathLst>
              <a:path extrusionOk="0" h="898158" w="1217449">
                <a:moveTo>
                  <a:pt x="0" y="0"/>
                </a:moveTo>
                <a:lnTo>
                  <a:pt x="1217449" y="0"/>
                </a:lnTo>
                <a:lnTo>
                  <a:pt x="1217449" y="898158"/>
                </a:lnTo>
                <a:lnTo>
                  <a:pt x="0" y="8981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-32893" l="-12419" r="-11592" t="-32551"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2990747ba_0_0"/>
          <p:cNvSpPr/>
          <p:nvPr/>
        </p:nvSpPr>
        <p:spPr>
          <a:xfrm>
            <a:off x="-25280" y="4777842"/>
            <a:ext cx="3610636" cy="4536138"/>
          </a:xfrm>
          <a:custGeom>
            <a:rect b="b" l="l" r="r" t="t"/>
            <a:pathLst>
              <a:path extrusionOk="0" h="1855271" w="2235688">
                <a:moveTo>
                  <a:pt x="0" y="0"/>
                </a:moveTo>
                <a:lnTo>
                  <a:pt x="2235688" y="0"/>
                </a:lnTo>
                <a:lnTo>
                  <a:pt x="2235688" y="1855271"/>
                </a:lnTo>
                <a:lnTo>
                  <a:pt x="0" y="1855271"/>
                </a:lnTo>
                <a:close/>
              </a:path>
            </a:pathLst>
          </a:custGeom>
          <a:solidFill>
            <a:srgbClr val="4285F3"/>
          </a:solidFill>
          <a:ln>
            <a:noFill/>
          </a:ln>
        </p:spPr>
      </p:sp>
      <p:sp>
        <p:nvSpPr>
          <p:cNvPr id="129" name="Google Shape;129;g252990747ba_0_0"/>
          <p:cNvSpPr/>
          <p:nvPr/>
        </p:nvSpPr>
        <p:spPr>
          <a:xfrm>
            <a:off x="-25280" y="1754467"/>
            <a:ext cx="7171411" cy="3266405"/>
          </a:xfrm>
          <a:custGeom>
            <a:rect b="b" l="l" r="r" t="t"/>
            <a:pathLst>
              <a:path extrusionOk="0" h="1335953" w="3032309">
                <a:moveTo>
                  <a:pt x="0" y="0"/>
                </a:moveTo>
                <a:lnTo>
                  <a:pt x="3032309" y="0"/>
                </a:lnTo>
                <a:lnTo>
                  <a:pt x="3032309" y="1335953"/>
                </a:lnTo>
                <a:lnTo>
                  <a:pt x="0" y="1335953"/>
                </a:lnTo>
                <a:close/>
              </a:path>
            </a:pathLst>
          </a:custGeom>
          <a:solidFill>
            <a:srgbClr val="F8BF23"/>
          </a:solidFill>
          <a:ln>
            <a:noFill/>
          </a:ln>
        </p:spPr>
      </p:sp>
      <p:sp>
        <p:nvSpPr>
          <p:cNvPr id="130" name="Google Shape;130;g252990747ba_0_0"/>
          <p:cNvSpPr/>
          <p:nvPr/>
        </p:nvSpPr>
        <p:spPr>
          <a:xfrm>
            <a:off x="-25282" y="0"/>
            <a:ext cx="6035601" cy="2173596"/>
          </a:xfrm>
          <a:custGeom>
            <a:rect b="b" l="l" r="r" t="t"/>
            <a:pathLst>
              <a:path extrusionOk="0" h="1010975" w="2621325">
                <a:moveTo>
                  <a:pt x="0" y="0"/>
                </a:moveTo>
                <a:lnTo>
                  <a:pt x="2621325" y="0"/>
                </a:lnTo>
                <a:lnTo>
                  <a:pt x="2621325" y="1010975"/>
                </a:lnTo>
                <a:lnTo>
                  <a:pt x="0" y="1010975"/>
                </a:lnTo>
                <a:close/>
              </a:path>
            </a:pathLst>
          </a:custGeom>
          <a:solidFill>
            <a:srgbClr val="EF2F30"/>
          </a:solidFill>
          <a:ln>
            <a:noFill/>
          </a:ln>
        </p:spPr>
      </p:sp>
      <p:sp>
        <p:nvSpPr>
          <p:cNvPr id="131" name="Google Shape;131;g252990747ba_0_0"/>
          <p:cNvSpPr/>
          <p:nvPr/>
        </p:nvSpPr>
        <p:spPr>
          <a:xfrm>
            <a:off x="3014711" y="0"/>
            <a:ext cx="10685501" cy="2173596"/>
          </a:xfrm>
          <a:custGeom>
            <a:rect b="b" l="l" r="r" t="t"/>
            <a:pathLst>
              <a:path extrusionOk="0" h="1010975" w="4370348">
                <a:moveTo>
                  <a:pt x="0" y="0"/>
                </a:moveTo>
                <a:lnTo>
                  <a:pt x="4370348" y="0"/>
                </a:lnTo>
                <a:lnTo>
                  <a:pt x="4370348" y="1010975"/>
                </a:lnTo>
                <a:lnTo>
                  <a:pt x="0" y="1010975"/>
                </a:lnTo>
                <a:close/>
              </a:path>
            </a:pathLst>
          </a:custGeom>
          <a:solidFill>
            <a:srgbClr val="4285F3"/>
          </a:solidFill>
          <a:ln>
            <a:noFill/>
          </a:ln>
        </p:spPr>
      </p:sp>
      <p:sp>
        <p:nvSpPr>
          <p:cNvPr id="132" name="Google Shape;132;g252990747ba_0_0"/>
          <p:cNvSpPr/>
          <p:nvPr/>
        </p:nvSpPr>
        <p:spPr>
          <a:xfrm>
            <a:off x="-25280" y="9130697"/>
            <a:ext cx="7169683" cy="1155869"/>
          </a:xfrm>
          <a:custGeom>
            <a:rect b="b" l="l" r="r" t="t"/>
            <a:pathLst>
              <a:path extrusionOk="0" h="1363857" w="3087054">
                <a:moveTo>
                  <a:pt x="0" y="0"/>
                </a:moveTo>
                <a:lnTo>
                  <a:pt x="3087054" y="0"/>
                </a:lnTo>
                <a:lnTo>
                  <a:pt x="3087054" y="1363857"/>
                </a:lnTo>
                <a:lnTo>
                  <a:pt x="0" y="1363857"/>
                </a:lnTo>
                <a:close/>
              </a:path>
            </a:pathLst>
          </a:custGeom>
          <a:solidFill>
            <a:srgbClr val="39A74C"/>
          </a:solidFill>
          <a:ln>
            <a:noFill/>
          </a:ln>
        </p:spPr>
      </p:sp>
      <p:sp>
        <p:nvSpPr>
          <p:cNvPr id="133" name="Google Shape;133;g252990747ba_0_0"/>
          <p:cNvSpPr/>
          <p:nvPr/>
        </p:nvSpPr>
        <p:spPr>
          <a:xfrm>
            <a:off x="6760328" y="9206807"/>
            <a:ext cx="7510732" cy="1080857"/>
          </a:xfrm>
          <a:custGeom>
            <a:rect b="b" l="l" r="r" t="t"/>
            <a:pathLst>
              <a:path extrusionOk="0" h="1363857" w="3071874">
                <a:moveTo>
                  <a:pt x="0" y="0"/>
                </a:moveTo>
                <a:lnTo>
                  <a:pt x="3071874" y="0"/>
                </a:lnTo>
                <a:lnTo>
                  <a:pt x="3071874" y="1363857"/>
                </a:lnTo>
                <a:lnTo>
                  <a:pt x="0" y="1363857"/>
                </a:lnTo>
                <a:close/>
              </a:path>
            </a:pathLst>
          </a:custGeom>
          <a:solidFill>
            <a:srgbClr val="EF2F30"/>
          </a:solidFill>
          <a:ln>
            <a:noFill/>
          </a:ln>
        </p:spPr>
      </p:sp>
      <p:sp>
        <p:nvSpPr>
          <p:cNvPr id="134" name="Google Shape;134;g252990747ba_0_0"/>
          <p:cNvSpPr/>
          <p:nvPr/>
        </p:nvSpPr>
        <p:spPr>
          <a:xfrm>
            <a:off x="11731395" y="1988509"/>
            <a:ext cx="6553046" cy="4536138"/>
          </a:xfrm>
          <a:custGeom>
            <a:rect b="b" l="l" r="r" t="t"/>
            <a:pathLst>
              <a:path extrusionOk="0" h="1855271" w="3023320">
                <a:moveTo>
                  <a:pt x="0" y="0"/>
                </a:moveTo>
                <a:lnTo>
                  <a:pt x="3023320" y="0"/>
                </a:lnTo>
                <a:lnTo>
                  <a:pt x="3023320" y="1855271"/>
                </a:lnTo>
                <a:lnTo>
                  <a:pt x="0" y="1855271"/>
                </a:lnTo>
                <a:close/>
              </a:path>
            </a:pathLst>
          </a:custGeom>
          <a:solidFill>
            <a:srgbClr val="4285F3"/>
          </a:solidFill>
          <a:ln>
            <a:noFill/>
          </a:ln>
        </p:spPr>
      </p:sp>
      <p:sp>
        <p:nvSpPr>
          <p:cNvPr id="135" name="Google Shape;135;g252990747ba_0_0"/>
          <p:cNvSpPr/>
          <p:nvPr/>
        </p:nvSpPr>
        <p:spPr>
          <a:xfrm>
            <a:off x="13703122" y="6306658"/>
            <a:ext cx="4581785" cy="3266405"/>
          </a:xfrm>
          <a:custGeom>
            <a:rect b="b" l="l" r="r" t="t"/>
            <a:pathLst>
              <a:path extrusionOk="0" h="1335953" w="2913695">
                <a:moveTo>
                  <a:pt x="0" y="0"/>
                </a:moveTo>
                <a:lnTo>
                  <a:pt x="2913695" y="0"/>
                </a:lnTo>
                <a:lnTo>
                  <a:pt x="2913695" y="1335953"/>
                </a:lnTo>
                <a:lnTo>
                  <a:pt x="0" y="1335953"/>
                </a:lnTo>
                <a:close/>
              </a:path>
            </a:pathLst>
          </a:custGeom>
          <a:solidFill>
            <a:srgbClr val="F8BF23"/>
          </a:solidFill>
          <a:ln>
            <a:noFill/>
          </a:ln>
        </p:spPr>
      </p:sp>
      <p:sp>
        <p:nvSpPr>
          <p:cNvPr id="136" name="Google Shape;136;g252990747ba_0_0"/>
          <p:cNvSpPr/>
          <p:nvPr/>
        </p:nvSpPr>
        <p:spPr>
          <a:xfrm>
            <a:off x="13703122" y="0"/>
            <a:ext cx="4583816" cy="2173596"/>
          </a:xfrm>
          <a:custGeom>
            <a:rect b="b" l="l" r="r" t="t"/>
            <a:pathLst>
              <a:path extrusionOk="0" h="1010975" w="2447966">
                <a:moveTo>
                  <a:pt x="0" y="0"/>
                </a:moveTo>
                <a:lnTo>
                  <a:pt x="2447966" y="0"/>
                </a:lnTo>
                <a:lnTo>
                  <a:pt x="2447966" y="1010975"/>
                </a:lnTo>
                <a:lnTo>
                  <a:pt x="0" y="1010975"/>
                </a:lnTo>
                <a:close/>
              </a:path>
            </a:pathLst>
          </a:custGeom>
          <a:solidFill>
            <a:srgbClr val="EF2F30"/>
          </a:solidFill>
          <a:ln>
            <a:noFill/>
          </a:ln>
        </p:spPr>
      </p:sp>
      <p:sp>
        <p:nvSpPr>
          <p:cNvPr id="137" name="Google Shape;137;g252990747ba_0_0"/>
          <p:cNvSpPr/>
          <p:nvPr/>
        </p:nvSpPr>
        <p:spPr>
          <a:xfrm>
            <a:off x="13703122" y="9206807"/>
            <a:ext cx="4581785" cy="1080857"/>
          </a:xfrm>
          <a:custGeom>
            <a:rect b="b" l="l" r="r" t="t"/>
            <a:pathLst>
              <a:path extrusionOk="0" h="1363857" w="2913695">
                <a:moveTo>
                  <a:pt x="0" y="0"/>
                </a:moveTo>
                <a:lnTo>
                  <a:pt x="2913695" y="0"/>
                </a:lnTo>
                <a:lnTo>
                  <a:pt x="2913695" y="1363857"/>
                </a:lnTo>
                <a:lnTo>
                  <a:pt x="0" y="1363857"/>
                </a:lnTo>
                <a:close/>
              </a:path>
            </a:pathLst>
          </a:custGeom>
          <a:solidFill>
            <a:srgbClr val="39A74C"/>
          </a:solidFill>
          <a:ln>
            <a:noFill/>
          </a:ln>
        </p:spPr>
      </p:sp>
      <p:sp>
        <p:nvSpPr>
          <p:cNvPr id="138" name="Google Shape;138;g252990747ba_0_0"/>
          <p:cNvSpPr/>
          <p:nvPr/>
        </p:nvSpPr>
        <p:spPr>
          <a:xfrm>
            <a:off x="228600" y="266701"/>
            <a:ext cx="17754600" cy="9753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252990747ba_0_0"/>
          <p:cNvSpPr txBox="1"/>
          <p:nvPr/>
        </p:nvSpPr>
        <p:spPr>
          <a:xfrm>
            <a:off x="2662675" y="3429000"/>
            <a:ext cx="126456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Challenge:</a:t>
            </a:r>
            <a:r>
              <a:rPr lang="en-US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374151"/>
                </a:solidFill>
                <a:latin typeface="Montserrat"/>
                <a:ea typeface="Montserrat"/>
                <a:cs typeface="Montserrat"/>
                <a:sym typeface="Montserrat"/>
              </a:rPr>
              <a:t>Clearly articulate the primary problem you intend to address</a:t>
            </a:r>
            <a:endParaRPr sz="2700"/>
          </a:p>
        </p:txBody>
      </p:sp>
      <p:sp>
        <p:nvSpPr>
          <p:cNvPr id="140" name="Google Shape;140;g252990747ba_0_0"/>
          <p:cNvSpPr/>
          <p:nvPr/>
        </p:nvSpPr>
        <p:spPr>
          <a:xfrm>
            <a:off x="735466" y="9334095"/>
            <a:ext cx="1520101" cy="427593"/>
          </a:xfrm>
          <a:custGeom>
            <a:rect b="b" l="l" r="r" t="t"/>
            <a:pathLst>
              <a:path extrusionOk="0" h="427593" w="1520101">
                <a:moveTo>
                  <a:pt x="0" y="0"/>
                </a:moveTo>
                <a:lnTo>
                  <a:pt x="1520101" y="0"/>
                </a:lnTo>
                <a:lnTo>
                  <a:pt x="1520101" y="427593"/>
                </a:lnTo>
                <a:lnTo>
                  <a:pt x="0" y="4275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22388" l="-42527" r="-37118" t="-136858"/>
            </a:stretch>
          </a:blipFill>
          <a:ln>
            <a:noFill/>
          </a:ln>
        </p:spPr>
      </p:sp>
      <p:sp>
        <p:nvSpPr>
          <p:cNvPr id="141" name="Google Shape;141;g252990747ba_0_0"/>
          <p:cNvSpPr/>
          <p:nvPr/>
        </p:nvSpPr>
        <p:spPr>
          <a:xfrm>
            <a:off x="16571156" y="9352973"/>
            <a:ext cx="1040628" cy="352079"/>
          </a:xfrm>
          <a:custGeom>
            <a:rect b="b" l="l" r="r" t="t"/>
            <a:pathLst>
              <a:path extrusionOk="0" h="352079" w="1040628">
                <a:moveTo>
                  <a:pt x="0" y="0"/>
                </a:moveTo>
                <a:lnTo>
                  <a:pt x="1040628" y="0"/>
                </a:lnTo>
                <a:lnTo>
                  <a:pt x="1040628" y="352079"/>
                </a:lnTo>
                <a:lnTo>
                  <a:pt x="0" y="3520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2" name="Google Shape;142;g252990747ba_0_0"/>
          <p:cNvSpPr/>
          <p:nvPr/>
        </p:nvSpPr>
        <p:spPr>
          <a:xfrm>
            <a:off x="2255567" y="9315216"/>
            <a:ext cx="1328654" cy="427593"/>
          </a:xfrm>
          <a:custGeom>
            <a:rect b="b" l="l" r="r" t="t"/>
            <a:pathLst>
              <a:path extrusionOk="0" h="427593" w="1328654">
                <a:moveTo>
                  <a:pt x="0" y="0"/>
                </a:moveTo>
                <a:lnTo>
                  <a:pt x="1328653" y="0"/>
                </a:lnTo>
                <a:lnTo>
                  <a:pt x="1328653" y="427593"/>
                </a:lnTo>
                <a:lnTo>
                  <a:pt x="0" y="4275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126652" l="-51768" r="-51277" t="-126641"/>
            </a:stretch>
          </a:blipFill>
          <a:ln>
            <a:noFill/>
          </a:ln>
        </p:spPr>
      </p:sp>
      <p:pic>
        <p:nvPicPr>
          <p:cNvPr id="143" name="Google Shape;143;g252990747ba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7431" y="716225"/>
            <a:ext cx="1490274" cy="740577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252990747ba_0_0"/>
          <p:cNvSpPr/>
          <p:nvPr/>
        </p:nvSpPr>
        <p:spPr>
          <a:xfrm>
            <a:off x="16927408" y="688940"/>
            <a:ext cx="693946" cy="644428"/>
          </a:xfrm>
          <a:custGeom>
            <a:rect b="b" l="l" r="r" t="t"/>
            <a:pathLst>
              <a:path extrusionOk="0" h="898158" w="1217449">
                <a:moveTo>
                  <a:pt x="0" y="0"/>
                </a:moveTo>
                <a:lnTo>
                  <a:pt x="1217449" y="0"/>
                </a:lnTo>
                <a:lnTo>
                  <a:pt x="1217449" y="898158"/>
                </a:lnTo>
                <a:lnTo>
                  <a:pt x="0" y="8981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-32899" l="-12419" r="-11589" t="-32548"/>
            </a:stretch>
          </a:blip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2990747ba_0_20"/>
          <p:cNvSpPr/>
          <p:nvPr/>
        </p:nvSpPr>
        <p:spPr>
          <a:xfrm>
            <a:off x="-25280" y="4777842"/>
            <a:ext cx="3610636" cy="4536138"/>
          </a:xfrm>
          <a:custGeom>
            <a:rect b="b" l="l" r="r" t="t"/>
            <a:pathLst>
              <a:path extrusionOk="0" h="1855271" w="2235688">
                <a:moveTo>
                  <a:pt x="0" y="0"/>
                </a:moveTo>
                <a:lnTo>
                  <a:pt x="2235688" y="0"/>
                </a:lnTo>
                <a:lnTo>
                  <a:pt x="2235688" y="1855271"/>
                </a:lnTo>
                <a:lnTo>
                  <a:pt x="0" y="1855271"/>
                </a:lnTo>
                <a:close/>
              </a:path>
            </a:pathLst>
          </a:custGeom>
          <a:solidFill>
            <a:srgbClr val="4285F3"/>
          </a:solidFill>
          <a:ln>
            <a:noFill/>
          </a:ln>
        </p:spPr>
      </p:sp>
      <p:sp>
        <p:nvSpPr>
          <p:cNvPr id="150" name="Google Shape;150;g252990747ba_0_20"/>
          <p:cNvSpPr/>
          <p:nvPr/>
        </p:nvSpPr>
        <p:spPr>
          <a:xfrm>
            <a:off x="-25280" y="1754467"/>
            <a:ext cx="7171411" cy="3266405"/>
          </a:xfrm>
          <a:custGeom>
            <a:rect b="b" l="l" r="r" t="t"/>
            <a:pathLst>
              <a:path extrusionOk="0" h="1335953" w="3032309">
                <a:moveTo>
                  <a:pt x="0" y="0"/>
                </a:moveTo>
                <a:lnTo>
                  <a:pt x="3032309" y="0"/>
                </a:lnTo>
                <a:lnTo>
                  <a:pt x="3032309" y="1335953"/>
                </a:lnTo>
                <a:lnTo>
                  <a:pt x="0" y="1335953"/>
                </a:lnTo>
                <a:close/>
              </a:path>
            </a:pathLst>
          </a:custGeom>
          <a:solidFill>
            <a:srgbClr val="F8BF23"/>
          </a:solidFill>
          <a:ln>
            <a:noFill/>
          </a:ln>
        </p:spPr>
      </p:sp>
      <p:sp>
        <p:nvSpPr>
          <p:cNvPr id="151" name="Google Shape;151;g252990747ba_0_20"/>
          <p:cNvSpPr/>
          <p:nvPr/>
        </p:nvSpPr>
        <p:spPr>
          <a:xfrm>
            <a:off x="-25282" y="0"/>
            <a:ext cx="6035601" cy="2173596"/>
          </a:xfrm>
          <a:custGeom>
            <a:rect b="b" l="l" r="r" t="t"/>
            <a:pathLst>
              <a:path extrusionOk="0" h="1010975" w="2621325">
                <a:moveTo>
                  <a:pt x="0" y="0"/>
                </a:moveTo>
                <a:lnTo>
                  <a:pt x="2621325" y="0"/>
                </a:lnTo>
                <a:lnTo>
                  <a:pt x="2621325" y="1010975"/>
                </a:lnTo>
                <a:lnTo>
                  <a:pt x="0" y="1010975"/>
                </a:lnTo>
                <a:close/>
              </a:path>
            </a:pathLst>
          </a:custGeom>
          <a:solidFill>
            <a:srgbClr val="EF2F30"/>
          </a:solidFill>
          <a:ln>
            <a:noFill/>
          </a:ln>
        </p:spPr>
      </p:sp>
      <p:sp>
        <p:nvSpPr>
          <p:cNvPr id="152" name="Google Shape;152;g252990747ba_0_20"/>
          <p:cNvSpPr/>
          <p:nvPr/>
        </p:nvSpPr>
        <p:spPr>
          <a:xfrm>
            <a:off x="3014711" y="0"/>
            <a:ext cx="10685501" cy="2173596"/>
          </a:xfrm>
          <a:custGeom>
            <a:rect b="b" l="l" r="r" t="t"/>
            <a:pathLst>
              <a:path extrusionOk="0" h="1010975" w="4370348">
                <a:moveTo>
                  <a:pt x="0" y="0"/>
                </a:moveTo>
                <a:lnTo>
                  <a:pt x="4370348" y="0"/>
                </a:lnTo>
                <a:lnTo>
                  <a:pt x="4370348" y="1010975"/>
                </a:lnTo>
                <a:lnTo>
                  <a:pt x="0" y="1010975"/>
                </a:lnTo>
                <a:close/>
              </a:path>
            </a:pathLst>
          </a:custGeom>
          <a:solidFill>
            <a:srgbClr val="4285F3"/>
          </a:solidFill>
          <a:ln>
            <a:noFill/>
          </a:ln>
        </p:spPr>
      </p:sp>
      <p:sp>
        <p:nvSpPr>
          <p:cNvPr id="153" name="Google Shape;153;g252990747ba_0_20"/>
          <p:cNvSpPr/>
          <p:nvPr/>
        </p:nvSpPr>
        <p:spPr>
          <a:xfrm>
            <a:off x="-25280" y="9130697"/>
            <a:ext cx="7169683" cy="1155869"/>
          </a:xfrm>
          <a:custGeom>
            <a:rect b="b" l="l" r="r" t="t"/>
            <a:pathLst>
              <a:path extrusionOk="0" h="1363857" w="3087054">
                <a:moveTo>
                  <a:pt x="0" y="0"/>
                </a:moveTo>
                <a:lnTo>
                  <a:pt x="3087054" y="0"/>
                </a:lnTo>
                <a:lnTo>
                  <a:pt x="3087054" y="1363857"/>
                </a:lnTo>
                <a:lnTo>
                  <a:pt x="0" y="1363857"/>
                </a:lnTo>
                <a:close/>
              </a:path>
            </a:pathLst>
          </a:custGeom>
          <a:solidFill>
            <a:srgbClr val="39A74C"/>
          </a:solidFill>
          <a:ln>
            <a:noFill/>
          </a:ln>
        </p:spPr>
      </p:sp>
      <p:sp>
        <p:nvSpPr>
          <p:cNvPr id="154" name="Google Shape;154;g252990747ba_0_20"/>
          <p:cNvSpPr/>
          <p:nvPr/>
        </p:nvSpPr>
        <p:spPr>
          <a:xfrm>
            <a:off x="6760328" y="9206807"/>
            <a:ext cx="7510732" cy="1080857"/>
          </a:xfrm>
          <a:custGeom>
            <a:rect b="b" l="l" r="r" t="t"/>
            <a:pathLst>
              <a:path extrusionOk="0" h="1363857" w="3071874">
                <a:moveTo>
                  <a:pt x="0" y="0"/>
                </a:moveTo>
                <a:lnTo>
                  <a:pt x="3071874" y="0"/>
                </a:lnTo>
                <a:lnTo>
                  <a:pt x="3071874" y="1363857"/>
                </a:lnTo>
                <a:lnTo>
                  <a:pt x="0" y="1363857"/>
                </a:lnTo>
                <a:close/>
              </a:path>
            </a:pathLst>
          </a:custGeom>
          <a:solidFill>
            <a:srgbClr val="EF2F30"/>
          </a:solidFill>
          <a:ln>
            <a:noFill/>
          </a:ln>
        </p:spPr>
      </p:sp>
      <p:sp>
        <p:nvSpPr>
          <p:cNvPr id="155" name="Google Shape;155;g252990747ba_0_20"/>
          <p:cNvSpPr/>
          <p:nvPr/>
        </p:nvSpPr>
        <p:spPr>
          <a:xfrm>
            <a:off x="11731395" y="1988509"/>
            <a:ext cx="6553046" cy="4536138"/>
          </a:xfrm>
          <a:custGeom>
            <a:rect b="b" l="l" r="r" t="t"/>
            <a:pathLst>
              <a:path extrusionOk="0" h="1855271" w="3023320">
                <a:moveTo>
                  <a:pt x="0" y="0"/>
                </a:moveTo>
                <a:lnTo>
                  <a:pt x="3023320" y="0"/>
                </a:lnTo>
                <a:lnTo>
                  <a:pt x="3023320" y="1855271"/>
                </a:lnTo>
                <a:lnTo>
                  <a:pt x="0" y="1855271"/>
                </a:lnTo>
                <a:close/>
              </a:path>
            </a:pathLst>
          </a:custGeom>
          <a:solidFill>
            <a:srgbClr val="4285F3"/>
          </a:solidFill>
          <a:ln>
            <a:noFill/>
          </a:ln>
        </p:spPr>
      </p:sp>
      <p:sp>
        <p:nvSpPr>
          <p:cNvPr id="156" name="Google Shape;156;g252990747ba_0_20"/>
          <p:cNvSpPr/>
          <p:nvPr/>
        </p:nvSpPr>
        <p:spPr>
          <a:xfrm>
            <a:off x="13703122" y="6306658"/>
            <a:ext cx="4581785" cy="3266405"/>
          </a:xfrm>
          <a:custGeom>
            <a:rect b="b" l="l" r="r" t="t"/>
            <a:pathLst>
              <a:path extrusionOk="0" h="1335953" w="2913695">
                <a:moveTo>
                  <a:pt x="0" y="0"/>
                </a:moveTo>
                <a:lnTo>
                  <a:pt x="2913695" y="0"/>
                </a:lnTo>
                <a:lnTo>
                  <a:pt x="2913695" y="1335953"/>
                </a:lnTo>
                <a:lnTo>
                  <a:pt x="0" y="1335953"/>
                </a:lnTo>
                <a:close/>
              </a:path>
            </a:pathLst>
          </a:custGeom>
          <a:solidFill>
            <a:srgbClr val="F8BF23"/>
          </a:solidFill>
          <a:ln>
            <a:noFill/>
          </a:ln>
        </p:spPr>
      </p:sp>
      <p:sp>
        <p:nvSpPr>
          <p:cNvPr id="157" name="Google Shape;157;g252990747ba_0_20"/>
          <p:cNvSpPr/>
          <p:nvPr/>
        </p:nvSpPr>
        <p:spPr>
          <a:xfrm>
            <a:off x="13703122" y="0"/>
            <a:ext cx="4583816" cy="2173596"/>
          </a:xfrm>
          <a:custGeom>
            <a:rect b="b" l="l" r="r" t="t"/>
            <a:pathLst>
              <a:path extrusionOk="0" h="1010975" w="2447966">
                <a:moveTo>
                  <a:pt x="0" y="0"/>
                </a:moveTo>
                <a:lnTo>
                  <a:pt x="2447966" y="0"/>
                </a:lnTo>
                <a:lnTo>
                  <a:pt x="2447966" y="1010975"/>
                </a:lnTo>
                <a:lnTo>
                  <a:pt x="0" y="1010975"/>
                </a:lnTo>
                <a:close/>
              </a:path>
            </a:pathLst>
          </a:custGeom>
          <a:solidFill>
            <a:srgbClr val="EF2F30"/>
          </a:solidFill>
          <a:ln>
            <a:noFill/>
          </a:ln>
        </p:spPr>
      </p:sp>
      <p:sp>
        <p:nvSpPr>
          <p:cNvPr id="158" name="Google Shape;158;g252990747ba_0_20"/>
          <p:cNvSpPr/>
          <p:nvPr/>
        </p:nvSpPr>
        <p:spPr>
          <a:xfrm>
            <a:off x="13703122" y="9206807"/>
            <a:ext cx="4581785" cy="1080857"/>
          </a:xfrm>
          <a:custGeom>
            <a:rect b="b" l="l" r="r" t="t"/>
            <a:pathLst>
              <a:path extrusionOk="0" h="1363857" w="2913695">
                <a:moveTo>
                  <a:pt x="0" y="0"/>
                </a:moveTo>
                <a:lnTo>
                  <a:pt x="2913695" y="0"/>
                </a:lnTo>
                <a:lnTo>
                  <a:pt x="2913695" y="1363857"/>
                </a:lnTo>
                <a:lnTo>
                  <a:pt x="0" y="1363857"/>
                </a:lnTo>
                <a:close/>
              </a:path>
            </a:pathLst>
          </a:custGeom>
          <a:solidFill>
            <a:srgbClr val="39A74C"/>
          </a:solidFill>
          <a:ln>
            <a:noFill/>
          </a:ln>
        </p:spPr>
      </p:sp>
      <p:sp>
        <p:nvSpPr>
          <p:cNvPr id="159" name="Google Shape;159;g252990747ba_0_20"/>
          <p:cNvSpPr/>
          <p:nvPr/>
        </p:nvSpPr>
        <p:spPr>
          <a:xfrm>
            <a:off x="228600" y="266701"/>
            <a:ext cx="17754600" cy="9753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252990747ba_0_20"/>
          <p:cNvSpPr txBox="1"/>
          <p:nvPr/>
        </p:nvSpPr>
        <p:spPr>
          <a:xfrm>
            <a:off x="2662675" y="3429000"/>
            <a:ext cx="126456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Strengths and Limitations:</a:t>
            </a:r>
            <a:r>
              <a:rPr lang="en-US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374151"/>
                </a:solidFill>
                <a:latin typeface="Montserrat"/>
                <a:ea typeface="Montserrat"/>
                <a:cs typeface="Montserrat"/>
                <a:sym typeface="Montserrat"/>
              </a:rPr>
              <a:t>Identify and assess the strengths and limitations of your product.</a:t>
            </a:r>
            <a:endParaRPr sz="2700"/>
          </a:p>
        </p:txBody>
      </p:sp>
      <p:sp>
        <p:nvSpPr>
          <p:cNvPr id="161" name="Google Shape;161;g252990747ba_0_20"/>
          <p:cNvSpPr/>
          <p:nvPr/>
        </p:nvSpPr>
        <p:spPr>
          <a:xfrm>
            <a:off x="735466" y="9334095"/>
            <a:ext cx="1520101" cy="427593"/>
          </a:xfrm>
          <a:custGeom>
            <a:rect b="b" l="l" r="r" t="t"/>
            <a:pathLst>
              <a:path extrusionOk="0" h="427593" w="1520101">
                <a:moveTo>
                  <a:pt x="0" y="0"/>
                </a:moveTo>
                <a:lnTo>
                  <a:pt x="1520101" y="0"/>
                </a:lnTo>
                <a:lnTo>
                  <a:pt x="1520101" y="427593"/>
                </a:lnTo>
                <a:lnTo>
                  <a:pt x="0" y="4275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22388" l="-42527" r="-37118" t="-136858"/>
            </a:stretch>
          </a:blipFill>
          <a:ln>
            <a:noFill/>
          </a:ln>
        </p:spPr>
      </p:sp>
      <p:sp>
        <p:nvSpPr>
          <p:cNvPr id="162" name="Google Shape;162;g252990747ba_0_20"/>
          <p:cNvSpPr/>
          <p:nvPr/>
        </p:nvSpPr>
        <p:spPr>
          <a:xfrm>
            <a:off x="16571156" y="9352973"/>
            <a:ext cx="1040628" cy="352079"/>
          </a:xfrm>
          <a:custGeom>
            <a:rect b="b" l="l" r="r" t="t"/>
            <a:pathLst>
              <a:path extrusionOk="0" h="352079" w="1040628">
                <a:moveTo>
                  <a:pt x="0" y="0"/>
                </a:moveTo>
                <a:lnTo>
                  <a:pt x="1040628" y="0"/>
                </a:lnTo>
                <a:lnTo>
                  <a:pt x="1040628" y="352079"/>
                </a:lnTo>
                <a:lnTo>
                  <a:pt x="0" y="3520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3" name="Google Shape;163;g252990747ba_0_20"/>
          <p:cNvSpPr/>
          <p:nvPr/>
        </p:nvSpPr>
        <p:spPr>
          <a:xfrm>
            <a:off x="2255567" y="9315216"/>
            <a:ext cx="1328654" cy="427593"/>
          </a:xfrm>
          <a:custGeom>
            <a:rect b="b" l="l" r="r" t="t"/>
            <a:pathLst>
              <a:path extrusionOk="0" h="427593" w="1328654">
                <a:moveTo>
                  <a:pt x="0" y="0"/>
                </a:moveTo>
                <a:lnTo>
                  <a:pt x="1328653" y="0"/>
                </a:lnTo>
                <a:lnTo>
                  <a:pt x="1328653" y="427593"/>
                </a:lnTo>
                <a:lnTo>
                  <a:pt x="0" y="4275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126652" l="-51768" r="-51277" t="-126641"/>
            </a:stretch>
          </a:blipFill>
          <a:ln>
            <a:noFill/>
          </a:ln>
        </p:spPr>
      </p:sp>
      <p:pic>
        <p:nvPicPr>
          <p:cNvPr id="164" name="Google Shape;164;g252990747ba_0_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7431" y="716225"/>
            <a:ext cx="1490274" cy="740577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252990747ba_0_20"/>
          <p:cNvSpPr/>
          <p:nvPr/>
        </p:nvSpPr>
        <p:spPr>
          <a:xfrm>
            <a:off x="16927408" y="688940"/>
            <a:ext cx="693946" cy="644428"/>
          </a:xfrm>
          <a:custGeom>
            <a:rect b="b" l="l" r="r" t="t"/>
            <a:pathLst>
              <a:path extrusionOk="0" h="898158" w="1217449">
                <a:moveTo>
                  <a:pt x="0" y="0"/>
                </a:moveTo>
                <a:lnTo>
                  <a:pt x="1217449" y="0"/>
                </a:lnTo>
                <a:lnTo>
                  <a:pt x="1217449" y="898158"/>
                </a:lnTo>
                <a:lnTo>
                  <a:pt x="0" y="8981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-32899" l="-12419" r="-11589" t="-32548"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2990747ba_0_40"/>
          <p:cNvSpPr/>
          <p:nvPr/>
        </p:nvSpPr>
        <p:spPr>
          <a:xfrm>
            <a:off x="-25280" y="4777842"/>
            <a:ext cx="3610636" cy="4536138"/>
          </a:xfrm>
          <a:custGeom>
            <a:rect b="b" l="l" r="r" t="t"/>
            <a:pathLst>
              <a:path extrusionOk="0" h="1855271" w="2235688">
                <a:moveTo>
                  <a:pt x="0" y="0"/>
                </a:moveTo>
                <a:lnTo>
                  <a:pt x="2235688" y="0"/>
                </a:lnTo>
                <a:lnTo>
                  <a:pt x="2235688" y="1855271"/>
                </a:lnTo>
                <a:lnTo>
                  <a:pt x="0" y="1855271"/>
                </a:lnTo>
                <a:close/>
              </a:path>
            </a:pathLst>
          </a:custGeom>
          <a:solidFill>
            <a:srgbClr val="4285F3"/>
          </a:solidFill>
          <a:ln>
            <a:noFill/>
          </a:ln>
        </p:spPr>
      </p:sp>
      <p:sp>
        <p:nvSpPr>
          <p:cNvPr id="171" name="Google Shape;171;g252990747ba_0_40"/>
          <p:cNvSpPr/>
          <p:nvPr/>
        </p:nvSpPr>
        <p:spPr>
          <a:xfrm>
            <a:off x="-25280" y="1754467"/>
            <a:ext cx="7171411" cy="3266405"/>
          </a:xfrm>
          <a:custGeom>
            <a:rect b="b" l="l" r="r" t="t"/>
            <a:pathLst>
              <a:path extrusionOk="0" h="1335953" w="3032309">
                <a:moveTo>
                  <a:pt x="0" y="0"/>
                </a:moveTo>
                <a:lnTo>
                  <a:pt x="3032309" y="0"/>
                </a:lnTo>
                <a:lnTo>
                  <a:pt x="3032309" y="1335953"/>
                </a:lnTo>
                <a:lnTo>
                  <a:pt x="0" y="1335953"/>
                </a:lnTo>
                <a:close/>
              </a:path>
            </a:pathLst>
          </a:custGeom>
          <a:solidFill>
            <a:srgbClr val="F8BF23"/>
          </a:solidFill>
          <a:ln>
            <a:noFill/>
          </a:ln>
        </p:spPr>
      </p:sp>
      <p:sp>
        <p:nvSpPr>
          <p:cNvPr id="172" name="Google Shape;172;g252990747ba_0_40"/>
          <p:cNvSpPr/>
          <p:nvPr/>
        </p:nvSpPr>
        <p:spPr>
          <a:xfrm>
            <a:off x="-25282" y="0"/>
            <a:ext cx="6035601" cy="2173596"/>
          </a:xfrm>
          <a:custGeom>
            <a:rect b="b" l="l" r="r" t="t"/>
            <a:pathLst>
              <a:path extrusionOk="0" h="1010975" w="2621325">
                <a:moveTo>
                  <a:pt x="0" y="0"/>
                </a:moveTo>
                <a:lnTo>
                  <a:pt x="2621325" y="0"/>
                </a:lnTo>
                <a:lnTo>
                  <a:pt x="2621325" y="1010975"/>
                </a:lnTo>
                <a:lnTo>
                  <a:pt x="0" y="1010975"/>
                </a:lnTo>
                <a:close/>
              </a:path>
            </a:pathLst>
          </a:custGeom>
          <a:solidFill>
            <a:srgbClr val="EF2F30"/>
          </a:solidFill>
          <a:ln>
            <a:noFill/>
          </a:ln>
        </p:spPr>
      </p:sp>
      <p:sp>
        <p:nvSpPr>
          <p:cNvPr id="173" name="Google Shape;173;g252990747ba_0_40"/>
          <p:cNvSpPr/>
          <p:nvPr/>
        </p:nvSpPr>
        <p:spPr>
          <a:xfrm>
            <a:off x="3014711" y="0"/>
            <a:ext cx="10685501" cy="2173596"/>
          </a:xfrm>
          <a:custGeom>
            <a:rect b="b" l="l" r="r" t="t"/>
            <a:pathLst>
              <a:path extrusionOk="0" h="1010975" w="4370348">
                <a:moveTo>
                  <a:pt x="0" y="0"/>
                </a:moveTo>
                <a:lnTo>
                  <a:pt x="4370348" y="0"/>
                </a:lnTo>
                <a:lnTo>
                  <a:pt x="4370348" y="1010975"/>
                </a:lnTo>
                <a:lnTo>
                  <a:pt x="0" y="1010975"/>
                </a:lnTo>
                <a:close/>
              </a:path>
            </a:pathLst>
          </a:custGeom>
          <a:solidFill>
            <a:srgbClr val="4285F3"/>
          </a:solidFill>
          <a:ln>
            <a:noFill/>
          </a:ln>
        </p:spPr>
      </p:sp>
      <p:sp>
        <p:nvSpPr>
          <p:cNvPr id="174" name="Google Shape;174;g252990747ba_0_40"/>
          <p:cNvSpPr/>
          <p:nvPr/>
        </p:nvSpPr>
        <p:spPr>
          <a:xfrm>
            <a:off x="-25280" y="9130697"/>
            <a:ext cx="7169683" cy="1155869"/>
          </a:xfrm>
          <a:custGeom>
            <a:rect b="b" l="l" r="r" t="t"/>
            <a:pathLst>
              <a:path extrusionOk="0" h="1363857" w="3087054">
                <a:moveTo>
                  <a:pt x="0" y="0"/>
                </a:moveTo>
                <a:lnTo>
                  <a:pt x="3087054" y="0"/>
                </a:lnTo>
                <a:lnTo>
                  <a:pt x="3087054" y="1363857"/>
                </a:lnTo>
                <a:lnTo>
                  <a:pt x="0" y="1363857"/>
                </a:lnTo>
                <a:close/>
              </a:path>
            </a:pathLst>
          </a:custGeom>
          <a:solidFill>
            <a:srgbClr val="39A74C"/>
          </a:solidFill>
          <a:ln>
            <a:noFill/>
          </a:ln>
        </p:spPr>
      </p:sp>
      <p:sp>
        <p:nvSpPr>
          <p:cNvPr id="175" name="Google Shape;175;g252990747ba_0_40"/>
          <p:cNvSpPr/>
          <p:nvPr/>
        </p:nvSpPr>
        <p:spPr>
          <a:xfrm>
            <a:off x="6760328" y="9206807"/>
            <a:ext cx="7510732" cy="1080857"/>
          </a:xfrm>
          <a:custGeom>
            <a:rect b="b" l="l" r="r" t="t"/>
            <a:pathLst>
              <a:path extrusionOk="0" h="1363857" w="3071874">
                <a:moveTo>
                  <a:pt x="0" y="0"/>
                </a:moveTo>
                <a:lnTo>
                  <a:pt x="3071874" y="0"/>
                </a:lnTo>
                <a:lnTo>
                  <a:pt x="3071874" y="1363857"/>
                </a:lnTo>
                <a:lnTo>
                  <a:pt x="0" y="1363857"/>
                </a:lnTo>
                <a:close/>
              </a:path>
            </a:pathLst>
          </a:custGeom>
          <a:solidFill>
            <a:srgbClr val="EF2F30"/>
          </a:solidFill>
          <a:ln>
            <a:noFill/>
          </a:ln>
        </p:spPr>
      </p:sp>
      <p:sp>
        <p:nvSpPr>
          <p:cNvPr id="176" name="Google Shape;176;g252990747ba_0_40"/>
          <p:cNvSpPr/>
          <p:nvPr/>
        </p:nvSpPr>
        <p:spPr>
          <a:xfrm>
            <a:off x="11731395" y="1988509"/>
            <a:ext cx="6553046" cy="4536138"/>
          </a:xfrm>
          <a:custGeom>
            <a:rect b="b" l="l" r="r" t="t"/>
            <a:pathLst>
              <a:path extrusionOk="0" h="1855271" w="3023320">
                <a:moveTo>
                  <a:pt x="0" y="0"/>
                </a:moveTo>
                <a:lnTo>
                  <a:pt x="3023320" y="0"/>
                </a:lnTo>
                <a:lnTo>
                  <a:pt x="3023320" y="1855271"/>
                </a:lnTo>
                <a:lnTo>
                  <a:pt x="0" y="1855271"/>
                </a:lnTo>
                <a:close/>
              </a:path>
            </a:pathLst>
          </a:custGeom>
          <a:solidFill>
            <a:srgbClr val="4285F3"/>
          </a:solidFill>
          <a:ln>
            <a:noFill/>
          </a:ln>
        </p:spPr>
      </p:sp>
      <p:sp>
        <p:nvSpPr>
          <p:cNvPr id="177" name="Google Shape;177;g252990747ba_0_40"/>
          <p:cNvSpPr/>
          <p:nvPr/>
        </p:nvSpPr>
        <p:spPr>
          <a:xfrm>
            <a:off x="13703122" y="6306658"/>
            <a:ext cx="4581785" cy="3266405"/>
          </a:xfrm>
          <a:custGeom>
            <a:rect b="b" l="l" r="r" t="t"/>
            <a:pathLst>
              <a:path extrusionOk="0" h="1335953" w="2913695">
                <a:moveTo>
                  <a:pt x="0" y="0"/>
                </a:moveTo>
                <a:lnTo>
                  <a:pt x="2913695" y="0"/>
                </a:lnTo>
                <a:lnTo>
                  <a:pt x="2913695" y="1335953"/>
                </a:lnTo>
                <a:lnTo>
                  <a:pt x="0" y="1335953"/>
                </a:lnTo>
                <a:close/>
              </a:path>
            </a:pathLst>
          </a:custGeom>
          <a:solidFill>
            <a:srgbClr val="F8BF23"/>
          </a:solidFill>
          <a:ln>
            <a:noFill/>
          </a:ln>
        </p:spPr>
      </p:sp>
      <p:sp>
        <p:nvSpPr>
          <p:cNvPr id="178" name="Google Shape;178;g252990747ba_0_40"/>
          <p:cNvSpPr/>
          <p:nvPr/>
        </p:nvSpPr>
        <p:spPr>
          <a:xfrm>
            <a:off x="13703122" y="0"/>
            <a:ext cx="4583816" cy="2173596"/>
          </a:xfrm>
          <a:custGeom>
            <a:rect b="b" l="l" r="r" t="t"/>
            <a:pathLst>
              <a:path extrusionOk="0" h="1010975" w="2447966">
                <a:moveTo>
                  <a:pt x="0" y="0"/>
                </a:moveTo>
                <a:lnTo>
                  <a:pt x="2447966" y="0"/>
                </a:lnTo>
                <a:lnTo>
                  <a:pt x="2447966" y="1010975"/>
                </a:lnTo>
                <a:lnTo>
                  <a:pt x="0" y="1010975"/>
                </a:lnTo>
                <a:close/>
              </a:path>
            </a:pathLst>
          </a:custGeom>
          <a:solidFill>
            <a:srgbClr val="EF2F30"/>
          </a:solidFill>
          <a:ln>
            <a:noFill/>
          </a:ln>
        </p:spPr>
      </p:sp>
      <p:sp>
        <p:nvSpPr>
          <p:cNvPr id="179" name="Google Shape;179;g252990747ba_0_40"/>
          <p:cNvSpPr/>
          <p:nvPr/>
        </p:nvSpPr>
        <p:spPr>
          <a:xfrm>
            <a:off x="13703122" y="9206807"/>
            <a:ext cx="4581785" cy="1080857"/>
          </a:xfrm>
          <a:custGeom>
            <a:rect b="b" l="l" r="r" t="t"/>
            <a:pathLst>
              <a:path extrusionOk="0" h="1363857" w="2913695">
                <a:moveTo>
                  <a:pt x="0" y="0"/>
                </a:moveTo>
                <a:lnTo>
                  <a:pt x="2913695" y="0"/>
                </a:lnTo>
                <a:lnTo>
                  <a:pt x="2913695" y="1363857"/>
                </a:lnTo>
                <a:lnTo>
                  <a:pt x="0" y="1363857"/>
                </a:lnTo>
                <a:close/>
              </a:path>
            </a:pathLst>
          </a:custGeom>
          <a:solidFill>
            <a:srgbClr val="39A74C"/>
          </a:solidFill>
          <a:ln>
            <a:noFill/>
          </a:ln>
        </p:spPr>
      </p:sp>
      <p:sp>
        <p:nvSpPr>
          <p:cNvPr id="180" name="Google Shape;180;g252990747ba_0_40"/>
          <p:cNvSpPr/>
          <p:nvPr/>
        </p:nvSpPr>
        <p:spPr>
          <a:xfrm>
            <a:off x="228600" y="266701"/>
            <a:ext cx="17754600" cy="9753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252990747ba_0_40"/>
          <p:cNvSpPr txBox="1"/>
          <p:nvPr/>
        </p:nvSpPr>
        <p:spPr>
          <a:xfrm>
            <a:off x="2662675" y="3429000"/>
            <a:ext cx="126456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Product's Impact on the Community:</a:t>
            </a:r>
            <a:r>
              <a:rPr lang="en-US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700">
                <a:solidFill>
                  <a:srgbClr val="374151"/>
                </a:solidFill>
                <a:latin typeface="Montserrat"/>
                <a:ea typeface="Montserrat"/>
                <a:cs typeface="Montserrat"/>
                <a:sym typeface="Montserrat"/>
              </a:rPr>
              <a:t>Determine the specific requirements and demands of your target community for the product.</a:t>
            </a:r>
            <a:endParaRPr sz="2700"/>
          </a:p>
        </p:txBody>
      </p:sp>
      <p:sp>
        <p:nvSpPr>
          <p:cNvPr id="182" name="Google Shape;182;g252990747ba_0_40"/>
          <p:cNvSpPr/>
          <p:nvPr/>
        </p:nvSpPr>
        <p:spPr>
          <a:xfrm>
            <a:off x="735466" y="9334095"/>
            <a:ext cx="1520101" cy="427593"/>
          </a:xfrm>
          <a:custGeom>
            <a:rect b="b" l="l" r="r" t="t"/>
            <a:pathLst>
              <a:path extrusionOk="0" h="427593" w="1520101">
                <a:moveTo>
                  <a:pt x="0" y="0"/>
                </a:moveTo>
                <a:lnTo>
                  <a:pt x="1520101" y="0"/>
                </a:lnTo>
                <a:lnTo>
                  <a:pt x="1520101" y="427593"/>
                </a:lnTo>
                <a:lnTo>
                  <a:pt x="0" y="4275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22388" l="-42527" r="-37118" t="-136858"/>
            </a:stretch>
          </a:blipFill>
          <a:ln>
            <a:noFill/>
          </a:ln>
        </p:spPr>
      </p:sp>
      <p:sp>
        <p:nvSpPr>
          <p:cNvPr id="183" name="Google Shape;183;g252990747ba_0_40"/>
          <p:cNvSpPr/>
          <p:nvPr/>
        </p:nvSpPr>
        <p:spPr>
          <a:xfrm>
            <a:off x="16571156" y="9352973"/>
            <a:ext cx="1040628" cy="352079"/>
          </a:xfrm>
          <a:custGeom>
            <a:rect b="b" l="l" r="r" t="t"/>
            <a:pathLst>
              <a:path extrusionOk="0" h="352079" w="1040628">
                <a:moveTo>
                  <a:pt x="0" y="0"/>
                </a:moveTo>
                <a:lnTo>
                  <a:pt x="1040628" y="0"/>
                </a:lnTo>
                <a:lnTo>
                  <a:pt x="1040628" y="352079"/>
                </a:lnTo>
                <a:lnTo>
                  <a:pt x="0" y="3520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4" name="Google Shape;184;g252990747ba_0_40"/>
          <p:cNvSpPr/>
          <p:nvPr/>
        </p:nvSpPr>
        <p:spPr>
          <a:xfrm>
            <a:off x="2255567" y="9315216"/>
            <a:ext cx="1328654" cy="427593"/>
          </a:xfrm>
          <a:custGeom>
            <a:rect b="b" l="l" r="r" t="t"/>
            <a:pathLst>
              <a:path extrusionOk="0" h="427593" w="1328654">
                <a:moveTo>
                  <a:pt x="0" y="0"/>
                </a:moveTo>
                <a:lnTo>
                  <a:pt x="1328653" y="0"/>
                </a:lnTo>
                <a:lnTo>
                  <a:pt x="1328653" y="427593"/>
                </a:lnTo>
                <a:lnTo>
                  <a:pt x="0" y="4275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126652" l="-51768" r="-51277" t="-126641"/>
            </a:stretch>
          </a:blipFill>
          <a:ln>
            <a:noFill/>
          </a:ln>
        </p:spPr>
      </p:sp>
      <p:pic>
        <p:nvPicPr>
          <p:cNvPr id="185" name="Google Shape;185;g252990747ba_0_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7431" y="716225"/>
            <a:ext cx="1490274" cy="740577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252990747ba_0_40"/>
          <p:cNvSpPr/>
          <p:nvPr/>
        </p:nvSpPr>
        <p:spPr>
          <a:xfrm>
            <a:off x="16927408" y="688940"/>
            <a:ext cx="693946" cy="644428"/>
          </a:xfrm>
          <a:custGeom>
            <a:rect b="b" l="l" r="r" t="t"/>
            <a:pathLst>
              <a:path extrusionOk="0" h="898158" w="1217449">
                <a:moveTo>
                  <a:pt x="0" y="0"/>
                </a:moveTo>
                <a:lnTo>
                  <a:pt x="1217449" y="0"/>
                </a:lnTo>
                <a:lnTo>
                  <a:pt x="1217449" y="898158"/>
                </a:lnTo>
                <a:lnTo>
                  <a:pt x="0" y="8981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-32899" l="-12419" r="-11589" t="-32548"/>
            </a:stretch>
          </a:blip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52990747ba_0_60"/>
          <p:cNvSpPr/>
          <p:nvPr/>
        </p:nvSpPr>
        <p:spPr>
          <a:xfrm>
            <a:off x="-25280" y="4777842"/>
            <a:ext cx="3610636" cy="4536138"/>
          </a:xfrm>
          <a:custGeom>
            <a:rect b="b" l="l" r="r" t="t"/>
            <a:pathLst>
              <a:path extrusionOk="0" h="1855271" w="2235688">
                <a:moveTo>
                  <a:pt x="0" y="0"/>
                </a:moveTo>
                <a:lnTo>
                  <a:pt x="2235688" y="0"/>
                </a:lnTo>
                <a:lnTo>
                  <a:pt x="2235688" y="1855271"/>
                </a:lnTo>
                <a:lnTo>
                  <a:pt x="0" y="1855271"/>
                </a:lnTo>
                <a:close/>
              </a:path>
            </a:pathLst>
          </a:custGeom>
          <a:solidFill>
            <a:srgbClr val="4285F3"/>
          </a:solidFill>
          <a:ln>
            <a:noFill/>
          </a:ln>
        </p:spPr>
      </p:sp>
      <p:sp>
        <p:nvSpPr>
          <p:cNvPr id="192" name="Google Shape;192;g252990747ba_0_60"/>
          <p:cNvSpPr/>
          <p:nvPr/>
        </p:nvSpPr>
        <p:spPr>
          <a:xfrm>
            <a:off x="-25280" y="1754467"/>
            <a:ext cx="7171411" cy="3266405"/>
          </a:xfrm>
          <a:custGeom>
            <a:rect b="b" l="l" r="r" t="t"/>
            <a:pathLst>
              <a:path extrusionOk="0" h="1335953" w="3032309">
                <a:moveTo>
                  <a:pt x="0" y="0"/>
                </a:moveTo>
                <a:lnTo>
                  <a:pt x="3032309" y="0"/>
                </a:lnTo>
                <a:lnTo>
                  <a:pt x="3032309" y="1335953"/>
                </a:lnTo>
                <a:lnTo>
                  <a:pt x="0" y="1335953"/>
                </a:lnTo>
                <a:close/>
              </a:path>
            </a:pathLst>
          </a:custGeom>
          <a:solidFill>
            <a:srgbClr val="F8BF23"/>
          </a:solidFill>
          <a:ln>
            <a:noFill/>
          </a:ln>
        </p:spPr>
      </p:sp>
      <p:sp>
        <p:nvSpPr>
          <p:cNvPr id="193" name="Google Shape;193;g252990747ba_0_60"/>
          <p:cNvSpPr/>
          <p:nvPr/>
        </p:nvSpPr>
        <p:spPr>
          <a:xfrm>
            <a:off x="-25282" y="0"/>
            <a:ext cx="6035601" cy="2173596"/>
          </a:xfrm>
          <a:custGeom>
            <a:rect b="b" l="l" r="r" t="t"/>
            <a:pathLst>
              <a:path extrusionOk="0" h="1010975" w="2621325">
                <a:moveTo>
                  <a:pt x="0" y="0"/>
                </a:moveTo>
                <a:lnTo>
                  <a:pt x="2621325" y="0"/>
                </a:lnTo>
                <a:lnTo>
                  <a:pt x="2621325" y="1010975"/>
                </a:lnTo>
                <a:lnTo>
                  <a:pt x="0" y="1010975"/>
                </a:lnTo>
                <a:close/>
              </a:path>
            </a:pathLst>
          </a:custGeom>
          <a:solidFill>
            <a:srgbClr val="EF2F30"/>
          </a:solidFill>
          <a:ln>
            <a:noFill/>
          </a:ln>
        </p:spPr>
      </p:sp>
      <p:sp>
        <p:nvSpPr>
          <p:cNvPr id="194" name="Google Shape;194;g252990747ba_0_60"/>
          <p:cNvSpPr/>
          <p:nvPr/>
        </p:nvSpPr>
        <p:spPr>
          <a:xfrm>
            <a:off x="3014711" y="0"/>
            <a:ext cx="10685501" cy="2173596"/>
          </a:xfrm>
          <a:custGeom>
            <a:rect b="b" l="l" r="r" t="t"/>
            <a:pathLst>
              <a:path extrusionOk="0" h="1010975" w="4370348">
                <a:moveTo>
                  <a:pt x="0" y="0"/>
                </a:moveTo>
                <a:lnTo>
                  <a:pt x="4370348" y="0"/>
                </a:lnTo>
                <a:lnTo>
                  <a:pt x="4370348" y="1010975"/>
                </a:lnTo>
                <a:lnTo>
                  <a:pt x="0" y="1010975"/>
                </a:lnTo>
                <a:close/>
              </a:path>
            </a:pathLst>
          </a:custGeom>
          <a:solidFill>
            <a:srgbClr val="4285F3"/>
          </a:solidFill>
          <a:ln>
            <a:noFill/>
          </a:ln>
        </p:spPr>
      </p:sp>
      <p:sp>
        <p:nvSpPr>
          <p:cNvPr id="195" name="Google Shape;195;g252990747ba_0_60"/>
          <p:cNvSpPr/>
          <p:nvPr/>
        </p:nvSpPr>
        <p:spPr>
          <a:xfrm>
            <a:off x="-25280" y="9130697"/>
            <a:ext cx="7169683" cy="1155869"/>
          </a:xfrm>
          <a:custGeom>
            <a:rect b="b" l="l" r="r" t="t"/>
            <a:pathLst>
              <a:path extrusionOk="0" h="1363857" w="3087054">
                <a:moveTo>
                  <a:pt x="0" y="0"/>
                </a:moveTo>
                <a:lnTo>
                  <a:pt x="3087054" y="0"/>
                </a:lnTo>
                <a:lnTo>
                  <a:pt x="3087054" y="1363857"/>
                </a:lnTo>
                <a:lnTo>
                  <a:pt x="0" y="1363857"/>
                </a:lnTo>
                <a:close/>
              </a:path>
            </a:pathLst>
          </a:custGeom>
          <a:solidFill>
            <a:srgbClr val="39A74C"/>
          </a:solidFill>
          <a:ln>
            <a:noFill/>
          </a:ln>
        </p:spPr>
      </p:sp>
      <p:sp>
        <p:nvSpPr>
          <p:cNvPr id="196" name="Google Shape;196;g252990747ba_0_60"/>
          <p:cNvSpPr/>
          <p:nvPr/>
        </p:nvSpPr>
        <p:spPr>
          <a:xfrm>
            <a:off x="6760328" y="9206807"/>
            <a:ext cx="7510732" cy="1080857"/>
          </a:xfrm>
          <a:custGeom>
            <a:rect b="b" l="l" r="r" t="t"/>
            <a:pathLst>
              <a:path extrusionOk="0" h="1363857" w="3071874">
                <a:moveTo>
                  <a:pt x="0" y="0"/>
                </a:moveTo>
                <a:lnTo>
                  <a:pt x="3071874" y="0"/>
                </a:lnTo>
                <a:lnTo>
                  <a:pt x="3071874" y="1363857"/>
                </a:lnTo>
                <a:lnTo>
                  <a:pt x="0" y="1363857"/>
                </a:lnTo>
                <a:close/>
              </a:path>
            </a:pathLst>
          </a:custGeom>
          <a:solidFill>
            <a:srgbClr val="EF2F30"/>
          </a:solidFill>
          <a:ln>
            <a:noFill/>
          </a:ln>
        </p:spPr>
      </p:sp>
      <p:sp>
        <p:nvSpPr>
          <p:cNvPr id="197" name="Google Shape;197;g252990747ba_0_60"/>
          <p:cNvSpPr/>
          <p:nvPr/>
        </p:nvSpPr>
        <p:spPr>
          <a:xfrm>
            <a:off x="11731395" y="1988509"/>
            <a:ext cx="6553046" cy="4536138"/>
          </a:xfrm>
          <a:custGeom>
            <a:rect b="b" l="l" r="r" t="t"/>
            <a:pathLst>
              <a:path extrusionOk="0" h="1855271" w="3023320">
                <a:moveTo>
                  <a:pt x="0" y="0"/>
                </a:moveTo>
                <a:lnTo>
                  <a:pt x="3023320" y="0"/>
                </a:lnTo>
                <a:lnTo>
                  <a:pt x="3023320" y="1855271"/>
                </a:lnTo>
                <a:lnTo>
                  <a:pt x="0" y="1855271"/>
                </a:lnTo>
                <a:close/>
              </a:path>
            </a:pathLst>
          </a:custGeom>
          <a:solidFill>
            <a:srgbClr val="4285F3"/>
          </a:solidFill>
          <a:ln>
            <a:noFill/>
          </a:ln>
        </p:spPr>
      </p:sp>
      <p:sp>
        <p:nvSpPr>
          <p:cNvPr id="198" name="Google Shape;198;g252990747ba_0_60"/>
          <p:cNvSpPr/>
          <p:nvPr/>
        </p:nvSpPr>
        <p:spPr>
          <a:xfrm>
            <a:off x="13703122" y="6306658"/>
            <a:ext cx="4581785" cy="3266405"/>
          </a:xfrm>
          <a:custGeom>
            <a:rect b="b" l="l" r="r" t="t"/>
            <a:pathLst>
              <a:path extrusionOk="0" h="1335953" w="2913695">
                <a:moveTo>
                  <a:pt x="0" y="0"/>
                </a:moveTo>
                <a:lnTo>
                  <a:pt x="2913695" y="0"/>
                </a:lnTo>
                <a:lnTo>
                  <a:pt x="2913695" y="1335953"/>
                </a:lnTo>
                <a:lnTo>
                  <a:pt x="0" y="1335953"/>
                </a:lnTo>
                <a:close/>
              </a:path>
            </a:pathLst>
          </a:custGeom>
          <a:solidFill>
            <a:srgbClr val="F8BF23"/>
          </a:solidFill>
          <a:ln>
            <a:noFill/>
          </a:ln>
        </p:spPr>
      </p:sp>
      <p:sp>
        <p:nvSpPr>
          <p:cNvPr id="199" name="Google Shape;199;g252990747ba_0_60"/>
          <p:cNvSpPr/>
          <p:nvPr/>
        </p:nvSpPr>
        <p:spPr>
          <a:xfrm>
            <a:off x="13703122" y="0"/>
            <a:ext cx="4583816" cy="2173596"/>
          </a:xfrm>
          <a:custGeom>
            <a:rect b="b" l="l" r="r" t="t"/>
            <a:pathLst>
              <a:path extrusionOk="0" h="1010975" w="2447966">
                <a:moveTo>
                  <a:pt x="0" y="0"/>
                </a:moveTo>
                <a:lnTo>
                  <a:pt x="2447966" y="0"/>
                </a:lnTo>
                <a:lnTo>
                  <a:pt x="2447966" y="1010975"/>
                </a:lnTo>
                <a:lnTo>
                  <a:pt x="0" y="1010975"/>
                </a:lnTo>
                <a:close/>
              </a:path>
            </a:pathLst>
          </a:custGeom>
          <a:solidFill>
            <a:srgbClr val="EF2F30"/>
          </a:solidFill>
          <a:ln>
            <a:noFill/>
          </a:ln>
        </p:spPr>
      </p:sp>
      <p:sp>
        <p:nvSpPr>
          <p:cNvPr id="200" name="Google Shape;200;g252990747ba_0_60"/>
          <p:cNvSpPr/>
          <p:nvPr/>
        </p:nvSpPr>
        <p:spPr>
          <a:xfrm>
            <a:off x="13703122" y="9206807"/>
            <a:ext cx="4581785" cy="1080857"/>
          </a:xfrm>
          <a:custGeom>
            <a:rect b="b" l="l" r="r" t="t"/>
            <a:pathLst>
              <a:path extrusionOk="0" h="1363857" w="2913695">
                <a:moveTo>
                  <a:pt x="0" y="0"/>
                </a:moveTo>
                <a:lnTo>
                  <a:pt x="2913695" y="0"/>
                </a:lnTo>
                <a:lnTo>
                  <a:pt x="2913695" y="1363857"/>
                </a:lnTo>
                <a:lnTo>
                  <a:pt x="0" y="1363857"/>
                </a:lnTo>
                <a:close/>
              </a:path>
            </a:pathLst>
          </a:custGeom>
          <a:solidFill>
            <a:srgbClr val="39A74C"/>
          </a:solidFill>
          <a:ln>
            <a:noFill/>
          </a:ln>
        </p:spPr>
      </p:sp>
      <p:sp>
        <p:nvSpPr>
          <p:cNvPr id="201" name="Google Shape;201;g252990747ba_0_60"/>
          <p:cNvSpPr/>
          <p:nvPr/>
        </p:nvSpPr>
        <p:spPr>
          <a:xfrm>
            <a:off x="228600" y="266701"/>
            <a:ext cx="17754600" cy="9753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252990747ba_0_60"/>
          <p:cNvSpPr txBox="1"/>
          <p:nvPr/>
        </p:nvSpPr>
        <p:spPr>
          <a:xfrm>
            <a:off x="2662675" y="3429000"/>
            <a:ext cx="12645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Collaborative Approach: </a:t>
            </a:r>
            <a:endParaRPr b="1" sz="2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374151"/>
                </a:solidFill>
                <a:latin typeface="Montserrat"/>
                <a:ea typeface="Montserrat"/>
                <a:cs typeface="Montserrat"/>
                <a:sym typeface="Montserrat"/>
              </a:rPr>
              <a:t>Establish a collaborative approach to working with your team in order to effectively build the product.</a:t>
            </a:r>
            <a:endParaRPr sz="2700"/>
          </a:p>
        </p:txBody>
      </p:sp>
      <p:sp>
        <p:nvSpPr>
          <p:cNvPr id="203" name="Google Shape;203;g252990747ba_0_60"/>
          <p:cNvSpPr/>
          <p:nvPr/>
        </p:nvSpPr>
        <p:spPr>
          <a:xfrm>
            <a:off x="735466" y="9334095"/>
            <a:ext cx="1520101" cy="427593"/>
          </a:xfrm>
          <a:custGeom>
            <a:rect b="b" l="l" r="r" t="t"/>
            <a:pathLst>
              <a:path extrusionOk="0" h="427593" w="1520101">
                <a:moveTo>
                  <a:pt x="0" y="0"/>
                </a:moveTo>
                <a:lnTo>
                  <a:pt x="1520101" y="0"/>
                </a:lnTo>
                <a:lnTo>
                  <a:pt x="1520101" y="427593"/>
                </a:lnTo>
                <a:lnTo>
                  <a:pt x="0" y="4275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22388" l="-42527" r="-37118" t="-136858"/>
            </a:stretch>
          </a:blipFill>
          <a:ln>
            <a:noFill/>
          </a:ln>
        </p:spPr>
      </p:sp>
      <p:sp>
        <p:nvSpPr>
          <p:cNvPr id="204" name="Google Shape;204;g252990747ba_0_60"/>
          <p:cNvSpPr/>
          <p:nvPr/>
        </p:nvSpPr>
        <p:spPr>
          <a:xfrm>
            <a:off x="16571156" y="9352973"/>
            <a:ext cx="1040628" cy="352079"/>
          </a:xfrm>
          <a:custGeom>
            <a:rect b="b" l="l" r="r" t="t"/>
            <a:pathLst>
              <a:path extrusionOk="0" h="352079" w="1040628">
                <a:moveTo>
                  <a:pt x="0" y="0"/>
                </a:moveTo>
                <a:lnTo>
                  <a:pt x="1040628" y="0"/>
                </a:lnTo>
                <a:lnTo>
                  <a:pt x="1040628" y="352079"/>
                </a:lnTo>
                <a:lnTo>
                  <a:pt x="0" y="3520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5" name="Google Shape;205;g252990747ba_0_60"/>
          <p:cNvSpPr/>
          <p:nvPr/>
        </p:nvSpPr>
        <p:spPr>
          <a:xfrm>
            <a:off x="2255567" y="9315216"/>
            <a:ext cx="1328654" cy="427593"/>
          </a:xfrm>
          <a:custGeom>
            <a:rect b="b" l="l" r="r" t="t"/>
            <a:pathLst>
              <a:path extrusionOk="0" h="427593" w="1328654">
                <a:moveTo>
                  <a:pt x="0" y="0"/>
                </a:moveTo>
                <a:lnTo>
                  <a:pt x="1328653" y="0"/>
                </a:lnTo>
                <a:lnTo>
                  <a:pt x="1328653" y="427593"/>
                </a:lnTo>
                <a:lnTo>
                  <a:pt x="0" y="4275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126652" l="-51768" r="-51277" t="-126641"/>
            </a:stretch>
          </a:blipFill>
          <a:ln>
            <a:noFill/>
          </a:ln>
        </p:spPr>
      </p:sp>
      <p:pic>
        <p:nvPicPr>
          <p:cNvPr id="206" name="Google Shape;206;g252990747ba_0_6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7431" y="716225"/>
            <a:ext cx="1490274" cy="740577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252990747ba_0_60"/>
          <p:cNvSpPr/>
          <p:nvPr/>
        </p:nvSpPr>
        <p:spPr>
          <a:xfrm>
            <a:off x="16927408" y="688940"/>
            <a:ext cx="693946" cy="644428"/>
          </a:xfrm>
          <a:custGeom>
            <a:rect b="b" l="l" r="r" t="t"/>
            <a:pathLst>
              <a:path extrusionOk="0" h="898158" w="1217449">
                <a:moveTo>
                  <a:pt x="0" y="0"/>
                </a:moveTo>
                <a:lnTo>
                  <a:pt x="1217449" y="0"/>
                </a:lnTo>
                <a:lnTo>
                  <a:pt x="1217449" y="898158"/>
                </a:lnTo>
                <a:lnTo>
                  <a:pt x="0" y="8981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-32899" l="-12419" r="-11589" t="-32548"/>
            </a:stretch>
          </a:blipFill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52990747ba_0_80"/>
          <p:cNvSpPr/>
          <p:nvPr/>
        </p:nvSpPr>
        <p:spPr>
          <a:xfrm>
            <a:off x="-25280" y="4777842"/>
            <a:ext cx="3610636" cy="4536138"/>
          </a:xfrm>
          <a:custGeom>
            <a:rect b="b" l="l" r="r" t="t"/>
            <a:pathLst>
              <a:path extrusionOk="0" h="1855271" w="2235688">
                <a:moveTo>
                  <a:pt x="0" y="0"/>
                </a:moveTo>
                <a:lnTo>
                  <a:pt x="2235688" y="0"/>
                </a:lnTo>
                <a:lnTo>
                  <a:pt x="2235688" y="1855271"/>
                </a:lnTo>
                <a:lnTo>
                  <a:pt x="0" y="1855271"/>
                </a:lnTo>
                <a:close/>
              </a:path>
            </a:pathLst>
          </a:custGeom>
          <a:solidFill>
            <a:srgbClr val="4285F3"/>
          </a:solidFill>
          <a:ln>
            <a:noFill/>
          </a:ln>
        </p:spPr>
      </p:sp>
      <p:sp>
        <p:nvSpPr>
          <p:cNvPr id="213" name="Google Shape;213;g252990747ba_0_80"/>
          <p:cNvSpPr/>
          <p:nvPr/>
        </p:nvSpPr>
        <p:spPr>
          <a:xfrm>
            <a:off x="-25280" y="1754467"/>
            <a:ext cx="7171411" cy="3266405"/>
          </a:xfrm>
          <a:custGeom>
            <a:rect b="b" l="l" r="r" t="t"/>
            <a:pathLst>
              <a:path extrusionOk="0" h="1335953" w="3032309">
                <a:moveTo>
                  <a:pt x="0" y="0"/>
                </a:moveTo>
                <a:lnTo>
                  <a:pt x="3032309" y="0"/>
                </a:lnTo>
                <a:lnTo>
                  <a:pt x="3032309" y="1335953"/>
                </a:lnTo>
                <a:lnTo>
                  <a:pt x="0" y="1335953"/>
                </a:lnTo>
                <a:close/>
              </a:path>
            </a:pathLst>
          </a:custGeom>
          <a:solidFill>
            <a:srgbClr val="F8BF23"/>
          </a:solidFill>
          <a:ln>
            <a:noFill/>
          </a:ln>
        </p:spPr>
      </p:sp>
      <p:sp>
        <p:nvSpPr>
          <p:cNvPr id="214" name="Google Shape;214;g252990747ba_0_80"/>
          <p:cNvSpPr/>
          <p:nvPr/>
        </p:nvSpPr>
        <p:spPr>
          <a:xfrm>
            <a:off x="-25282" y="0"/>
            <a:ext cx="6035601" cy="2173596"/>
          </a:xfrm>
          <a:custGeom>
            <a:rect b="b" l="l" r="r" t="t"/>
            <a:pathLst>
              <a:path extrusionOk="0" h="1010975" w="2621325">
                <a:moveTo>
                  <a:pt x="0" y="0"/>
                </a:moveTo>
                <a:lnTo>
                  <a:pt x="2621325" y="0"/>
                </a:lnTo>
                <a:lnTo>
                  <a:pt x="2621325" y="1010975"/>
                </a:lnTo>
                <a:lnTo>
                  <a:pt x="0" y="1010975"/>
                </a:lnTo>
                <a:close/>
              </a:path>
            </a:pathLst>
          </a:custGeom>
          <a:solidFill>
            <a:srgbClr val="EF2F30"/>
          </a:solidFill>
          <a:ln>
            <a:noFill/>
          </a:ln>
        </p:spPr>
      </p:sp>
      <p:sp>
        <p:nvSpPr>
          <p:cNvPr id="215" name="Google Shape;215;g252990747ba_0_80"/>
          <p:cNvSpPr/>
          <p:nvPr/>
        </p:nvSpPr>
        <p:spPr>
          <a:xfrm>
            <a:off x="3014711" y="0"/>
            <a:ext cx="10685501" cy="2173596"/>
          </a:xfrm>
          <a:custGeom>
            <a:rect b="b" l="l" r="r" t="t"/>
            <a:pathLst>
              <a:path extrusionOk="0" h="1010975" w="4370348">
                <a:moveTo>
                  <a:pt x="0" y="0"/>
                </a:moveTo>
                <a:lnTo>
                  <a:pt x="4370348" y="0"/>
                </a:lnTo>
                <a:lnTo>
                  <a:pt x="4370348" y="1010975"/>
                </a:lnTo>
                <a:lnTo>
                  <a:pt x="0" y="1010975"/>
                </a:lnTo>
                <a:close/>
              </a:path>
            </a:pathLst>
          </a:custGeom>
          <a:solidFill>
            <a:srgbClr val="4285F3"/>
          </a:solidFill>
          <a:ln>
            <a:noFill/>
          </a:ln>
        </p:spPr>
      </p:sp>
      <p:sp>
        <p:nvSpPr>
          <p:cNvPr id="216" name="Google Shape;216;g252990747ba_0_80"/>
          <p:cNvSpPr/>
          <p:nvPr/>
        </p:nvSpPr>
        <p:spPr>
          <a:xfrm>
            <a:off x="-25280" y="9130697"/>
            <a:ext cx="7169683" cy="1155869"/>
          </a:xfrm>
          <a:custGeom>
            <a:rect b="b" l="l" r="r" t="t"/>
            <a:pathLst>
              <a:path extrusionOk="0" h="1363857" w="3087054">
                <a:moveTo>
                  <a:pt x="0" y="0"/>
                </a:moveTo>
                <a:lnTo>
                  <a:pt x="3087054" y="0"/>
                </a:lnTo>
                <a:lnTo>
                  <a:pt x="3087054" y="1363857"/>
                </a:lnTo>
                <a:lnTo>
                  <a:pt x="0" y="1363857"/>
                </a:lnTo>
                <a:close/>
              </a:path>
            </a:pathLst>
          </a:custGeom>
          <a:solidFill>
            <a:srgbClr val="39A74C"/>
          </a:solidFill>
          <a:ln>
            <a:noFill/>
          </a:ln>
        </p:spPr>
      </p:sp>
      <p:sp>
        <p:nvSpPr>
          <p:cNvPr id="217" name="Google Shape;217;g252990747ba_0_80"/>
          <p:cNvSpPr/>
          <p:nvPr/>
        </p:nvSpPr>
        <p:spPr>
          <a:xfrm>
            <a:off x="6760328" y="9206807"/>
            <a:ext cx="7510732" cy="1080857"/>
          </a:xfrm>
          <a:custGeom>
            <a:rect b="b" l="l" r="r" t="t"/>
            <a:pathLst>
              <a:path extrusionOk="0" h="1363857" w="3071874">
                <a:moveTo>
                  <a:pt x="0" y="0"/>
                </a:moveTo>
                <a:lnTo>
                  <a:pt x="3071874" y="0"/>
                </a:lnTo>
                <a:lnTo>
                  <a:pt x="3071874" y="1363857"/>
                </a:lnTo>
                <a:lnTo>
                  <a:pt x="0" y="1363857"/>
                </a:lnTo>
                <a:close/>
              </a:path>
            </a:pathLst>
          </a:custGeom>
          <a:solidFill>
            <a:srgbClr val="EF2F30"/>
          </a:solidFill>
          <a:ln>
            <a:noFill/>
          </a:ln>
        </p:spPr>
      </p:sp>
      <p:sp>
        <p:nvSpPr>
          <p:cNvPr id="218" name="Google Shape;218;g252990747ba_0_80"/>
          <p:cNvSpPr/>
          <p:nvPr/>
        </p:nvSpPr>
        <p:spPr>
          <a:xfrm>
            <a:off x="11731395" y="1988509"/>
            <a:ext cx="6553046" cy="4536138"/>
          </a:xfrm>
          <a:custGeom>
            <a:rect b="b" l="l" r="r" t="t"/>
            <a:pathLst>
              <a:path extrusionOk="0" h="1855271" w="3023320">
                <a:moveTo>
                  <a:pt x="0" y="0"/>
                </a:moveTo>
                <a:lnTo>
                  <a:pt x="3023320" y="0"/>
                </a:lnTo>
                <a:lnTo>
                  <a:pt x="3023320" y="1855271"/>
                </a:lnTo>
                <a:lnTo>
                  <a:pt x="0" y="1855271"/>
                </a:lnTo>
                <a:close/>
              </a:path>
            </a:pathLst>
          </a:custGeom>
          <a:solidFill>
            <a:srgbClr val="4285F3"/>
          </a:solidFill>
          <a:ln>
            <a:noFill/>
          </a:ln>
        </p:spPr>
      </p:sp>
      <p:sp>
        <p:nvSpPr>
          <p:cNvPr id="219" name="Google Shape;219;g252990747ba_0_80"/>
          <p:cNvSpPr/>
          <p:nvPr/>
        </p:nvSpPr>
        <p:spPr>
          <a:xfrm>
            <a:off x="13703122" y="6306658"/>
            <a:ext cx="4581785" cy="3266405"/>
          </a:xfrm>
          <a:custGeom>
            <a:rect b="b" l="l" r="r" t="t"/>
            <a:pathLst>
              <a:path extrusionOk="0" h="1335953" w="2913695">
                <a:moveTo>
                  <a:pt x="0" y="0"/>
                </a:moveTo>
                <a:lnTo>
                  <a:pt x="2913695" y="0"/>
                </a:lnTo>
                <a:lnTo>
                  <a:pt x="2913695" y="1335953"/>
                </a:lnTo>
                <a:lnTo>
                  <a:pt x="0" y="1335953"/>
                </a:lnTo>
                <a:close/>
              </a:path>
            </a:pathLst>
          </a:custGeom>
          <a:solidFill>
            <a:srgbClr val="F8BF23"/>
          </a:solidFill>
          <a:ln>
            <a:noFill/>
          </a:ln>
        </p:spPr>
      </p:sp>
      <p:sp>
        <p:nvSpPr>
          <p:cNvPr id="220" name="Google Shape;220;g252990747ba_0_80"/>
          <p:cNvSpPr/>
          <p:nvPr/>
        </p:nvSpPr>
        <p:spPr>
          <a:xfrm>
            <a:off x="13703122" y="0"/>
            <a:ext cx="4583816" cy="2173596"/>
          </a:xfrm>
          <a:custGeom>
            <a:rect b="b" l="l" r="r" t="t"/>
            <a:pathLst>
              <a:path extrusionOk="0" h="1010975" w="2447966">
                <a:moveTo>
                  <a:pt x="0" y="0"/>
                </a:moveTo>
                <a:lnTo>
                  <a:pt x="2447966" y="0"/>
                </a:lnTo>
                <a:lnTo>
                  <a:pt x="2447966" y="1010975"/>
                </a:lnTo>
                <a:lnTo>
                  <a:pt x="0" y="1010975"/>
                </a:lnTo>
                <a:close/>
              </a:path>
            </a:pathLst>
          </a:custGeom>
          <a:solidFill>
            <a:srgbClr val="EF2F30"/>
          </a:solidFill>
          <a:ln>
            <a:noFill/>
          </a:ln>
        </p:spPr>
      </p:sp>
      <p:sp>
        <p:nvSpPr>
          <p:cNvPr id="221" name="Google Shape;221;g252990747ba_0_80"/>
          <p:cNvSpPr/>
          <p:nvPr/>
        </p:nvSpPr>
        <p:spPr>
          <a:xfrm>
            <a:off x="13703122" y="9206807"/>
            <a:ext cx="4581785" cy="1080857"/>
          </a:xfrm>
          <a:custGeom>
            <a:rect b="b" l="l" r="r" t="t"/>
            <a:pathLst>
              <a:path extrusionOk="0" h="1363857" w="2913695">
                <a:moveTo>
                  <a:pt x="0" y="0"/>
                </a:moveTo>
                <a:lnTo>
                  <a:pt x="2913695" y="0"/>
                </a:lnTo>
                <a:lnTo>
                  <a:pt x="2913695" y="1363857"/>
                </a:lnTo>
                <a:lnTo>
                  <a:pt x="0" y="1363857"/>
                </a:lnTo>
                <a:close/>
              </a:path>
            </a:pathLst>
          </a:custGeom>
          <a:solidFill>
            <a:srgbClr val="39A74C"/>
          </a:solidFill>
          <a:ln>
            <a:noFill/>
          </a:ln>
        </p:spPr>
      </p:sp>
      <p:sp>
        <p:nvSpPr>
          <p:cNvPr id="222" name="Google Shape;222;g252990747ba_0_80"/>
          <p:cNvSpPr/>
          <p:nvPr/>
        </p:nvSpPr>
        <p:spPr>
          <a:xfrm>
            <a:off x="228600" y="266701"/>
            <a:ext cx="17754600" cy="9753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252990747ba_0_80"/>
          <p:cNvSpPr txBox="1"/>
          <p:nvPr/>
        </p:nvSpPr>
        <p:spPr>
          <a:xfrm>
            <a:off x="2662675" y="3429000"/>
            <a:ext cx="126456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374151"/>
                </a:solidFill>
                <a:latin typeface="Montserrat"/>
                <a:ea typeface="Montserrat"/>
                <a:cs typeface="Montserrat"/>
                <a:sym typeface="Montserrat"/>
              </a:rPr>
              <a:t>Determine the metrics for product success</a:t>
            </a:r>
            <a:r>
              <a:rPr lang="en-US" sz="2700">
                <a:solidFill>
                  <a:srgbClr val="374151"/>
                </a:solidFill>
                <a:latin typeface="Montserrat"/>
                <a:ea typeface="Montserrat"/>
                <a:cs typeface="Montserrat"/>
                <a:sym typeface="Montserrat"/>
              </a:rPr>
              <a:t>, such as the number of clients, profitability, lead generation, and frequency of use (list 5)</a:t>
            </a:r>
            <a:endParaRPr sz="2700"/>
          </a:p>
        </p:txBody>
      </p:sp>
      <p:sp>
        <p:nvSpPr>
          <p:cNvPr id="224" name="Google Shape;224;g252990747ba_0_80"/>
          <p:cNvSpPr/>
          <p:nvPr/>
        </p:nvSpPr>
        <p:spPr>
          <a:xfrm>
            <a:off x="735466" y="9334095"/>
            <a:ext cx="1520101" cy="427593"/>
          </a:xfrm>
          <a:custGeom>
            <a:rect b="b" l="l" r="r" t="t"/>
            <a:pathLst>
              <a:path extrusionOk="0" h="427593" w="1520101">
                <a:moveTo>
                  <a:pt x="0" y="0"/>
                </a:moveTo>
                <a:lnTo>
                  <a:pt x="1520101" y="0"/>
                </a:lnTo>
                <a:lnTo>
                  <a:pt x="1520101" y="427593"/>
                </a:lnTo>
                <a:lnTo>
                  <a:pt x="0" y="4275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22388" l="-42527" r="-37118" t="-136858"/>
            </a:stretch>
          </a:blipFill>
          <a:ln>
            <a:noFill/>
          </a:ln>
        </p:spPr>
      </p:sp>
      <p:sp>
        <p:nvSpPr>
          <p:cNvPr id="225" name="Google Shape;225;g252990747ba_0_80"/>
          <p:cNvSpPr/>
          <p:nvPr/>
        </p:nvSpPr>
        <p:spPr>
          <a:xfrm>
            <a:off x="16571156" y="9352973"/>
            <a:ext cx="1040628" cy="352079"/>
          </a:xfrm>
          <a:custGeom>
            <a:rect b="b" l="l" r="r" t="t"/>
            <a:pathLst>
              <a:path extrusionOk="0" h="352079" w="1040628">
                <a:moveTo>
                  <a:pt x="0" y="0"/>
                </a:moveTo>
                <a:lnTo>
                  <a:pt x="1040628" y="0"/>
                </a:lnTo>
                <a:lnTo>
                  <a:pt x="1040628" y="352079"/>
                </a:lnTo>
                <a:lnTo>
                  <a:pt x="0" y="3520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6" name="Google Shape;226;g252990747ba_0_80"/>
          <p:cNvSpPr/>
          <p:nvPr/>
        </p:nvSpPr>
        <p:spPr>
          <a:xfrm>
            <a:off x="2255567" y="9315216"/>
            <a:ext cx="1328654" cy="427593"/>
          </a:xfrm>
          <a:custGeom>
            <a:rect b="b" l="l" r="r" t="t"/>
            <a:pathLst>
              <a:path extrusionOk="0" h="427593" w="1328654">
                <a:moveTo>
                  <a:pt x="0" y="0"/>
                </a:moveTo>
                <a:lnTo>
                  <a:pt x="1328653" y="0"/>
                </a:lnTo>
                <a:lnTo>
                  <a:pt x="1328653" y="427593"/>
                </a:lnTo>
                <a:lnTo>
                  <a:pt x="0" y="4275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126652" l="-51768" r="-51277" t="-126641"/>
            </a:stretch>
          </a:blipFill>
          <a:ln>
            <a:noFill/>
          </a:ln>
        </p:spPr>
      </p:sp>
      <p:pic>
        <p:nvPicPr>
          <p:cNvPr id="227" name="Google Shape;227;g252990747ba_0_8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7431" y="716225"/>
            <a:ext cx="1490274" cy="740577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252990747ba_0_80"/>
          <p:cNvSpPr/>
          <p:nvPr/>
        </p:nvSpPr>
        <p:spPr>
          <a:xfrm>
            <a:off x="16927408" y="688940"/>
            <a:ext cx="693946" cy="644428"/>
          </a:xfrm>
          <a:custGeom>
            <a:rect b="b" l="l" r="r" t="t"/>
            <a:pathLst>
              <a:path extrusionOk="0" h="898158" w="1217449">
                <a:moveTo>
                  <a:pt x="0" y="0"/>
                </a:moveTo>
                <a:lnTo>
                  <a:pt x="1217449" y="0"/>
                </a:lnTo>
                <a:lnTo>
                  <a:pt x="1217449" y="898158"/>
                </a:lnTo>
                <a:lnTo>
                  <a:pt x="0" y="8981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-32899" l="-12419" r="-11589" t="-32548"/>
            </a:stretch>
          </a:blipFill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52990747ba_0_100"/>
          <p:cNvSpPr/>
          <p:nvPr/>
        </p:nvSpPr>
        <p:spPr>
          <a:xfrm>
            <a:off x="-25280" y="4777842"/>
            <a:ext cx="3610636" cy="4536138"/>
          </a:xfrm>
          <a:custGeom>
            <a:rect b="b" l="l" r="r" t="t"/>
            <a:pathLst>
              <a:path extrusionOk="0" h="1855271" w="2235688">
                <a:moveTo>
                  <a:pt x="0" y="0"/>
                </a:moveTo>
                <a:lnTo>
                  <a:pt x="2235688" y="0"/>
                </a:lnTo>
                <a:lnTo>
                  <a:pt x="2235688" y="1855271"/>
                </a:lnTo>
                <a:lnTo>
                  <a:pt x="0" y="1855271"/>
                </a:lnTo>
                <a:close/>
              </a:path>
            </a:pathLst>
          </a:custGeom>
          <a:solidFill>
            <a:srgbClr val="4285F3"/>
          </a:solidFill>
          <a:ln>
            <a:noFill/>
          </a:ln>
        </p:spPr>
      </p:sp>
      <p:sp>
        <p:nvSpPr>
          <p:cNvPr id="234" name="Google Shape;234;g252990747ba_0_100"/>
          <p:cNvSpPr/>
          <p:nvPr/>
        </p:nvSpPr>
        <p:spPr>
          <a:xfrm>
            <a:off x="-25280" y="1754467"/>
            <a:ext cx="7171411" cy="3266405"/>
          </a:xfrm>
          <a:custGeom>
            <a:rect b="b" l="l" r="r" t="t"/>
            <a:pathLst>
              <a:path extrusionOk="0" h="1335953" w="3032309">
                <a:moveTo>
                  <a:pt x="0" y="0"/>
                </a:moveTo>
                <a:lnTo>
                  <a:pt x="3032309" y="0"/>
                </a:lnTo>
                <a:lnTo>
                  <a:pt x="3032309" y="1335953"/>
                </a:lnTo>
                <a:lnTo>
                  <a:pt x="0" y="1335953"/>
                </a:lnTo>
                <a:close/>
              </a:path>
            </a:pathLst>
          </a:custGeom>
          <a:solidFill>
            <a:srgbClr val="F8BF23"/>
          </a:solidFill>
          <a:ln>
            <a:noFill/>
          </a:ln>
        </p:spPr>
      </p:sp>
      <p:sp>
        <p:nvSpPr>
          <p:cNvPr id="235" name="Google Shape;235;g252990747ba_0_100"/>
          <p:cNvSpPr/>
          <p:nvPr/>
        </p:nvSpPr>
        <p:spPr>
          <a:xfrm>
            <a:off x="-25282" y="0"/>
            <a:ext cx="6035601" cy="2173596"/>
          </a:xfrm>
          <a:custGeom>
            <a:rect b="b" l="l" r="r" t="t"/>
            <a:pathLst>
              <a:path extrusionOk="0" h="1010975" w="2621325">
                <a:moveTo>
                  <a:pt x="0" y="0"/>
                </a:moveTo>
                <a:lnTo>
                  <a:pt x="2621325" y="0"/>
                </a:lnTo>
                <a:lnTo>
                  <a:pt x="2621325" y="1010975"/>
                </a:lnTo>
                <a:lnTo>
                  <a:pt x="0" y="1010975"/>
                </a:lnTo>
                <a:close/>
              </a:path>
            </a:pathLst>
          </a:custGeom>
          <a:solidFill>
            <a:srgbClr val="EF2F30"/>
          </a:solidFill>
          <a:ln>
            <a:noFill/>
          </a:ln>
        </p:spPr>
      </p:sp>
      <p:sp>
        <p:nvSpPr>
          <p:cNvPr id="236" name="Google Shape;236;g252990747ba_0_100"/>
          <p:cNvSpPr/>
          <p:nvPr/>
        </p:nvSpPr>
        <p:spPr>
          <a:xfrm>
            <a:off x="3014711" y="0"/>
            <a:ext cx="10685501" cy="2173596"/>
          </a:xfrm>
          <a:custGeom>
            <a:rect b="b" l="l" r="r" t="t"/>
            <a:pathLst>
              <a:path extrusionOk="0" h="1010975" w="4370348">
                <a:moveTo>
                  <a:pt x="0" y="0"/>
                </a:moveTo>
                <a:lnTo>
                  <a:pt x="4370348" y="0"/>
                </a:lnTo>
                <a:lnTo>
                  <a:pt x="4370348" y="1010975"/>
                </a:lnTo>
                <a:lnTo>
                  <a:pt x="0" y="1010975"/>
                </a:lnTo>
                <a:close/>
              </a:path>
            </a:pathLst>
          </a:custGeom>
          <a:solidFill>
            <a:srgbClr val="4285F3"/>
          </a:solidFill>
          <a:ln>
            <a:noFill/>
          </a:ln>
        </p:spPr>
      </p:sp>
      <p:sp>
        <p:nvSpPr>
          <p:cNvPr id="237" name="Google Shape;237;g252990747ba_0_100"/>
          <p:cNvSpPr/>
          <p:nvPr/>
        </p:nvSpPr>
        <p:spPr>
          <a:xfrm>
            <a:off x="-25280" y="9130697"/>
            <a:ext cx="7169683" cy="1155869"/>
          </a:xfrm>
          <a:custGeom>
            <a:rect b="b" l="l" r="r" t="t"/>
            <a:pathLst>
              <a:path extrusionOk="0" h="1363857" w="3087054">
                <a:moveTo>
                  <a:pt x="0" y="0"/>
                </a:moveTo>
                <a:lnTo>
                  <a:pt x="3087054" y="0"/>
                </a:lnTo>
                <a:lnTo>
                  <a:pt x="3087054" y="1363857"/>
                </a:lnTo>
                <a:lnTo>
                  <a:pt x="0" y="1363857"/>
                </a:lnTo>
                <a:close/>
              </a:path>
            </a:pathLst>
          </a:custGeom>
          <a:solidFill>
            <a:srgbClr val="39A74C"/>
          </a:solidFill>
          <a:ln>
            <a:noFill/>
          </a:ln>
        </p:spPr>
      </p:sp>
      <p:sp>
        <p:nvSpPr>
          <p:cNvPr id="238" name="Google Shape;238;g252990747ba_0_100"/>
          <p:cNvSpPr/>
          <p:nvPr/>
        </p:nvSpPr>
        <p:spPr>
          <a:xfrm>
            <a:off x="6760328" y="9206807"/>
            <a:ext cx="7510732" cy="1080857"/>
          </a:xfrm>
          <a:custGeom>
            <a:rect b="b" l="l" r="r" t="t"/>
            <a:pathLst>
              <a:path extrusionOk="0" h="1363857" w="3071874">
                <a:moveTo>
                  <a:pt x="0" y="0"/>
                </a:moveTo>
                <a:lnTo>
                  <a:pt x="3071874" y="0"/>
                </a:lnTo>
                <a:lnTo>
                  <a:pt x="3071874" y="1363857"/>
                </a:lnTo>
                <a:lnTo>
                  <a:pt x="0" y="1363857"/>
                </a:lnTo>
                <a:close/>
              </a:path>
            </a:pathLst>
          </a:custGeom>
          <a:solidFill>
            <a:srgbClr val="EF2F30"/>
          </a:solidFill>
          <a:ln>
            <a:noFill/>
          </a:ln>
        </p:spPr>
      </p:sp>
      <p:sp>
        <p:nvSpPr>
          <p:cNvPr id="239" name="Google Shape;239;g252990747ba_0_100"/>
          <p:cNvSpPr/>
          <p:nvPr/>
        </p:nvSpPr>
        <p:spPr>
          <a:xfrm>
            <a:off x="11731395" y="1988509"/>
            <a:ext cx="6553046" cy="4536138"/>
          </a:xfrm>
          <a:custGeom>
            <a:rect b="b" l="l" r="r" t="t"/>
            <a:pathLst>
              <a:path extrusionOk="0" h="1855271" w="3023320">
                <a:moveTo>
                  <a:pt x="0" y="0"/>
                </a:moveTo>
                <a:lnTo>
                  <a:pt x="3023320" y="0"/>
                </a:lnTo>
                <a:lnTo>
                  <a:pt x="3023320" y="1855271"/>
                </a:lnTo>
                <a:lnTo>
                  <a:pt x="0" y="1855271"/>
                </a:lnTo>
                <a:close/>
              </a:path>
            </a:pathLst>
          </a:custGeom>
          <a:solidFill>
            <a:srgbClr val="4285F3"/>
          </a:solidFill>
          <a:ln>
            <a:noFill/>
          </a:ln>
        </p:spPr>
      </p:sp>
      <p:sp>
        <p:nvSpPr>
          <p:cNvPr id="240" name="Google Shape;240;g252990747ba_0_100"/>
          <p:cNvSpPr/>
          <p:nvPr/>
        </p:nvSpPr>
        <p:spPr>
          <a:xfrm>
            <a:off x="13703122" y="6306658"/>
            <a:ext cx="4581785" cy="3266405"/>
          </a:xfrm>
          <a:custGeom>
            <a:rect b="b" l="l" r="r" t="t"/>
            <a:pathLst>
              <a:path extrusionOk="0" h="1335953" w="2913695">
                <a:moveTo>
                  <a:pt x="0" y="0"/>
                </a:moveTo>
                <a:lnTo>
                  <a:pt x="2913695" y="0"/>
                </a:lnTo>
                <a:lnTo>
                  <a:pt x="2913695" y="1335953"/>
                </a:lnTo>
                <a:lnTo>
                  <a:pt x="0" y="1335953"/>
                </a:lnTo>
                <a:close/>
              </a:path>
            </a:pathLst>
          </a:custGeom>
          <a:solidFill>
            <a:srgbClr val="F8BF23"/>
          </a:solidFill>
          <a:ln>
            <a:noFill/>
          </a:ln>
        </p:spPr>
      </p:sp>
      <p:sp>
        <p:nvSpPr>
          <p:cNvPr id="241" name="Google Shape;241;g252990747ba_0_100"/>
          <p:cNvSpPr/>
          <p:nvPr/>
        </p:nvSpPr>
        <p:spPr>
          <a:xfrm>
            <a:off x="13703122" y="0"/>
            <a:ext cx="4583816" cy="2173596"/>
          </a:xfrm>
          <a:custGeom>
            <a:rect b="b" l="l" r="r" t="t"/>
            <a:pathLst>
              <a:path extrusionOk="0" h="1010975" w="2447966">
                <a:moveTo>
                  <a:pt x="0" y="0"/>
                </a:moveTo>
                <a:lnTo>
                  <a:pt x="2447966" y="0"/>
                </a:lnTo>
                <a:lnTo>
                  <a:pt x="2447966" y="1010975"/>
                </a:lnTo>
                <a:lnTo>
                  <a:pt x="0" y="1010975"/>
                </a:lnTo>
                <a:close/>
              </a:path>
            </a:pathLst>
          </a:custGeom>
          <a:solidFill>
            <a:srgbClr val="EF2F30"/>
          </a:solidFill>
          <a:ln>
            <a:noFill/>
          </a:ln>
        </p:spPr>
      </p:sp>
      <p:sp>
        <p:nvSpPr>
          <p:cNvPr id="242" name="Google Shape;242;g252990747ba_0_100"/>
          <p:cNvSpPr/>
          <p:nvPr/>
        </p:nvSpPr>
        <p:spPr>
          <a:xfrm>
            <a:off x="13703122" y="9206807"/>
            <a:ext cx="4581785" cy="1080857"/>
          </a:xfrm>
          <a:custGeom>
            <a:rect b="b" l="l" r="r" t="t"/>
            <a:pathLst>
              <a:path extrusionOk="0" h="1363857" w="2913695">
                <a:moveTo>
                  <a:pt x="0" y="0"/>
                </a:moveTo>
                <a:lnTo>
                  <a:pt x="2913695" y="0"/>
                </a:lnTo>
                <a:lnTo>
                  <a:pt x="2913695" y="1363857"/>
                </a:lnTo>
                <a:lnTo>
                  <a:pt x="0" y="1363857"/>
                </a:lnTo>
                <a:close/>
              </a:path>
            </a:pathLst>
          </a:custGeom>
          <a:solidFill>
            <a:srgbClr val="39A74C"/>
          </a:solidFill>
          <a:ln>
            <a:noFill/>
          </a:ln>
        </p:spPr>
      </p:sp>
      <p:sp>
        <p:nvSpPr>
          <p:cNvPr id="243" name="Google Shape;243;g252990747ba_0_100"/>
          <p:cNvSpPr/>
          <p:nvPr/>
        </p:nvSpPr>
        <p:spPr>
          <a:xfrm>
            <a:off x="228600" y="266701"/>
            <a:ext cx="17754600" cy="9753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252990747ba_0_100"/>
          <p:cNvSpPr txBox="1"/>
          <p:nvPr/>
        </p:nvSpPr>
        <p:spPr>
          <a:xfrm>
            <a:off x="2662675" y="3429000"/>
            <a:ext cx="12645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Technological Integration: </a:t>
            </a:r>
            <a:r>
              <a:rPr lang="en-US" sz="2700">
                <a:solidFill>
                  <a:srgbClr val="374151"/>
                </a:solidFill>
                <a:latin typeface="Montserrat"/>
                <a:ea typeface="Montserrat"/>
                <a:cs typeface="Montserrat"/>
                <a:sym typeface="Montserrat"/>
              </a:rPr>
              <a:t>Highlight the distinctive qualities of your product that differentiate it from other solutions addressing the same issue.</a:t>
            </a:r>
            <a:endParaRPr sz="2700"/>
          </a:p>
        </p:txBody>
      </p:sp>
      <p:sp>
        <p:nvSpPr>
          <p:cNvPr id="245" name="Google Shape;245;g252990747ba_0_100"/>
          <p:cNvSpPr/>
          <p:nvPr/>
        </p:nvSpPr>
        <p:spPr>
          <a:xfrm>
            <a:off x="735466" y="9334095"/>
            <a:ext cx="1520101" cy="427593"/>
          </a:xfrm>
          <a:custGeom>
            <a:rect b="b" l="l" r="r" t="t"/>
            <a:pathLst>
              <a:path extrusionOk="0" h="427593" w="1520101">
                <a:moveTo>
                  <a:pt x="0" y="0"/>
                </a:moveTo>
                <a:lnTo>
                  <a:pt x="1520101" y="0"/>
                </a:lnTo>
                <a:lnTo>
                  <a:pt x="1520101" y="427593"/>
                </a:lnTo>
                <a:lnTo>
                  <a:pt x="0" y="4275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22388" l="-42527" r="-37118" t="-136858"/>
            </a:stretch>
          </a:blipFill>
          <a:ln>
            <a:noFill/>
          </a:ln>
        </p:spPr>
      </p:sp>
      <p:sp>
        <p:nvSpPr>
          <p:cNvPr id="246" name="Google Shape;246;g252990747ba_0_100"/>
          <p:cNvSpPr/>
          <p:nvPr/>
        </p:nvSpPr>
        <p:spPr>
          <a:xfrm>
            <a:off x="16571156" y="9352973"/>
            <a:ext cx="1040628" cy="352079"/>
          </a:xfrm>
          <a:custGeom>
            <a:rect b="b" l="l" r="r" t="t"/>
            <a:pathLst>
              <a:path extrusionOk="0" h="352079" w="1040628">
                <a:moveTo>
                  <a:pt x="0" y="0"/>
                </a:moveTo>
                <a:lnTo>
                  <a:pt x="1040628" y="0"/>
                </a:lnTo>
                <a:lnTo>
                  <a:pt x="1040628" y="352079"/>
                </a:lnTo>
                <a:lnTo>
                  <a:pt x="0" y="3520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7" name="Google Shape;247;g252990747ba_0_100"/>
          <p:cNvSpPr/>
          <p:nvPr/>
        </p:nvSpPr>
        <p:spPr>
          <a:xfrm>
            <a:off x="2255567" y="9315216"/>
            <a:ext cx="1328654" cy="427593"/>
          </a:xfrm>
          <a:custGeom>
            <a:rect b="b" l="l" r="r" t="t"/>
            <a:pathLst>
              <a:path extrusionOk="0" h="427593" w="1328654">
                <a:moveTo>
                  <a:pt x="0" y="0"/>
                </a:moveTo>
                <a:lnTo>
                  <a:pt x="1328653" y="0"/>
                </a:lnTo>
                <a:lnTo>
                  <a:pt x="1328653" y="427593"/>
                </a:lnTo>
                <a:lnTo>
                  <a:pt x="0" y="4275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126652" l="-51768" r="-51277" t="-126641"/>
            </a:stretch>
          </a:blipFill>
          <a:ln>
            <a:noFill/>
          </a:ln>
        </p:spPr>
      </p:sp>
      <p:pic>
        <p:nvPicPr>
          <p:cNvPr id="248" name="Google Shape;248;g252990747ba_0_10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7431" y="716225"/>
            <a:ext cx="1490274" cy="740577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252990747ba_0_100"/>
          <p:cNvSpPr/>
          <p:nvPr/>
        </p:nvSpPr>
        <p:spPr>
          <a:xfrm>
            <a:off x="16927408" y="688940"/>
            <a:ext cx="693946" cy="644428"/>
          </a:xfrm>
          <a:custGeom>
            <a:rect b="b" l="l" r="r" t="t"/>
            <a:pathLst>
              <a:path extrusionOk="0" h="898158" w="1217449">
                <a:moveTo>
                  <a:pt x="0" y="0"/>
                </a:moveTo>
                <a:lnTo>
                  <a:pt x="1217449" y="0"/>
                </a:lnTo>
                <a:lnTo>
                  <a:pt x="1217449" y="898158"/>
                </a:lnTo>
                <a:lnTo>
                  <a:pt x="0" y="8981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-32899" l="-12419" r="-11589" t="-32548"/>
            </a:stretch>
          </a:blipFill>
          <a:ln>
            <a:noFill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52990747ba_0_120"/>
          <p:cNvSpPr/>
          <p:nvPr/>
        </p:nvSpPr>
        <p:spPr>
          <a:xfrm>
            <a:off x="-25280" y="4777842"/>
            <a:ext cx="3610636" cy="4536138"/>
          </a:xfrm>
          <a:custGeom>
            <a:rect b="b" l="l" r="r" t="t"/>
            <a:pathLst>
              <a:path extrusionOk="0" h="1855271" w="2235688">
                <a:moveTo>
                  <a:pt x="0" y="0"/>
                </a:moveTo>
                <a:lnTo>
                  <a:pt x="2235688" y="0"/>
                </a:lnTo>
                <a:lnTo>
                  <a:pt x="2235688" y="1855271"/>
                </a:lnTo>
                <a:lnTo>
                  <a:pt x="0" y="1855271"/>
                </a:lnTo>
                <a:close/>
              </a:path>
            </a:pathLst>
          </a:custGeom>
          <a:solidFill>
            <a:srgbClr val="4285F3"/>
          </a:solidFill>
          <a:ln>
            <a:noFill/>
          </a:ln>
        </p:spPr>
      </p:sp>
      <p:sp>
        <p:nvSpPr>
          <p:cNvPr id="255" name="Google Shape;255;g252990747ba_0_120"/>
          <p:cNvSpPr/>
          <p:nvPr/>
        </p:nvSpPr>
        <p:spPr>
          <a:xfrm>
            <a:off x="-25280" y="1754467"/>
            <a:ext cx="7171411" cy="3266405"/>
          </a:xfrm>
          <a:custGeom>
            <a:rect b="b" l="l" r="r" t="t"/>
            <a:pathLst>
              <a:path extrusionOk="0" h="1335953" w="3032309">
                <a:moveTo>
                  <a:pt x="0" y="0"/>
                </a:moveTo>
                <a:lnTo>
                  <a:pt x="3032309" y="0"/>
                </a:lnTo>
                <a:lnTo>
                  <a:pt x="3032309" y="1335953"/>
                </a:lnTo>
                <a:lnTo>
                  <a:pt x="0" y="1335953"/>
                </a:lnTo>
                <a:close/>
              </a:path>
            </a:pathLst>
          </a:custGeom>
          <a:solidFill>
            <a:srgbClr val="F8BF23"/>
          </a:solidFill>
          <a:ln>
            <a:noFill/>
          </a:ln>
        </p:spPr>
      </p:sp>
      <p:sp>
        <p:nvSpPr>
          <p:cNvPr id="256" name="Google Shape;256;g252990747ba_0_120"/>
          <p:cNvSpPr/>
          <p:nvPr/>
        </p:nvSpPr>
        <p:spPr>
          <a:xfrm>
            <a:off x="-25282" y="0"/>
            <a:ext cx="6035601" cy="2173596"/>
          </a:xfrm>
          <a:custGeom>
            <a:rect b="b" l="l" r="r" t="t"/>
            <a:pathLst>
              <a:path extrusionOk="0" h="1010975" w="2621325">
                <a:moveTo>
                  <a:pt x="0" y="0"/>
                </a:moveTo>
                <a:lnTo>
                  <a:pt x="2621325" y="0"/>
                </a:lnTo>
                <a:lnTo>
                  <a:pt x="2621325" y="1010975"/>
                </a:lnTo>
                <a:lnTo>
                  <a:pt x="0" y="1010975"/>
                </a:lnTo>
                <a:close/>
              </a:path>
            </a:pathLst>
          </a:custGeom>
          <a:solidFill>
            <a:srgbClr val="EF2F30"/>
          </a:solidFill>
          <a:ln>
            <a:noFill/>
          </a:ln>
        </p:spPr>
      </p:sp>
      <p:sp>
        <p:nvSpPr>
          <p:cNvPr id="257" name="Google Shape;257;g252990747ba_0_120"/>
          <p:cNvSpPr/>
          <p:nvPr/>
        </p:nvSpPr>
        <p:spPr>
          <a:xfrm>
            <a:off x="3014711" y="0"/>
            <a:ext cx="10685501" cy="2173596"/>
          </a:xfrm>
          <a:custGeom>
            <a:rect b="b" l="l" r="r" t="t"/>
            <a:pathLst>
              <a:path extrusionOk="0" h="1010975" w="4370348">
                <a:moveTo>
                  <a:pt x="0" y="0"/>
                </a:moveTo>
                <a:lnTo>
                  <a:pt x="4370348" y="0"/>
                </a:lnTo>
                <a:lnTo>
                  <a:pt x="4370348" y="1010975"/>
                </a:lnTo>
                <a:lnTo>
                  <a:pt x="0" y="1010975"/>
                </a:lnTo>
                <a:close/>
              </a:path>
            </a:pathLst>
          </a:custGeom>
          <a:solidFill>
            <a:srgbClr val="4285F3"/>
          </a:solidFill>
          <a:ln>
            <a:noFill/>
          </a:ln>
        </p:spPr>
      </p:sp>
      <p:sp>
        <p:nvSpPr>
          <p:cNvPr id="258" name="Google Shape;258;g252990747ba_0_120"/>
          <p:cNvSpPr/>
          <p:nvPr/>
        </p:nvSpPr>
        <p:spPr>
          <a:xfrm>
            <a:off x="-25280" y="9130697"/>
            <a:ext cx="7169683" cy="1155869"/>
          </a:xfrm>
          <a:custGeom>
            <a:rect b="b" l="l" r="r" t="t"/>
            <a:pathLst>
              <a:path extrusionOk="0" h="1363857" w="3087054">
                <a:moveTo>
                  <a:pt x="0" y="0"/>
                </a:moveTo>
                <a:lnTo>
                  <a:pt x="3087054" y="0"/>
                </a:lnTo>
                <a:lnTo>
                  <a:pt x="3087054" y="1363857"/>
                </a:lnTo>
                <a:lnTo>
                  <a:pt x="0" y="1363857"/>
                </a:lnTo>
                <a:close/>
              </a:path>
            </a:pathLst>
          </a:custGeom>
          <a:solidFill>
            <a:srgbClr val="39A74C"/>
          </a:solidFill>
          <a:ln>
            <a:noFill/>
          </a:ln>
        </p:spPr>
      </p:sp>
      <p:sp>
        <p:nvSpPr>
          <p:cNvPr id="259" name="Google Shape;259;g252990747ba_0_120"/>
          <p:cNvSpPr/>
          <p:nvPr/>
        </p:nvSpPr>
        <p:spPr>
          <a:xfrm>
            <a:off x="6760328" y="9206807"/>
            <a:ext cx="7510732" cy="1080857"/>
          </a:xfrm>
          <a:custGeom>
            <a:rect b="b" l="l" r="r" t="t"/>
            <a:pathLst>
              <a:path extrusionOk="0" h="1363857" w="3071874">
                <a:moveTo>
                  <a:pt x="0" y="0"/>
                </a:moveTo>
                <a:lnTo>
                  <a:pt x="3071874" y="0"/>
                </a:lnTo>
                <a:lnTo>
                  <a:pt x="3071874" y="1363857"/>
                </a:lnTo>
                <a:lnTo>
                  <a:pt x="0" y="1363857"/>
                </a:lnTo>
                <a:close/>
              </a:path>
            </a:pathLst>
          </a:custGeom>
          <a:solidFill>
            <a:srgbClr val="EF2F30"/>
          </a:solidFill>
          <a:ln>
            <a:noFill/>
          </a:ln>
        </p:spPr>
      </p:sp>
      <p:sp>
        <p:nvSpPr>
          <p:cNvPr id="260" name="Google Shape;260;g252990747ba_0_120"/>
          <p:cNvSpPr/>
          <p:nvPr/>
        </p:nvSpPr>
        <p:spPr>
          <a:xfrm>
            <a:off x="11731395" y="1988509"/>
            <a:ext cx="6553046" cy="4536138"/>
          </a:xfrm>
          <a:custGeom>
            <a:rect b="b" l="l" r="r" t="t"/>
            <a:pathLst>
              <a:path extrusionOk="0" h="1855271" w="3023320">
                <a:moveTo>
                  <a:pt x="0" y="0"/>
                </a:moveTo>
                <a:lnTo>
                  <a:pt x="3023320" y="0"/>
                </a:lnTo>
                <a:lnTo>
                  <a:pt x="3023320" y="1855271"/>
                </a:lnTo>
                <a:lnTo>
                  <a:pt x="0" y="1855271"/>
                </a:lnTo>
                <a:close/>
              </a:path>
            </a:pathLst>
          </a:custGeom>
          <a:solidFill>
            <a:srgbClr val="4285F3"/>
          </a:solidFill>
          <a:ln>
            <a:noFill/>
          </a:ln>
        </p:spPr>
      </p:sp>
      <p:sp>
        <p:nvSpPr>
          <p:cNvPr id="261" name="Google Shape;261;g252990747ba_0_120"/>
          <p:cNvSpPr/>
          <p:nvPr/>
        </p:nvSpPr>
        <p:spPr>
          <a:xfrm>
            <a:off x="13703122" y="6306658"/>
            <a:ext cx="4581785" cy="3266405"/>
          </a:xfrm>
          <a:custGeom>
            <a:rect b="b" l="l" r="r" t="t"/>
            <a:pathLst>
              <a:path extrusionOk="0" h="1335953" w="2913695">
                <a:moveTo>
                  <a:pt x="0" y="0"/>
                </a:moveTo>
                <a:lnTo>
                  <a:pt x="2913695" y="0"/>
                </a:lnTo>
                <a:lnTo>
                  <a:pt x="2913695" y="1335953"/>
                </a:lnTo>
                <a:lnTo>
                  <a:pt x="0" y="1335953"/>
                </a:lnTo>
                <a:close/>
              </a:path>
            </a:pathLst>
          </a:custGeom>
          <a:solidFill>
            <a:srgbClr val="F8BF23"/>
          </a:solidFill>
          <a:ln>
            <a:noFill/>
          </a:ln>
        </p:spPr>
      </p:sp>
      <p:sp>
        <p:nvSpPr>
          <p:cNvPr id="262" name="Google Shape;262;g252990747ba_0_120"/>
          <p:cNvSpPr/>
          <p:nvPr/>
        </p:nvSpPr>
        <p:spPr>
          <a:xfrm>
            <a:off x="13703122" y="0"/>
            <a:ext cx="4583816" cy="2173596"/>
          </a:xfrm>
          <a:custGeom>
            <a:rect b="b" l="l" r="r" t="t"/>
            <a:pathLst>
              <a:path extrusionOk="0" h="1010975" w="2447966">
                <a:moveTo>
                  <a:pt x="0" y="0"/>
                </a:moveTo>
                <a:lnTo>
                  <a:pt x="2447966" y="0"/>
                </a:lnTo>
                <a:lnTo>
                  <a:pt x="2447966" y="1010975"/>
                </a:lnTo>
                <a:lnTo>
                  <a:pt x="0" y="1010975"/>
                </a:lnTo>
                <a:close/>
              </a:path>
            </a:pathLst>
          </a:custGeom>
          <a:solidFill>
            <a:srgbClr val="EF2F30"/>
          </a:solidFill>
          <a:ln>
            <a:noFill/>
          </a:ln>
        </p:spPr>
      </p:sp>
      <p:sp>
        <p:nvSpPr>
          <p:cNvPr id="263" name="Google Shape;263;g252990747ba_0_120"/>
          <p:cNvSpPr/>
          <p:nvPr/>
        </p:nvSpPr>
        <p:spPr>
          <a:xfrm>
            <a:off x="13703122" y="9206807"/>
            <a:ext cx="4581785" cy="1080857"/>
          </a:xfrm>
          <a:custGeom>
            <a:rect b="b" l="l" r="r" t="t"/>
            <a:pathLst>
              <a:path extrusionOk="0" h="1363857" w="2913695">
                <a:moveTo>
                  <a:pt x="0" y="0"/>
                </a:moveTo>
                <a:lnTo>
                  <a:pt x="2913695" y="0"/>
                </a:lnTo>
                <a:lnTo>
                  <a:pt x="2913695" y="1363857"/>
                </a:lnTo>
                <a:lnTo>
                  <a:pt x="0" y="1363857"/>
                </a:lnTo>
                <a:close/>
              </a:path>
            </a:pathLst>
          </a:custGeom>
          <a:solidFill>
            <a:srgbClr val="39A74C"/>
          </a:solidFill>
          <a:ln>
            <a:noFill/>
          </a:ln>
        </p:spPr>
      </p:sp>
      <p:sp>
        <p:nvSpPr>
          <p:cNvPr id="264" name="Google Shape;264;g252990747ba_0_120"/>
          <p:cNvSpPr/>
          <p:nvPr/>
        </p:nvSpPr>
        <p:spPr>
          <a:xfrm>
            <a:off x="228600" y="266701"/>
            <a:ext cx="17754600" cy="9753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252990747ba_0_120"/>
          <p:cNvSpPr txBox="1"/>
          <p:nvPr/>
        </p:nvSpPr>
        <p:spPr>
          <a:xfrm>
            <a:off x="2662675" y="3429000"/>
            <a:ext cx="126456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Marketing Strategy:</a:t>
            </a:r>
            <a:r>
              <a:rPr lang="en-US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700">
                <a:solidFill>
                  <a:srgbClr val="374151"/>
                </a:solidFill>
                <a:latin typeface="Montserrat"/>
                <a:ea typeface="Montserrat"/>
                <a:cs typeface="Montserrat"/>
                <a:sym typeface="Montserrat"/>
              </a:rPr>
              <a:t>Devise a comprehensive plan to promote your product across various communication channels, including online platforms like Instagram, Facebook, email campaigns, as well as offline methods such as flyers.</a:t>
            </a:r>
            <a:endParaRPr sz="2700"/>
          </a:p>
        </p:txBody>
      </p:sp>
      <p:sp>
        <p:nvSpPr>
          <p:cNvPr id="266" name="Google Shape;266;g252990747ba_0_120"/>
          <p:cNvSpPr/>
          <p:nvPr/>
        </p:nvSpPr>
        <p:spPr>
          <a:xfrm>
            <a:off x="735466" y="9334095"/>
            <a:ext cx="1520101" cy="427593"/>
          </a:xfrm>
          <a:custGeom>
            <a:rect b="b" l="l" r="r" t="t"/>
            <a:pathLst>
              <a:path extrusionOk="0" h="427593" w="1520101">
                <a:moveTo>
                  <a:pt x="0" y="0"/>
                </a:moveTo>
                <a:lnTo>
                  <a:pt x="1520101" y="0"/>
                </a:lnTo>
                <a:lnTo>
                  <a:pt x="1520101" y="427593"/>
                </a:lnTo>
                <a:lnTo>
                  <a:pt x="0" y="4275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22388" l="-42527" r="-37118" t="-136858"/>
            </a:stretch>
          </a:blipFill>
          <a:ln>
            <a:noFill/>
          </a:ln>
        </p:spPr>
      </p:sp>
      <p:sp>
        <p:nvSpPr>
          <p:cNvPr id="267" name="Google Shape;267;g252990747ba_0_120"/>
          <p:cNvSpPr/>
          <p:nvPr/>
        </p:nvSpPr>
        <p:spPr>
          <a:xfrm>
            <a:off x="16571156" y="9352973"/>
            <a:ext cx="1040628" cy="352079"/>
          </a:xfrm>
          <a:custGeom>
            <a:rect b="b" l="l" r="r" t="t"/>
            <a:pathLst>
              <a:path extrusionOk="0" h="352079" w="1040628">
                <a:moveTo>
                  <a:pt x="0" y="0"/>
                </a:moveTo>
                <a:lnTo>
                  <a:pt x="1040628" y="0"/>
                </a:lnTo>
                <a:lnTo>
                  <a:pt x="1040628" y="352079"/>
                </a:lnTo>
                <a:lnTo>
                  <a:pt x="0" y="3520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8" name="Google Shape;268;g252990747ba_0_120"/>
          <p:cNvSpPr/>
          <p:nvPr/>
        </p:nvSpPr>
        <p:spPr>
          <a:xfrm>
            <a:off x="2255567" y="9315216"/>
            <a:ext cx="1328654" cy="427593"/>
          </a:xfrm>
          <a:custGeom>
            <a:rect b="b" l="l" r="r" t="t"/>
            <a:pathLst>
              <a:path extrusionOk="0" h="427593" w="1328654">
                <a:moveTo>
                  <a:pt x="0" y="0"/>
                </a:moveTo>
                <a:lnTo>
                  <a:pt x="1328653" y="0"/>
                </a:lnTo>
                <a:lnTo>
                  <a:pt x="1328653" y="427593"/>
                </a:lnTo>
                <a:lnTo>
                  <a:pt x="0" y="4275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126652" l="-51768" r="-51277" t="-126641"/>
            </a:stretch>
          </a:blipFill>
          <a:ln>
            <a:noFill/>
          </a:ln>
        </p:spPr>
      </p:sp>
      <p:pic>
        <p:nvPicPr>
          <p:cNvPr id="269" name="Google Shape;269;g252990747ba_0_1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7431" y="716225"/>
            <a:ext cx="1490274" cy="740577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g252990747ba_0_120"/>
          <p:cNvSpPr/>
          <p:nvPr/>
        </p:nvSpPr>
        <p:spPr>
          <a:xfrm>
            <a:off x="16927408" y="688940"/>
            <a:ext cx="693946" cy="644428"/>
          </a:xfrm>
          <a:custGeom>
            <a:rect b="b" l="l" r="r" t="t"/>
            <a:pathLst>
              <a:path extrusionOk="0" h="898158" w="1217449">
                <a:moveTo>
                  <a:pt x="0" y="0"/>
                </a:moveTo>
                <a:lnTo>
                  <a:pt x="1217449" y="0"/>
                </a:lnTo>
                <a:lnTo>
                  <a:pt x="1217449" y="898158"/>
                </a:lnTo>
                <a:lnTo>
                  <a:pt x="0" y="8981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-32899" l="-12419" r="-11589" t="-32548"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