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16"/>
  </p:notesMasterIdLst>
  <p:handoutMasterIdLst>
    <p:handoutMasterId r:id="rId17"/>
  </p:handoutMasterIdLst>
  <p:sldIdLst>
    <p:sldId id="256" r:id="rId2"/>
    <p:sldId id="258" r:id="rId3"/>
    <p:sldId id="383" r:id="rId4"/>
    <p:sldId id="406" r:id="rId5"/>
    <p:sldId id="384" r:id="rId6"/>
    <p:sldId id="393" r:id="rId7"/>
    <p:sldId id="394" r:id="rId8"/>
    <p:sldId id="430" r:id="rId9"/>
    <p:sldId id="431" r:id="rId10"/>
    <p:sldId id="432" r:id="rId11"/>
    <p:sldId id="433" r:id="rId12"/>
    <p:sldId id="434" r:id="rId13"/>
    <p:sldId id="435" r:id="rId14"/>
    <p:sldId id="436" r:id="rId15"/>
  </p:sldIdLst>
  <p:sldSz cx="12192000" cy="6858000"/>
  <p:notesSz cx="6797675" cy="9928225"/>
  <p:defaultTextStyle>
    <a:defPPr>
      <a:defRPr lang="de-DE"/>
    </a:defPPr>
    <a:lvl1pPr algn="l" rtl="0" fontAlgn="base">
      <a:spcBef>
        <a:spcPct val="0"/>
      </a:spcBef>
      <a:spcAft>
        <a:spcPct val="0"/>
      </a:spcAft>
      <a:defRPr kern="1200">
        <a:solidFill>
          <a:schemeClr val="tx1"/>
        </a:solidFill>
        <a:latin typeface="Frutiger LT Com 55 Roman" pitchFamily="1" charset="0"/>
        <a:ea typeface="+mn-ea"/>
        <a:cs typeface="+mn-cs"/>
      </a:defRPr>
    </a:lvl1pPr>
    <a:lvl2pPr marL="457200" algn="l" rtl="0" fontAlgn="base">
      <a:spcBef>
        <a:spcPct val="0"/>
      </a:spcBef>
      <a:spcAft>
        <a:spcPct val="0"/>
      </a:spcAft>
      <a:defRPr kern="1200">
        <a:solidFill>
          <a:schemeClr val="tx1"/>
        </a:solidFill>
        <a:latin typeface="Frutiger LT Com 55 Roman" pitchFamily="1" charset="0"/>
        <a:ea typeface="+mn-ea"/>
        <a:cs typeface="+mn-cs"/>
      </a:defRPr>
    </a:lvl2pPr>
    <a:lvl3pPr marL="914400" algn="l" rtl="0" fontAlgn="base">
      <a:spcBef>
        <a:spcPct val="0"/>
      </a:spcBef>
      <a:spcAft>
        <a:spcPct val="0"/>
      </a:spcAft>
      <a:defRPr kern="1200">
        <a:solidFill>
          <a:schemeClr val="tx1"/>
        </a:solidFill>
        <a:latin typeface="Frutiger LT Com 55 Roman" pitchFamily="1" charset="0"/>
        <a:ea typeface="+mn-ea"/>
        <a:cs typeface="+mn-cs"/>
      </a:defRPr>
    </a:lvl3pPr>
    <a:lvl4pPr marL="1371600" algn="l" rtl="0" fontAlgn="base">
      <a:spcBef>
        <a:spcPct val="0"/>
      </a:spcBef>
      <a:spcAft>
        <a:spcPct val="0"/>
      </a:spcAft>
      <a:defRPr kern="1200">
        <a:solidFill>
          <a:schemeClr val="tx1"/>
        </a:solidFill>
        <a:latin typeface="Frutiger LT Com 55 Roman" pitchFamily="1" charset="0"/>
        <a:ea typeface="+mn-ea"/>
        <a:cs typeface="+mn-cs"/>
      </a:defRPr>
    </a:lvl4pPr>
    <a:lvl5pPr marL="1828800" algn="l" rtl="0" fontAlgn="base">
      <a:spcBef>
        <a:spcPct val="0"/>
      </a:spcBef>
      <a:spcAft>
        <a:spcPct val="0"/>
      </a:spcAft>
      <a:defRPr kern="1200">
        <a:solidFill>
          <a:schemeClr val="tx1"/>
        </a:solidFill>
        <a:latin typeface="Frutiger LT Com 55 Roman" pitchFamily="1" charset="0"/>
        <a:ea typeface="+mn-ea"/>
        <a:cs typeface="+mn-cs"/>
      </a:defRPr>
    </a:lvl5pPr>
    <a:lvl6pPr marL="2286000" algn="l" defTabSz="914400" rtl="0" eaLnBrk="1" latinLnBrk="0" hangingPunct="1">
      <a:defRPr kern="1200">
        <a:solidFill>
          <a:schemeClr val="tx1"/>
        </a:solidFill>
        <a:latin typeface="Frutiger LT Com 55 Roman" pitchFamily="1" charset="0"/>
        <a:ea typeface="+mn-ea"/>
        <a:cs typeface="+mn-cs"/>
      </a:defRPr>
    </a:lvl6pPr>
    <a:lvl7pPr marL="2743200" algn="l" defTabSz="914400" rtl="0" eaLnBrk="1" latinLnBrk="0" hangingPunct="1">
      <a:defRPr kern="1200">
        <a:solidFill>
          <a:schemeClr val="tx1"/>
        </a:solidFill>
        <a:latin typeface="Frutiger LT Com 55 Roman" pitchFamily="1" charset="0"/>
        <a:ea typeface="+mn-ea"/>
        <a:cs typeface="+mn-cs"/>
      </a:defRPr>
    </a:lvl7pPr>
    <a:lvl8pPr marL="3200400" algn="l" defTabSz="914400" rtl="0" eaLnBrk="1" latinLnBrk="0" hangingPunct="1">
      <a:defRPr kern="1200">
        <a:solidFill>
          <a:schemeClr val="tx1"/>
        </a:solidFill>
        <a:latin typeface="Frutiger LT Com 55 Roman" pitchFamily="1" charset="0"/>
        <a:ea typeface="+mn-ea"/>
        <a:cs typeface="+mn-cs"/>
      </a:defRPr>
    </a:lvl8pPr>
    <a:lvl9pPr marL="3657600" algn="l" defTabSz="914400" rtl="0" eaLnBrk="1" latinLnBrk="0" hangingPunct="1">
      <a:defRPr kern="1200">
        <a:solidFill>
          <a:schemeClr val="tx1"/>
        </a:solidFill>
        <a:latin typeface="Frutiger LT Com 55 Roman" pitchFamily="1" charset="0"/>
        <a:ea typeface="+mn-ea"/>
        <a:cs typeface="+mn-cs"/>
      </a:defRPr>
    </a:lvl9pPr>
  </p:defaultTextStyle>
  <p:extLst>
    <p:ext uri="{EFAFB233-063F-42B5-8137-9DF3F51BA10A}">
      <p15:sldGuideLst xmlns:p15="http://schemas.microsoft.com/office/powerpoint/2012/main">
        <p15:guide id="1" orient="horz" pos="4229" userDrawn="1">
          <p15:clr>
            <a:srgbClr val="A4A3A4"/>
          </p15:clr>
        </p15:guide>
        <p15:guide id="2" pos="7287" userDrawn="1">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896272"/>
    <a:srgbClr val="7A385D"/>
    <a:srgbClr val="FF0000"/>
    <a:srgbClr val="4A014A"/>
    <a:srgbClr val="0000C4"/>
    <a:srgbClr val="FF1F1F"/>
    <a:srgbClr val="7D7D00"/>
    <a:srgbClr val="179C7D"/>
    <a:srgbClr val="C600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11" autoAdjust="0"/>
    <p:restoredTop sz="96395" autoAdjust="0"/>
  </p:normalViewPr>
  <p:slideViewPr>
    <p:cSldViewPr>
      <p:cViewPr varScale="1">
        <p:scale>
          <a:sx n="117" d="100"/>
          <a:sy n="117" d="100"/>
        </p:scale>
        <p:origin x="159" y="66"/>
      </p:cViewPr>
      <p:guideLst>
        <p:guide orient="horz" pos="4229"/>
        <p:guide pos="728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5550"/>
    </p:cViewPr>
  </p:sorterViewPr>
  <p:notesViewPr>
    <p:cSldViewPr>
      <p:cViewPr varScale="1">
        <p:scale>
          <a:sx n="81" d="100"/>
          <a:sy n="81" d="100"/>
        </p:scale>
        <p:origin x="3996" y="9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F112D662-6E4C-41A3-9AF7-F7833C0146E8}" type="datetimeFigureOut">
              <a:rPr lang="de-DE" smtClean="0"/>
              <a:t>12.03.2021</a:t>
            </a:fld>
            <a:endParaRPr lang="de-DE"/>
          </a:p>
        </p:txBody>
      </p:sp>
      <p:sp>
        <p:nvSpPr>
          <p:cNvPr id="4" name="Fußzeilenplatzhalter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8F4A5F15-8E53-4725-946B-F4F3306F1D07}" type="slidenum">
              <a:rPr lang="de-DE" smtClean="0"/>
              <a:t>‹Nr.›</a:t>
            </a:fld>
            <a:endParaRPr lang="de-DE"/>
          </a:p>
        </p:txBody>
      </p:sp>
    </p:spTree>
    <p:extLst>
      <p:ext uri="{BB962C8B-B14F-4D97-AF65-F5344CB8AC3E}">
        <p14:creationId xmlns:p14="http://schemas.microsoft.com/office/powerpoint/2010/main" val="25851771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D17DFED6-11DC-4245-BDEA-D42DF3A80D56}" type="datetimeFigureOut">
              <a:rPr lang="de-DE" smtClean="0"/>
              <a:t>11.03.2021</a:t>
            </a:fld>
            <a:endParaRPr lang="de-DE"/>
          </a:p>
        </p:txBody>
      </p:sp>
      <p:sp>
        <p:nvSpPr>
          <p:cNvPr id="4" name="Folienbildplatzhalt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9A96BC2C-4B45-4A26-BA25-0F8425105B15}" type="slidenum">
              <a:rPr lang="de-DE" smtClean="0"/>
              <a:t>‹Nr.›</a:t>
            </a:fld>
            <a:endParaRPr lang="de-DE"/>
          </a:p>
        </p:txBody>
      </p:sp>
    </p:spTree>
    <p:extLst>
      <p:ext uri="{BB962C8B-B14F-4D97-AF65-F5344CB8AC3E}">
        <p14:creationId xmlns:p14="http://schemas.microsoft.com/office/powerpoint/2010/main" val="4002448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9A96BC2C-4B45-4A26-BA25-0F8425105B15}" type="slidenum">
              <a:rPr lang="de-DE" smtClean="0"/>
              <a:t>1</a:t>
            </a:fld>
            <a:endParaRPr lang="de-DE"/>
          </a:p>
        </p:txBody>
      </p:sp>
    </p:spTree>
    <p:extLst>
      <p:ext uri="{BB962C8B-B14F-4D97-AF65-F5344CB8AC3E}">
        <p14:creationId xmlns:p14="http://schemas.microsoft.com/office/powerpoint/2010/main" val="17268327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07963" y="569913"/>
            <a:ext cx="7224713" cy="4065587"/>
          </a:xfrm>
        </p:spPr>
      </p:sp>
      <p:sp>
        <p:nvSpPr>
          <p:cNvPr id="3" name="Notizenplatzhalter 2"/>
          <p:cNvSpPr>
            <a:spLocks noGrp="1"/>
          </p:cNvSpPr>
          <p:nvPr>
            <p:ph type="body" idx="1"/>
          </p:nvPr>
        </p:nvSpPr>
        <p:spPr/>
        <p:txBody>
          <a:bodyPr>
            <a:normAutofit/>
          </a:bodyPr>
          <a:lstStyle/>
          <a:p>
            <a:endParaRPr lang="de-DE" dirty="0"/>
          </a:p>
        </p:txBody>
      </p:sp>
    </p:spTree>
    <p:extLst>
      <p:ext uri="{BB962C8B-B14F-4D97-AF65-F5344CB8AC3E}">
        <p14:creationId xmlns:p14="http://schemas.microsoft.com/office/powerpoint/2010/main" val="2774814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aseline="0" dirty="0"/>
              <a:t>Zusammenfassend möchte ich nun noch einmal meine Forschung präsentieren. Einsteigen werde ich mit einer kurzen Übersicht über die verschiedenen Reichweiten von Influencern und Publikumszeitschriften. Danach folgt eine kurze Einführung in den Forschungsgegenstand. Anschließend werde ich die daraus entwickelten Hypothesen erklären, meine Methodik erläutern und schlussendlich meine Ergebnisse vorstellen. </a:t>
            </a:r>
            <a:endParaRPr lang="de-DE" dirty="0"/>
          </a:p>
          <a:p>
            <a:endParaRPr lang="de-DE" dirty="0"/>
          </a:p>
        </p:txBody>
      </p:sp>
      <p:sp>
        <p:nvSpPr>
          <p:cNvPr id="4" name="Foliennummernplatzhalter 3"/>
          <p:cNvSpPr>
            <a:spLocks noGrp="1"/>
          </p:cNvSpPr>
          <p:nvPr>
            <p:ph type="sldNum" sz="quarter" idx="5"/>
          </p:nvPr>
        </p:nvSpPr>
        <p:spPr/>
        <p:txBody>
          <a:bodyPr/>
          <a:lstStyle/>
          <a:p>
            <a:fld id="{D3D246BA-3131-4F97-8F98-2222C6009501}" type="slidenum">
              <a:rPr lang="de-DE" smtClean="0"/>
              <a:t>2</a:t>
            </a:fld>
            <a:endParaRPr lang="de-DE"/>
          </a:p>
        </p:txBody>
      </p:sp>
    </p:spTree>
    <p:extLst>
      <p:ext uri="{BB962C8B-B14F-4D97-AF65-F5344CB8AC3E}">
        <p14:creationId xmlns:p14="http://schemas.microsoft.com/office/powerpoint/2010/main" val="1483854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07963" y="569913"/>
            <a:ext cx="7224713" cy="4065587"/>
          </a:xfrm>
        </p:spPr>
      </p:sp>
      <p:sp>
        <p:nvSpPr>
          <p:cNvPr id="3" name="Notizenplatzhalter 2"/>
          <p:cNvSpPr>
            <a:spLocks noGrp="1"/>
          </p:cNvSpPr>
          <p:nvPr>
            <p:ph type="body" idx="1"/>
          </p:nvPr>
        </p:nvSpPr>
        <p:spPr/>
        <p:txBody>
          <a:bodyPr>
            <a:normAutofit/>
          </a:bodyPr>
          <a:lstStyle/>
          <a:p>
            <a:endParaRPr lang="de-DE" dirty="0"/>
          </a:p>
        </p:txBody>
      </p:sp>
    </p:spTree>
    <p:extLst>
      <p:ext uri="{BB962C8B-B14F-4D97-AF65-F5344CB8AC3E}">
        <p14:creationId xmlns:p14="http://schemas.microsoft.com/office/powerpoint/2010/main" val="1453012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07963" y="569913"/>
            <a:ext cx="7224713" cy="4065587"/>
          </a:xfrm>
        </p:spPr>
      </p:sp>
      <p:sp>
        <p:nvSpPr>
          <p:cNvPr id="3" name="Notizenplatzhalter 2"/>
          <p:cNvSpPr>
            <a:spLocks noGrp="1"/>
          </p:cNvSpPr>
          <p:nvPr>
            <p:ph type="body" idx="1"/>
          </p:nvPr>
        </p:nvSpPr>
        <p:spPr/>
        <p:txBody>
          <a:bodyPr>
            <a:normAutofit/>
          </a:bodyPr>
          <a:lstStyle/>
          <a:p>
            <a:endParaRPr lang="de-DE" dirty="0"/>
          </a:p>
        </p:txBody>
      </p:sp>
    </p:spTree>
    <p:extLst>
      <p:ext uri="{BB962C8B-B14F-4D97-AF65-F5344CB8AC3E}">
        <p14:creationId xmlns:p14="http://schemas.microsoft.com/office/powerpoint/2010/main" val="1037391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07963" y="569913"/>
            <a:ext cx="7224713" cy="4065587"/>
          </a:xfrm>
        </p:spPr>
      </p:sp>
      <p:sp>
        <p:nvSpPr>
          <p:cNvPr id="3" name="Notizenplatzhalter 2"/>
          <p:cNvSpPr>
            <a:spLocks noGrp="1"/>
          </p:cNvSpPr>
          <p:nvPr>
            <p:ph type="body" idx="1"/>
          </p:nvPr>
        </p:nvSpPr>
        <p:spPr/>
        <p:txBody>
          <a:bodyPr>
            <a:normAutofit/>
          </a:bodyPr>
          <a:lstStyle/>
          <a:p>
            <a:endParaRPr lang="de-DE" dirty="0"/>
          </a:p>
        </p:txBody>
      </p:sp>
    </p:spTree>
    <p:extLst>
      <p:ext uri="{BB962C8B-B14F-4D97-AF65-F5344CB8AC3E}">
        <p14:creationId xmlns:p14="http://schemas.microsoft.com/office/powerpoint/2010/main" val="2219438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07963" y="569913"/>
            <a:ext cx="7224713" cy="4065587"/>
          </a:xfrm>
        </p:spPr>
      </p:sp>
      <p:sp>
        <p:nvSpPr>
          <p:cNvPr id="3" name="Notizenplatzhalter 2"/>
          <p:cNvSpPr>
            <a:spLocks noGrp="1"/>
          </p:cNvSpPr>
          <p:nvPr>
            <p:ph type="body" idx="1"/>
          </p:nvPr>
        </p:nvSpPr>
        <p:spPr/>
        <p:txBody>
          <a:bodyPr>
            <a:normAutofit/>
          </a:bodyPr>
          <a:lstStyle/>
          <a:p>
            <a:endParaRPr lang="de-DE" dirty="0"/>
          </a:p>
        </p:txBody>
      </p:sp>
    </p:spTree>
    <p:extLst>
      <p:ext uri="{BB962C8B-B14F-4D97-AF65-F5344CB8AC3E}">
        <p14:creationId xmlns:p14="http://schemas.microsoft.com/office/powerpoint/2010/main" val="24570549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07963" y="569913"/>
            <a:ext cx="7224713" cy="4065587"/>
          </a:xfrm>
        </p:spPr>
      </p:sp>
      <p:sp>
        <p:nvSpPr>
          <p:cNvPr id="3" name="Notizenplatzhalter 2"/>
          <p:cNvSpPr>
            <a:spLocks noGrp="1"/>
          </p:cNvSpPr>
          <p:nvPr>
            <p:ph type="body" idx="1"/>
          </p:nvPr>
        </p:nvSpPr>
        <p:spPr/>
        <p:txBody>
          <a:bodyPr>
            <a:normAutofit/>
          </a:bodyPr>
          <a:lstStyle/>
          <a:p>
            <a:endParaRPr lang="de-DE" dirty="0"/>
          </a:p>
        </p:txBody>
      </p:sp>
    </p:spTree>
    <p:extLst>
      <p:ext uri="{BB962C8B-B14F-4D97-AF65-F5344CB8AC3E}">
        <p14:creationId xmlns:p14="http://schemas.microsoft.com/office/powerpoint/2010/main" val="3328524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07963" y="569913"/>
            <a:ext cx="7224713" cy="4065587"/>
          </a:xfrm>
        </p:spPr>
      </p:sp>
      <p:sp>
        <p:nvSpPr>
          <p:cNvPr id="3" name="Notizenplatzhalter 2"/>
          <p:cNvSpPr>
            <a:spLocks noGrp="1"/>
          </p:cNvSpPr>
          <p:nvPr>
            <p:ph type="body" idx="1"/>
          </p:nvPr>
        </p:nvSpPr>
        <p:spPr/>
        <p:txBody>
          <a:bodyPr>
            <a:normAutofit/>
          </a:bodyPr>
          <a:lstStyle/>
          <a:p>
            <a:endParaRPr lang="de-DE" dirty="0"/>
          </a:p>
        </p:txBody>
      </p:sp>
    </p:spTree>
    <p:extLst>
      <p:ext uri="{BB962C8B-B14F-4D97-AF65-F5344CB8AC3E}">
        <p14:creationId xmlns:p14="http://schemas.microsoft.com/office/powerpoint/2010/main" val="26302329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07963" y="569913"/>
            <a:ext cx="7224713" cy="4065587"/>
          </a:xfrm>
        </p:spPr>
      </p:sp>
      <p:sp>
        <p:nvSpPr>
          <p:cNvPr id="3" name="Notizenplatzhalter 2"/>
          <p:cNvSpPr>
            <a:spLocks noGrp="1"/>
          </p:cNvSpPr>
          <p:nvPr>
            <p:ph type="body" idx="1"/>
          </p:nvPr>
        </p:nvSpPr>
        <p:spPr/>
        <p:txBody>
          <a:bodyPr>
            <a:normAutofit/>
          </a:bodyPr>
          <a:lstStyle/>
          <a:p>
            <a:endParaRPr lang="de-DE" dirty="0"/>
          </a:p>
        </p:txBody>
      </p:sp>
    </p:spTree>
    <p:extLst>
      <p:ext uri="{BB962C8B-B14F-4D97-AF65-F5344CB8AC3E}">
        <p14:creationId xmlns:p14="http://schemas.microsoft.com/office/powerpoint/2010/main" val="42582421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 name="Line 12" hidden="1"/>
          <p:cNvSpPr>
            <a:spLocks noChangeShapeType="1"/>
          </p:cNvSpPr>
          <p:nvPr/>
        </p:nvSpPr>
        <p:spPr bwMode="auto">
          <a:xfrm>
            <a:off x="613728" y="476140"/>
            <a:ext cx="10964546" cy="0"/>
          </a:xfrm>
          <a:prstGeom prst="line">
            <a:avLst/>
          </a:prstGeom>
          <a:noFill/>
          <a:ln w="50800">
            <a:solidFill>
              <a:schemeClr val="tx2"/>
            </a:solidFill>
            <a:round/>
            <a:headEnd/>
            <a:tailEnd/>
          </a:ln>
          <a:extLst>
            <a:ext uri="{909E8E84-426E-40dd-AFC4-6F175D3DCCD1}">
              <a14:hiddenFill xmlns:a14="http://schemas.microsoft.com/office/drawing/2010/main" xmlns="">
                <a:noFill/>
              </a14:hiddenFill>
            </a:ext>
          </a:extLst>
        </p:spPr>
        <p:txBody>
          <a:bodyPr lIns="108812" tIns="54405" rIns="108812" bIns="54405"/>
          <a:lstStyle/>
          <a:p>
            <a:endParaRPr lang="de-DE"/>
          </a:p>
        </p:txBody>
      </p:sp>
      <p:sp>
        <p:nvSpPr>
          <p:cNvPr id="5" name="Line 13"/>
          <p:cNvSpPr>
            <a:spLocks noChangeShapeType="1"/>
          </p:cNvSpPr>
          <p:nvPr/>
        </p:nvSpPr>
        <p:spPr bwMode="auto">
          <a:xfrm>
            <a:off x="613728" y="2456881"/>
            <a:ext cx="10964546" cy="0"/>
          </a:xfrm>
          <a:prstGeom prst="line">
            <a:avLst/>
          </a:prstGeom>
          <a:noFill/>
          <a:ln w="12700">
            <a:solidFill>
              <a:schemeClr val="tx2"/>
            </a:solidFill>
            <a:round/>
            <a:headEnd/>
            <a:tailEnd/>
          </a:ln>
          <a:extLst>
            <a:ext uri="{909E8E84-426E-40dd-AFC4-6F175D3DCCD1}">
              <a14:hiddenFill xmlns:a14="http://schemas.microsoft.com/office/drawing/2010/main" xmlns="">
                <a:noFill/>
              </a14:hiddenFill>
            </a:ext>
          </a:extLst>
        </p:spPr>
        <p:txBody>
          <a:bodyPr lIns="108812" tIns="54405" rIns="108812" bIns="54405"/>
          <a:lstStyle/>
          <a:p>
            <a:endParaRPr lang="de-DE"/>
          </a:p>
        </p:txBody>
      </p:sp>
      <p:sp>
        <p:nvSpPr>
          <p:cNvPr id="6" name="Line 14"/>
          <p:cNvSpPr>
            <a:spLocks noChangeShapeType="1"/>
          </p:cNvSpPr>
          <p:nvPr/>
        </p:nvSpPr>
        <p:spPr bwMode="auto">
          <a:xfrm>
            <a:off x="614296" y="6113635"/>
            <a:ext cx="10964546" cy="0"/>
          </a:xfrm>
          <a:prstGeom prst="line">
            <a:avLst/>
          </a:prstGeom>
          <a:noFill/>
          <a:ln w="31750">
            <a:solidFill>
              <a:schemeClr val="tx2"/>
            </a:solidFill>
            <a:round/>
            <a:headEnd/>
            <a:tailEnd/>
          </a:ln>
          <a:extLst>
            <a:ext uri="{909E8E84-426E-40dd-AFC4-6F175D3DCCD1}">
              <a14:hiddenFill xmlns:a14="http://schemas.microsoft.com/office/drawing/2010/main" xmlns="">
                <a:noFill/>
              </a14:hiddenFill>
            </a:ext>
          </a:extLst>
        </p:spPr>
        <p:txBody>
          <a:bodyPr lIns="108812" tIns="54405" rIns="108812" bIns="54405"/>
          <a:lstStyle/>
          <a:p>
            <a:endParaRPr lang="de-DE"/>
          </a:p>
        </p:txBody>
      </p:sp>
      <p:sp>
        <p:nvSpPr>
          <p:cNvPr id="7" name="Text Box 19"/>
          <p:cNvSpPr txBox="1">
            <a:spLocks noChangeArrowheads="1"/>
          </p:cNvSpPr>
          <p:nvPr/>
        </p:nvSpPr>
        <p:spPr bwMode="auto">
          <a:xfrm>
            <a:off x="607380" y="6435826"/>
            <a:ext cx="2399883" cy="1222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sz="2000">
                <a:solidFill>
                  <a:schemeClr val="tx1"/>
                </a:solidFill>
                <a:latin typeface="Frutiger 55 Roman" pitchFamily="34" charset="0"/>
              </a:defRPr>
            </a:lvl1pPr>
            <a:lvl2pPr marL="742950" indent="-285750" eaLnBrk="0" hangingPunct="0">
              <a:defRPr sz="2000">
                <a:solidFill>
                  <a:schemeClr val="tx1"/>
                </a:solidFill>
                <a:latin typeface="Frutiger 55 Roman" pitchFamily="34" charset="0"/>
              </a:defRPr>
            </a:lvl2pPr>
            <a:lvl3pPr marL="1143000" indent="-228600" eaLnBrk="0" hangingPunct="0">
              <a:defRPr sz="2000">
                <a:solidFill>
                  <a:schemeClr val="tx1"/>
                </a:solidFill>
                <a:latin typeface="Frutiger 55 Roman" pitchFamily="34" charset="0"/>
              </a:defRPr>
            </a:lvl3pPr>
            <a:lvl4pPr marL="1600200" indent="-228600" eaLnBrk="0" hangingPunct="0">
              <a:defRPr sz="2000">
                <a:solidFill>
                  <a:schemeClr val="tx1"/>
                </a:solidFill>
                <a:latin typeface="Frutiger 55 Roman" pitchFamily="34" charset="0"/>
              </a:defRPr>
            </a:lvl4pPr>
            <a:lvl5pPr marL="2057400" indent="-228600" eaLnBrk="0" hangingPunct="0">
              <a:defRPr sz="2000">
                <a:solidFill>
                  <a:schemeClr val="tx1"/>
                </a:solidFill>
                <a:latin typeface="Frutiger 55 Roman" pitchFamily="34" charset="0"/>
              </a:defRPr>
            </a:lvl5pPr>
            <a:lvl6pPr marL="2514600" indent="-228600" eaLnBrk="0" fontAlgn="base" hangingPunct="0">
              <a:spcBef>
                <a:spcPct val="0"/>
              </a:spcBef>
              <a:spcAft>
                <a:spcPct val="0"/>
              </a:spcAft>
              <a:defRPr sz="2000">
                <a:solidFill>
                  <a:schemeClr val="tx1"/>
                </a:solidFill>
                <a:latin typeface="Frutiger 55 Roman" pitchFamily="34" charset="0"/>
              </a:defRPr>
            </a:lvl6pPr>
            <a:lvl7pPr marL="2971800" indent="-228600" eaLnBrk="0" fontAlgn="base" hangingPunct="0">
              <a:spcBef>
                <a:spcPct val="0"/>
              </a:spcBef>
              <a:spcAft>
                <a:spcPct val="0"/>
              </a:spcAft>
              <a:defRPr sz="2000">
                <a:solidFill>
                  <a:schemeClr val="tx1"/>
                </a:solidFill>
                <a:latin typeface="Frutiger 55 Roman" pitchFamily="34" charset="0"/>
              </a:defRPr>
            </a:lvl7pPr>
            <a:lvl8pPr marL="3429000" indent="-228600" eaLnBrk="0" fontAlgn="base" hangingPunct="0">
              <a:spcBef>
                <a:spcPct val="0"/>
              </a:spcBef>
              <a:spcAft>
                <a:spcPct val="0"/>
              </a:spcAft>
              <a:defRPr sz="2000">
                <a:solidFill>
                  <a:schemeClr val="tx1"/>
                </a:solidFill>
                <a:latin typeface="Frutiger 55 Roman" pitchFamily="34" charset="0"/>
              </a:defRPr>
            </a:lvl8pPr>
            <a:lvl9pPr marL="3886200" indent="-228600" eaLnBrk="0" fontAlgn="base" hangingPunct="0">
              <a:spcBef>
                <a:spcPct val="0"/>
              </a:spcBef>
              <a:spcAft>
                <a:spcPct val="0"/>
              </a:spcAft>
              <a:defRPr sz="2000">
                <a:solidFill>
                  <a:schemeClr val="tx1"/>
                </a:solidFill>
                <a:latin typeface="Frutiger 55 Roman" pitchFamily="34" charset="0"/>
              </a:defRPr>
            </a:lvl9pPr>
          </a:lstStyle>
          <a:p>
            <a:pPr>
              <a:spcBef>
                <a:spcPct val="50000"/>
              </a:spcBef>
              <a:defRPr/>
            </a:pPr>
            <a:r>
              <a:rPr lang="en-US" sz="900">
                <a:solidFill>
                  <a:schemeClr val="bg2"/>
                </a:solidFill>
                <a:latin typeface="Frutiger LT Com 55 Roman" pitchFamily="34" charset="0"/>
              </a:rPr>
              <a:t>© Fraunhofer IZM </a:t>
            </a:r>
          </a:p>
        </p:txBody>
      </p:sp>
      <p:sp>
        <p:nvSpPr>
          <p:cNvPr id="3074" name="Rectangle 2"/>
          <p:cNvSpPr>
            <a:spLocks noGrp="1" noChangeArrowheads="1"/>
          </p:cNvSpPr>
          <p:nvPr>
            <p:ph type="ctrTitle"/>
          </p:nvPr>
        </p:nvSpPr>
        <p:spPr>
          <a:xfrm>
            <a:off x="613834" y="534992"/>
            <a:ext cx="10964333" cy="1044575"/>
          </a:xfrm>
        </p:spPr>
        <p:txBody>
          <a:bodyPr/>
          <a:lstStyle>
            <a:lvl1pPr>
              <a:defRPr sz="3900"/>
            </a:lvl1pPr>
          </a:lstStyle>
          <a:p>
            <a:r>
              <a:rPr lang="en-US" noProof="0" dirty="0" err="1"/>
              <a:t>Titelmasterformat</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3075" name="Rectangle 3"/>
          <p:cNvSpPr>
            <a:spLocks noGrp="1" noChangeArrowheads="1"/>
          </p:cNvSpPr>
          <p:nvPr>
            <p:ph type="subTitle" idx="1"/>
          </p:nvPr>
        </p:nvSpPr>
        <p:spPr>
          <a:xfrm>
            <a:off x="613834" y="1754191"/>
            <a:ext cx="10964333" cy="539751"/>
          </a:xfrm>
        </p:spPr>
        <p:txBody>
          <a:bodyPr/>
          <a:lstStyle>
            <a:lvl1pPr marL="0" indent="0">
              <a:buFont typeface="Wingdings" pitchFamily="2" charset="2"/>
              <a:buNone/>
              <a:defRPr/>
            </a:lvl1pPr>
          </a:lstStyle>
          <a:p>
            <a:r>
              <a:rPr lang="en-US" noProof="0"/>
              <a:t>Formatvorlage des Untertitelmasters durch Klicken bearbeiten</a:t>
            </a:r>
          </a:p>
        </p:txBody>
      </p:sp>
      <p:grpSp>
        <p:nvGrpSpPr>
          <p:cNvPr id="11" name="Gruppierung 10"/>
          <p:cNvGrpSpPr/>
          <p:nvPr userDrawn="1"/>
        </p:nvGrpSpPr>
        <p:grpSpPr>
          <a:xfrm>
            <a:off x="8773331" y="6136008"/>
            <a:ext cx="2805596" cy="609151"/>
            <a:chOff x="6623140" y="4602004"/>
            <a:chExt cx="2104197" cy="456863"/>
          </a:xfrm>
        </p:grpSpPr>
        <p:pic>
          <p:nvPicPr>
            <p:cNvPr id="12" name="Picture 2" descr="\\Izmfiler2\marketing\B Bilder-Filme\Logos\IZM\neu\FH_IZM_Logo_60mm_P334_pf.gif"/>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7301762" y="4660993"/>
              <a:ext cx="1425575" cy="388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Grafik 2"/>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6623140" y="4602004"/>
              <a:ext cx="494575" cy="456863"/>
            </a:xfrm>
            <a:prstGeom prst="rect">
              <a:avLst/>
            </a:prstGeom>
          </p:spPr>
        </p:pic>
      </p:grpSp>
    </p:spTree>
    <p:extLst>
      <p:ext uri="{BB962C8B-B14F-4D97-AF65-F5344CB8AC3E}">
        <p14:creationId xmlns:p14="http://schemas.microsoft.com/office/powerpoint/2010/main" val="207649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el und Inhalt">
    <p:spTree>
      <p:nvGrpSpPr>
        <p:cNvPr id="1" name=""/>
        <p:cNvGrpSpPr/>
        <p:nvPr/>
      </p:nvGrpSpPr>
      <p:grpSpPr>
        <a:xfrm>
          <a:off x="0" y="0"/>
          <a:ext cx="0" cy="0"/>
          <a:chOff x="0" y="0"/>
          <a:chExt cx="0" cy="0"/>
        </a:xfrm>
      </p:grpSpPr>
      <p:sp>
        <p:nvSpPr>
          <p:cNvPr id="4" name="Titel 3"/>
          <p:cNvSpPr>
            <a:spLocks noGrp="1"/>
          </p:cNvSpPr>
          <p:nvPr>
            <p:ph type="title"/>
          </p:nvPr>
        </p:nvSpPr>
        <p:spPr>
          <a:xfrm>
            <a:off x="613836" y="382588"/>
            <a:ext cx="10964333" cy="431800"/>
          </a:xfrm>
          <a:prstGeom prst="rect">
            <a:avLst/>
          </a:prstGeom>
        </p:spPr>
        <p:txBody>
          <a:bodyPr/>
          <a:lstStyle/>
          <a:p>
            <a:r>
              <a:rPr lang="de-DE" noProof="0"/>
              <a:t>Titelmasterformat durch Klicken bearbeiten</a:t>
            </a:r>
            <a:endParaRPr lang="en-US" noProof="0" dirty="0"/>
          </a:p>
        </p:txBody>
      </p:sp>
      <p:sp>
        <p:nvSpPr>
          <p:cNvPr id="5" name="Inhaltsplatzhalter 2"/>
          <p:cNvSpPr>
            <a:spLocks noGrp="1"/>
          </p:cNvSpPr>
          <p:nvPr>
            <p:ph idx="1"/>
          </p:nvPr>
        </p:nvSpPr>
        <p:spPr>
          <a:xfrm>
            <a:off x="613836" y="908733"/>
            <a:ext cx="10964333" cy="4957093"/>
          </a:xfrm>
          <a:prstGeom prst="rect">
            <a:avLst/>
          </a:prstGeom>
        </p:spPr>
        <p:txBody>
          <a:bodyPr/>
          <a:lstStyle>
            <a:lvl2pPr>
              <a:buClr>
                <a:schemeClr val="bg2"/>
              </a:buClr>
              <a:defRPr/>
            </a:lvl2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en-US" noProof="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elfolie">
    <p:spTree>
      <p:nvGrpSpPr>
        <p:cNvPr id="1" name=""/>
        <p:cNvGrpSpPr/>
        <p:nvPr/>
      </p:nvGrpSpPr>
      <p:grpSpPr>
        <a:xfrm>
          <a:off x="0" y="0"/>
          <a:ext cx="0" cy="0"/>
          <a:chOff x="0" y="0"/>
          <a:chExt cx="0" cy="0"/>
        </a:xfrm>
      </p:grpSpPr>
      <p:sp>
        <p:nvSpPr>
          <p:cNvPr id="4" name="Line 12" hidden="1"/>
          <p:cNvSpPr>
            <a:spLocks noChangeShapeType="1"/>
          </p:cNvSpPr>
          <p:nvPr/>
        </p:nvSpPr>
        <p:spPr bwMode="auto">
          <a:xfrm>
            <a:off x="613728" y="476140"/>
            <a:ext cx="10964546" cy="0"/>
          </a:xfrm>
          <a:prstGeom prst="line">
            <a:avLst/>
          </a:prstGeom>
          <a:noFill/>
          <a:ln w="50800">
            <a:solidFill>
              <a:schemeClr val="tx2"/>
            </a:solidFill>
            <a:round/>
            <a:headEnd/>
            <a:tailEnd/>
          </a:ln>
          <a:extLst>
            <a:ext uri="{909E8E84-426E-40dd-AFC4-6F175D3DCCD1}">
              <a14:hiddenFill xmlns:a14="http://schemas.microsoft.com/office/drawing/2010/main" xmlns="">
                <a:noFill/>
              </a14:hiddenFill>
            </a:ext>
          </a:extLst>
        </p:spPr>
        <p:txBody>
          <a:bodyPr lIns="108812" tIns="54405" rIns="108812" bIns="54405"/>
          <a:lstStyle/>
          <a:p>
            <a:endParaRPr lang="de-DE"/>
          </a:p>
        </p:txBody>
      </p:sp>
      <p:sp>
        <p:nvSpPr>
          <p:cNvPr id="5" name="Line 13" hidden="1"/>
          <p:cNvSpPr>
            <a:spLocks noChangeShapeType="1"/>
          </p:cNvSpPr>
          <p:nvPr/>
        </p:nvSpPr>
        <p:spPr bwMode="auto">
          <a:xfrm>
            <a:off x="613728" y="2456881"/>
            <a:ext cx="10964546" cy="0"/>
          </a:xfrm>
          <a:prstGeom prst="line">
            <a:avLst/>
          </a:prstGeom>
          <a:noFill/>
          <a:ln w="12700">
            <a:solidFill>
              <a:schemeClr val="tx2"/>
            </a:solidFill>
            <a:round/>
            <a:headEnd/>
            <a:tailEnd/>
          </a:ln>
          <a:extLst>
            <a:ext uri="{909E8E84-426E-40dd-AFC4-6F175D3DCCD1}">
              <a14:hiddenFill xmlns:a14="http://schemas.microsoft.com/office/drawing/2010/main" xmlns="">
                <a:noFill/>
              </a14:hiddenFill>
            </a:ext>
          </a:extLst>
        </p:spPr>
        <p:txBody>
          <a:bodyPr lIns="108812" tIns="54405" rIns="108812" bIns="54405"/>
          <a:lstStyle/>
          <a:p>
            <a:endParaRPr lang="de-DE"/>
          </a:p>
        </p:txBody>
      </p:sp>
      <p:sp>
        <p:nvSpPr>
          <p:cNvPr id="6" name="Line 14"/>
          <p:cNvSpPr>
            <a:spLocks noChangeShapeType="1"/>
          </p:cNvSpPr>
          <p:nvPr/>
        </p:nvSpPr>
        <p:spPr bwMode="auto">
          <a:xfrm>
            <a:off x="614296" y="6113635"/>
            <a:ext cx="10964546" cy="0"/>
          </a:xfrm>
          <a:prstGeom prst="line">
            <a:avLst/>
          </a:prstGeom>
          <a:noFill/>
          <a:ln w="31750">
            <a:solidFill>
              <a:schemeClr val="tx2"/>
            </a:solidFill>
            <a:round/>
            <a:headEnd/>
            <a:tailEnd/>
          </a:ln>
          <a:extLst>
            <a:ext uri="{909E8E84-426E-40dd-AFC4-6F175D3DCCD1}">
              <a14:hiddenFill xmlns:a14="http://schemas.microsoft.com/office/drawing/2010/main" xmlns="">
                <a:noFill/>
              </a14:hiddenFill>
            </a:ext>
          </a:extLst>
        </p:spPr>
        <p:txBody>
          <a:bodyPr lIns="108812" tIns="54405" rIns="108812" bIns="54405"/>
          <a:lstStyle/>
          <a:p>
            <a:endParaRPr lang="de-DE"/>
          </a:p>
        </p:txBody>
      </p:sp>
      <p:sp>
        <p:nvSpPr>
          <p:cNvPr id="7" name="Text Box 19"/>
          <p:cNvSpPr txBox="1">
            <a:spLocks noChangeArrowheads="1"/>
          </p:cNvSpPr>
          <p:nvPr/>
        </p:nvSpPr>
        <p:spPr bwMode="auto">
          <a:xfrm>
            <a:off x="607380" y="6435826"/>
            <a:ext cx="2399883" cy="1222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sz="2000">
                <a:solidFill>
                  <a:schemeClr val="tx1"/>
                </a:solidFill>
                <a:latin typeface="Frutiger 55 Roman" pitchFamily="34" charset="0"/>
              </a:defRPr>
            </a:lvl1pPr>
            <a:lvl2pPr marL="742950" indent="-285750" eaLnBrk="0" hangingPunct="0">
              <a:defRPr sz="2000">
                <a:solidFill>
                  <a:schemeClr val="tx1"/>
                </a:solidFill>
                <a:latin typeface="Frutiger 55 Roman" pitchFamily="34" charset="0"/>
              </a:defRPr>
            </a:lvl2pPr>
            <a:lvl3pPr marL="1143000" indent="-228600" eaLnBrk="0" hangingPunct="0">
              <a:defRPr sz="2000">
                <a:solidFill>
                  <a:schemeClr val="tx1"/>
                </a:solidFill>
                <a:latin typeface="Frutiger 55 Roman" pitchFamily="34" charset="0"/>
              </a:defRPr>
            </a:lvl3pPr>
            <a:lvl4pPr marL="1600200" indent="-228600" eaLnBrk="0" hangingPunct="0">
              <a:defRPr sz="2000">
                <a:solidFill>
                  <a:schemeClr val="tx1"/>
                </a:solidFill>
                <a:latin typeface="Frutiger 55 Roman" pitchFamily="34" charset="0"/>
              </a:defRPr>
            </a:lvl4pPr>
            <a:lvl5pPr marL="2057400" indent="-228600" eaLnBrk="0" hangingPunct="0">
              <a:defRPr sz="2000">
                <a:solidFill>
                  <a:schemeClr val="tx1"/>
                </a:solidFill>
                <a:latin typeface="Frutiger 55 Roman" pitchFamily="34" charset="0"/>
              </a:defRPr>
            </a:lvl5pPr>
            <a:lvl6pPr marL="2514600" indent="-228600" eaLnBrk="0" fontAlgn="base" hangingPunct="0">
              <a:spcBef>
                <a:spcPct val="0"/>
              </a:spcBef>
              <a:spcAft>
                <a:spcPct val="0"/>
              </a:spcAft>
              <a:defRPr sz="2000">
                <a:solidFill>
                  <a:schemeClr val="tx1"/>
                </a:solidFill>
                <a:latin typeface="Frutiger 55 Roman" pitchFamily="34" charset="0"/>
              </a:defRPr>
            </a:lvl6pPr>
            <a:lvl7pPr marL="2971800" indent="-228600" eaLnBrk="0" fontAlgn="base" hangingPunct="0">
              <a:spcBef>
                <a:spcPct val="0"/>
              </a:spcBef>
              <a:spcAft>
                <a:spcPct val="0"/>
              </a:spcAft>
              <a:defRPr sz="2000">
                <a:solidFill>
                  <a:schemeClr val="tx1"/>
                </a:solidFill>
                <a:latin typeface="Frutiger 55 Roman" pitchFamily="34" charset="0"/>
              </a:defRPr>
            </a:lvl7pPr>
            <a:lvl8pPr marL="3429000" indent="-228600" eaLnBrk="0" fontAlgn="base" hangingPunct="0">
              <a:spcBef>
                <a:spcPct val="0"/>
              </a:spcBef>
              <a:spcAft>
                <a:spcPct val="0"/>
              </a:spcAft>
              <a:defRPr sz="2000">
                <a:solidFill>
                  <a:schemeClr val="tx1"/>
                </a:solidFill>
                <a:latin typeface="Frutiger 55 Roman" pitchFamily="34" charset="0"/>
              </a:defRPr>
            </a:lvl8pPr>
            <a:lvl9pPr marL="3886200" indent="-228600" eaLnBrk="0" fontAlgn="base" hangingPunct="0">
              <a:spcBef>
                <a:spcPct val="0"/>
              </a:spcBef>
              <a:spcAft>
                <a:spcPct val="0"/>
              </a:spcAft>
              <a:defRPr sz="2000">
                <a:solidFill>
                  <a:schemeClr val="tx1"/>
                </a:solidFill>
                <a:latin typeface="Frutiger 55 Roman" pitchFamily="34" charset="0"/>
              </a:defRPr>
            </a:lvl9pPr>
          </a:lstStyle>
          <a:p>
            <a:pPr>
              <a:spcBef>
                <a:spcPct val="50000"/>
              </a:spcBef>
              <a:defRPr/>
            </a:pPr>
            <a:r>
              <a:rPr lang="en-US" sz="900">
                <a:solidFill>
                  <a:schemeClr val="bg2"/>
                </a:solidFill>
                <a:latin typeface="Frutiger LT Com 55 Roman" pitchFamily="34" charset="0"/>
              </a:rPr>
              <a:t>© Fraunhofer IZM </a:t>
            </a:r>
          </a:p>
        </p:txBody>
      </p:sp>
      <p:sp>
        <p:nvSpPr>
          <p:cNvPr id="3074" name="Rectangle 2"/>
          <p:cNvSpPr>
            <a:spLocks noGrp="1" noChangeArrowheads="1"/>
          </p:cNvSpPr>
          <p:nvPr>
            <p:ph type="ctrTitle"/>
          </p:nvPr>
        </p:nvSpPr>
        <p:spPr>
          <a:xfrm>
            <a:off x="613834" y="534992"/>
            <a:ext cx="10964333" cy="1044575"/>
          </a:xfrm>
        </p:spPr>
        <p:txBody>
          <a:bodyPr/>
          <a:lstStyle>
            <a:lvl1pPr>
              <a:defRPr sz="3900"/>
            </a:lvl1pPr>
          </a:lstStyle>
          <a:p>
            <a:r>
              <a:rPr lang="en-US" noProof="0" dirty="0" err="1"/>
              <a:t>Titelmasterformat</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3075" name="Rectangle 3"/>
          <p:cNvSpPr>
            <a:spLocks noGrp="1" noChangeArrowheads="1"/>
          </p:cNvSpPr>
          <p:nvPr>
            <p:ph type="subTitle" idx="1"/>
          </p:nvPr>
        </p:nvSpPr>
        <p:spPr>
          <a:xfrm>
            <a:off x="613834" y="1754191"/>
            <a:ext cx="10964333" cy="539751"/>
          </a:xfrm>
        </p:spPr>
        <p:txBody>
          <a:bodyPr/>
          <a:lstStyle>
            <a:lvl1pPr marL="0" indent="0">
              <a:buFont typeface="Wingdings" pitchFamily="2" charset="2"/>
              <a:buNone/>
              <a:defRPr/>
            </a:lvl1pPr>
          </a:lstStyle>
          <a:p>
            <a:r>
              <a:rPr lang="en-US" noProof="0"/>
              <a:t>Formatvorlage des Untertitelmasters durch Klicken bearbeiten</a:t>
            </a:r>
          </a:p>
        </p:txBody>
      </p:sp>
      <p:grpSp>
        <p:nvGrpSpPr>
          <p:cNvPr id="11" name="Gruppierung 10"/>
          <p:cNvGrpSpPr/>
          <p:nvPr userDrawn="1"/>
        </p:nvGrpSpPr>
        <p:grpSpPr>
          <a:xfrm>
            <a:off x="8773331" y="6136008"/>
            <a:ext cx="2805596" cy="609151"/>
            <a:chOff x="6623140" y="4602004"/>
            <a:chExt cx="2104197" cy="456863"/>
          </a:xfrm>
        </p:grpSpPr>
        <p:pic>
          <p:nvPicPr>
            <p:cNvPr id="12" name="Picture 2" descr="\\Izmfiler2\marketing\B Bilder-Filme\Logos\IZM\neu\FH_IZM_Logo_60mm_P334_pf.gif"/>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7301762" y="4660993"/>
              <a:ext cx="1425575" cy="388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Grafik 2"/>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6623140" y="4602004"/>
              <a:ext cx="494575" cy="456863"/>
            </a:xfrm>
            <a:prstGeom prst="rect">
              <a:avLst/>
            </a:prstGeom>
          </p:spPr>
        </p:pic>
      </p:grpSp>
    </p:spTree>
    <p:extLst>
      <p:ext uri="{BB962C8B-B14F-4D97-AF65-F5344CB8AC3E}">
        <p14:creationId xmlns:p14="http://schemas.microsoft.com/office/powerpoint/2010/main" val="747314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0" dirty="0" err="1"/>
              <a:t>Titelmasterformat</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3" name="Inhaltsplatzhalter 2"/>
          <p:cNvSpPr>
            <a:spLocks noGrp="1"/>
          </p:cNvSpPr>
          <p:nvPr>
            <p:ph idx="1"/>
          </p:nvPr>
        </p:nvSpPr>
        <p:spPr/>
        <p:txBody>
          <a:bodyPr/>
          <a:lstStyle>
            <a:lvl1pPr marL="0" indent="0">
              <a:buFont typeface="Wingdings" pitchFamily="2" charset="2"/>
              <a:buNone/>
              <a:defRPr/>
            </a:lvl1pPr>
          </a:lstStyle>
          <a:p>
            <a:pPr lvl="0"/>
            <a:r>
              <a:rPr lang="en-US" noProof="0" dirty="0" err="1"/>
              <a:t>Textmasterformate</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Tree>
    <p:extLst>
      <p:ext uri="{BB962C8B-B14F-4D97-AF65-F5344CB8AC3E}">
        <p14:creationId xmlns:p14="http://schemas.microsoft.com/office/powerpoint/2010/main" val="1751805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ohne TU Logo">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0"/>
              <a:t>Titelmasterformat durch Klicken bearbeiten</a:t>
            </a:r>
          </a:p>
        </p:txBody>
      </p:sp>
      <p:sp>
        <p:nvSpPr>
          <p:cNvPr id="4" name="Line 14"/>
          <p:cNvSpPr>
            <a:spLocks noChangeShapeType="1"/>
          </p:cNvSpPr>
          <p:nvPr userDrawn="1"/>
        </p:nvSpPr>
        <p:spPr bwMode="auto">
          <a:xfrm>
            <a:off x="614296" y="6113635"/>
            <a:ext cx="10964546" cy="0"/>
          </a:xfrm>
          <a:prstGeom prst="line">
            <a:avLst/>
          </a:prstGeom>
          <a:noFill/>
          <a:ln w="31750">
            <a:solidFill>
              <a:schemeClr val="tx2"/>
            </a:solidFill>
            <a:round/>
            <a:headEnd/>
            <a:tailEnd/>
          </a:ln>
          <a:extLst>
            <a:ext uri="{909E8E84-426E-40dd-AFC4-6F175D3DCCD1}">
              <a14:hiddenFill xmlns:a14="http://schemas.microsoft.com/office/drawing/2010/main" xmlns="">
                <a:noFill/>
              </a14:hiddenFill>
            </a:ext>
          </a:extLst>
        </p:spPr>
        <p:txBody>
          <a:bodyPr lIns="108812" tIns="54405" rIns="108812" bIns="54405"/>
          <a:lstStyle/>
          <a:p>
            <a:endParaRPr lang="de-DE"/>
          </a:p>
        </p:txBody>
      </p:sp>
      <p:grpSp>
        <p:nvGrpSpPr>
          <p:cNvPr id="7" name="Gruppierung 6"/>
          <p:cNvGrpSpPr/>
          <p:nvPr userDrawn="1"/>
        </p:nvGrpSpPr>
        <p:grpSpPr>
          <a:xfrm>
            <a:off x="8779084" y="6136008"/>
            <a:ext cx="2805596" cy="609151"/>
            <a:chOff x="6623140" y="4602004"/>
            <a:chExt cx="2104197" cy="456863"/>
          </a:xfrm>
        </p:grpSpPr>
        <p:pic>
          <p:nvPicPr>
            <p:cNvPr id="8" name="Picture 2" descr="\\Izmfiler2\marketing\B Bilder-Filme\Logos\IZM\neu\FH_IZM_Logo_60mm_P334_pf.gif"/>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7301762" y="4660993"/>
              <a:ext cx="1425575" cy="388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Grafik 2"/>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6623140" y="4602004"/>
              <a:ext cx="494575" cy="456863"/>
            </a:xfrm>
            <a:prstGeom prst="rect">
              <a:avLst/>
            </a:prstGeom>
          </p:spPr>
        </p:pic>
      </p:grpSp>
    </p:spTree>
    <p:extLst>
      <p:ext uri="{BB962C8B-B14F-4D97-AF65-F5344CB8AC3E}">
        <p14:creationId xmlns:p14="http://schemas.microsoft.com/office/powerpoint/2010/main" val="1798944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3"/>
            <a:ext cx="10363200" cy="1362076"/>
          </a:xfrm>
        </p:spPr>
        <p:txBody>
          <a:bodyPr/>
          <a:lstStyle>
            <a:lvl1pPr algn="l">
              <a:defRPr sz="4800" b="1" cap="all"/>
            </a:lvl1pPr>
          </a:lstStyle>
          <a:p>
            <a:r>
              <a:rPr lang="en-US" noProof="0"/>
              <a:t>Titelmasterformat durch Klicken bearbeiten</a:t>
            </a:r>
          </a:p>
        </p:txBody>
      </p:sp>
      <p:sp>
        <p:nvSpPr>
          <p:cNvPr id="3" name="Textplatzhalter 2"/>
          <p:cNvSpPr>
            <a:spLocks noGrp="1"/>
          </p:cNvSpPr>
          <p:nvPr>
            <p:ph type="body" idx="1"/>
          </p:nvPr>
        </p:nvSpPr>
        <p:spPr>
          <a:xfrm>
            <a:off x="963084" y="2906713"/>
            <a:ext cx="10363200" cy="1500187"/>
          </a:xfrm>
        </p:spPr>
        <p:txBody>
          <a:bodyPr anchor="b"/>
          <a:lstStyle>
            <a:lvl1pPr marL="0" indent="0">
              <a:buNone/>
              <a:defRPr sz="2400"/>
            </a:lvl1pPr>
            <a:lvl2pPr marL="544057" indent="0">
              <a:buNone/>
              <a:defRPr sz="2100"/>
            </a:lvl2pPr>
            <a:lvl3pPr marL="1088111" indent="0">
              <a:buNone/>
              <a:defRPr sz="1900"/>
            </a:lvl3pPr>
            <a:lvl4pPr marL="1632168" indent="0">
              <a:buNone/>
              <a:defRPr sz="1600"/>
            </a:lvl4pPr>
            <a:lvl5pPr marL="2176223" indent="0">
              <a:buNone/>
              <a:defRPr sz="1600"/>
            </a:lvl5pPr>
            <a:lvl6pPr marL="2720280" indent="0">
              <a:buNone/>
              <a:defRPr sz="1600"/>
            </a:lvl6pPr>
            <a:lvl7pPr marL="3264335" indent="0">
              <a:buNone/>
              <a:defRPr sz="1600"/>
            </a:lvl7pPr>
            <a:lvl8pPr marL="3808392" indent="0">
              <a:buNone/>
              <a:defRPr sz="1600"/>
            </a:lvl8pPr>
            <a:lvl9pPr marL="4352446" indent="0">
              <a:buNone/>
              <a:defRPr sz="1600"/>
            </a:lvl9pPr>
          </a:lstStyle>
          <a:p>
            <a:pPr lvl="0"/>
            <a:r>
              <a:rPr lang="en-US" noProof="0"/>
              <a:t>Textmasterformate durch Klicken bearbeiten</a:t>
            </a:r>
          </a:p>
        </p:txBody>
      </p:sp>
    </p:spTree>
    <p:extLst>
      <p:ext uri="{BB962C8B-B14F-4D97-AF65-F5344CB8AC3E}">
        <p14:creationId xmlns:p14="http://schemas.microsoft.com/office/powerpoint/2010/main" val="3725644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0"/>
              <a:t>Titelmasterformat durch Klicken bearbeiten</a:t>
            </a:r>
          </a:p>
        </p:txBody>
      </p:sp>
      <p:sp>
        <p:nvSpPr>
          <p:cNvPr id="3" name="Inhaltsplatzhalter 2"/>
          <p:cNvSpPr>
            <a:spLocks noGrp="1"/>
          </p:cNvSpPr>
          <p:nvPr>
            <p:ph sz="half" idx="1"/>
          </p:nvPr>
        </p:nvSpPr>
        <p:spPr>
          <a:xfrm>
            <a:off x="613836" y="1773239"/>
            <a:ext cx="5380565" cy="4092576"/>
          </a:xfrm>
        </p:spPr>
        <p:txBody>
          <a:bodyPr/>
          <a:lstStyle>
            <a:lvl1pPr marL="0" indent="0">
              <a:buFont typeface="Arial" pitchFamily="34" charset="0"/>
              <a:buNone/>
              <a:defRPr sz="3300"/>
            </a:lvl1pPr>
            <a:lvl2pPr>
              <a:defRPr sz="28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noProof="0"/>
              <a:t>Textmasterformate durch Klicken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4" name="Inhaltsplatzhalter 3"/>
          <p:cNvSpPr>
            <a:spLocks noGrp="1"/>
          </p:cNvSpPr>
          <p:nvPr>
            <p:ph sz="half" idx="2"/>
          </p:nvPr>
        </p:nvSpPr>
        <p:spPr>
          <a:xfrm>
            <a:off x="6197601" y="1773239"/>
            <a:ext cx="5380565" cy="4092576"/>
          </a:xfrm>
        </p:spPr>
        <p:txBody>
          <a:bodyPr/>
          <a:lstStyle>
            <a:lvl1pPr marL="0" indent="0">
              <a:buFont typeface="Wingdings" pitchFamily="2" charset="2"/>
              <a:buNone/>
              <a:defRPr sz="3300"/>
            </a:lvl1pPr>
            <a:lvl2pPr>
              <a:defRPr sz="28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noProof="0"/>
              <a:t>Textmasterformate durch Klicken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Tree>
    <p:extLst>
      <p:ext uri="{BB962C8B-B14F-4D97-AF65-F5344CB8AC3E}">
        <p14:creationId xmlns:p14="http://schemas.microsoft.com/office/powerpoint/2010/main" val="1576775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0"/>
              <a:t>Titelmasterformat durch Klicken bearbeiten</a:t>
            </a:r>
          </a:p>
        </p:txBody>
      </p:sp>
    </p:spTree>
    <p:extLst>
      <p:ext uri="{BB962C8B-B14F-4D97-AF65-F5344CB8AC3E}">
        <p14:creationId xmlns:p14="http://schemas.microsoft.com/office/powerpoint/2010/main" val="3536348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972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Only" preserve="1">
  <p:cSld name="Inhalt">
    <p:spTree>
      <p:nvGrpSpPr>
        <p:cNvPr id="1" name=""/>
        <p:cNvGrpSpPr/>
        <p:nvPr/>
      </p:nvGrpSpPr>
      <p:grpSpPr>
        <a:xfrm>
          <a:off x="0" y="0"/>
          <a:ext cx="0" cy="0"/>
          <a:chOff x="0" y="0"/>
          <a:chExt cx="0" cy="0"/>
        </a:xfrm>
      </p:grpSpPr>
      <p:sp>
        <p:nvSpPr>
          <p:cNvPr id="2" name="Inhaltsplatzhalter 1"/>
          <p:cNvSpPr>
            <a:spLocks noGrp="1"/>
          </p:cNvSpPr>
          <p:nvPr>
            <p:ph/>
          </p:nvPr>
        </p:nvSpPr>
        <p:spPr>
          <a:xfrm>
            <a:off x="613728" y="382502"/>
            <a:ext cx="10964546" cy="5483543"/>
          </a:xfrm>
        </p:spPr>
        <p:txBody>
          <a:bodyPr/>
          <a:lstStyle>
            <a:lvl1pPr marL="0" indent="0">
              <a:buFont typeface="Wingdings" pitchFamily="2" charset="2"/>
              <a:buNone/>
              <a:defRPr/>
            </a:lvl1pPr>
          </a:lstStyle>
          <a:p>
            <a:pPr lvl="0"/>
            <a:r>
              <a:rPr lang="en-US" noProof="0"/>
              <a:t>Textmasterformat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Tree>
    <p:extLst>
      <p:ext uri="{BB962C8B-B14F-4D97-AF65-F5344CB8AC3E}">
        <p14:creationId xmlns:p14="http://schemas.microsoft.com/office/powerpoint/2010/main" val="2249292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13728" y="382502"/>
            <a:ext cx="10964546" cy="431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err="1"/>
              <a:t>Mastertitelformat</a:t>
            </a:r>
            <a:r>
              <a:rPr lang="en-US" dirty="0"/>
              <a:t> </a:t>
            </a:r>
            <a:r>
              <a:rPr lang="en-US" dirty="0" err="1"/>
              <a:t>bearbeiten</a:t>
            </a:r>
            <a:endParaRPr lang="en-US" dirty="0"/>
          </a:p>
        </p:txBody>
      </p:sp>
      <p:sp>
        <p:nvSpPr>
          <p:cNvPr id="1027" name="Rectangle 3"/>
          <p:cNvSpPr>
            <a:spLocks noGrp="1" noChangeArrowheads="1"/>
          </p:cNvSpPr>
          <p:nvPr>
            <p:ph type="body" idx="1"/>
          </p:nvPr>
        </p:nvSpPr>
        <p:spPr bwMode="auto">
          <a:xfrm>
            <a:off x="613728" y="1772830"/>
            <a:ext cx="10964546" cy="40932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err="1"/>
              <a:t>Mastertextformat</a:t>
            </a:r>
            <a:r>
              <a:rPr lang="en-US" dirty="0"/>
              <a:t> </a:t>
            </a:r>
            <a:r>
              <a:rPr lang="en-US" dirty="0" err="1"/>
              <a:t>bearbeiten</a:t>
            </a:r>
            <a:endParaRPr lang="en-US" dirty="0"/>
          </a:p>
          <a:p>
            <a:pPr lvl="1"/>
            <a:r>
              <a:rPr lang="en-US" dirty="0" err="1"/>
              <a:t>Zweite</a:t>
            </a:r>
            <a:r>
              <a:rPr lang="en-US" dirty="0"/>
              <a:t> </a:t>
            </a:r>
            <a:r>
              <a:rPr lang="en-US" dirty="0" err="1"/>
              <a:t>Ebene</a:t>
            </a:r>
            <a:endParaRPr lang="en-US" dirty="0"/>
          </a:p>
          <a:p>
            <a:pPr lvl="2"/>
            <a:r>
              <a:rPr lang="en-US" dirty="0" err="1"/>
              <a:t>Dritte</a:t>
            </a:r>
            <a:r>
              <a:rPr lang="en-US" dirty="0"/>
              <a:t> </a:t>
            </a:r>
            <a:r>
              <a:rPr lang="en-US" dirty="0" err="1"/>
              <a:t>Ebene</a:t>
            </a:r>
            <a:endParaRPr lang="en-US" dirty="0"/>
          </a:p>
          <a:p>
            <a:pPr lvl="3"/>
            <a:r>
              <a:rPr lang="en-US" dirty="0" err="1"/>
              <a:t>Vierte</a:t>
            </a:r>
            <a:r>
              <a:rPr lang="en-US" dirty="0"/>
              <a:t> </a:t>
            </a:r>
            <a:r>
              <a:rPr lang="en-US" dirty="0" err="1"/>
              <a:t>Ebene</a:t>
            </a:r>
            <a:endParaRPr lang="en-US" dirty="0"/>
          </a:p>
          <a:p>
            <a:pPr lvl="4"/>
            <a:r>
              <a:rPr lang="en-US" dirty="0" err="1"/>
              <a:t>Fünfte</a:t>
            </a:r>
            <a:r>
              <a:rPr lang="en-US" dirty="0"/>
              <a:t> </a:t>
            </a:r>
            <a:r>
              <a:rPr lang="en-US" dirty="0" err="1"/>
              <a:t>Ebene</a:t>
            </a:r>
            <a:endParaRPr lang="en-US" dirty="0"/>
          </a:p>
        </p:txBody>
      </p:sp>
      <p:sp>
        <p:nvSpPr>
          <p:cNvPr id="1028" name="Line 7"/>
          <p:cNvSpPr>
            <a:spLocks noChangeShapeType="1"/>
          </p:cNvSpPr>
          <p:nvPr/>
        </p:nvSpPr>
        <p:spPr bwMode="auto">
          <a:xfrm>
            <a:off x="613728" y="6113635"/>
            <a:ext cx="10964546" cy="0"/>
          </a:xfrm>
          <a:prstGeom prst="line">
            <a:avLst/>
          </a:prstGeom>
          <a:noFill/>
          <a:ln w="31750">
            <a:solidFill>
              <a:schemeClr val="tx2"/>
            </a:solidFill>
            <a:round/>
            <a:headEnd/>
            <a:tailEnd/>
          </a:ln>
          <a:extLst>
            <a:ext uri="{909E8E84-426E-40dd-AFC4-6F175D3DCCD1}">
              <a14:hiddenFill xmlns:a14="http://schemas.microsoft.com/office/drawing/2010/main" xmlns="">
                <a:noFill/>
              </a14:hiddenFill>
            </a:ext>
          </a:extLst>
        </p:spPr>
        <p:txBody>
          <a:bodyPr lIns="108812" tIns="54405" rIns="108812" bIns="54405"/>
          <a:lstStyle/>
          <a:p>
            <a:endParaRPr lang="de-DE"/>
          </a:p>
        </p:txBody>
      </p:sp>
      <p:sp>
        <p:nvSpPr>
          <p:cNvPr id="1029" name="Text Box 16"/>
          <p:cNvSpPr txBox="1">
            <a:spLocks noChangeArrowheads="1"/>
          </p:cNvSpPr>
          <p:nvPr/>
        </p:nvSpPr>
        <p:spPr bwMode="auto">
          <a:xfrm>
            <a:off x="607380" y="6435826"/>
            <a:ext cx="2399883" cy="1222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sz="2000">
                <a:solidFill>
                  <a:schemeClr val="tx1"/>
                </a:solidFill>
                <a:latin typeface="Frutiger 55 Roman" pitchFamily="34" charset="0"/>
              </a:defRPr>
            </a:lvl1pPr>
            <a:lvl2pPr marL="742950" indent="-285750" eaLnBrk="0" hangingPunct="0">
              <a:defRPr sz="2000">
                <a:solidFill>
                  <a:schemeClr val="tx1"/>
                </a:solidFill>
                <a:latin typeface="Frutiger 55 Roman" pitchFamily="34" charset="0"/>
              </a:defRPr>
            </a:lvl2pPr>
            <a:lvl3pPr marL="1143000" indent="-228600" eaLnBrk="0" hangingPunct="0">
              <a:defRPr sz="2000">
                <a:solidFill>
                  <a:schemeClr val="tx1"/>
                </a:solidFill>
                <a:latin typeface="Frutiger 55 Roman" pitchFamily="34" charset="0"/>
              </a:defRPr>
            </a:lvl3pPr>
            <a:lvl4pPr marL="1600200" indent="-228600" eaLnBrk="0" hangingPunct="0">
              <a:defRPr sz="2000">
                <a:solidFill>
                  <a:schemeClr val="tx1"/>
                </a:solidFill>
                <a:latin typeface="Frutiger 55 Roman" pitchFamily="34" charset="0"/>
              </a:defRPr>
            </a:lvl4pPr>
            <a:lvl5pPr marL="2057400" indent="-228600" eaLnBrk="0" hangingPunct="0">
              <a:defRPr sz="2000">
                <a:solidFill>
                  <a:schemeClr val="tx1"/>
                </a:solidFill>
                <a:latin typeface="Frutiger 55 Roman" pitchFamily="34" charset="0"/>
              </a:defRPr>
            </a:lvl5pPr>
            <a:lvl6pPr marL="2514600" indent="-228600" eaLnBrk="0" fontAlgn="base" hangingPunct="0">
              <a:spcBef>
                <a:spcPct val="0"/>
              </a:spcBef>
              <a:spcAft>
                <a:spcPct val="0"/>
              </a:spcAft>
              <a:defRPr sz="2000">
                <a:solidFill>
                  <a:schemeClr val="tx1"/>
                </a:solidFill>
                <a:latin typeface="Frutiger 55 Roman" pitchFamily="34" charset="0"/>
              </a:defRPr>
            </a:lvl6pPr>
            <a:lvl7pPr marL="2971800" indent="-228600" eaLnBrk="0" fontAlgn="base" hangingPunct="0">
              <a:spcBef>
                <a:spcPct val="0"/>
              </a:spcBef>
              <a:spcAft>
                <a:spcPct val="0"/>
              </a:spcAft>
              <a:defRPr sz="2000">
                <a:solidFill>
                  <a:schemeClr val="tx1"/>
                </a:solidFill>
                <a:latin typeface="Frutiger 55 Roman" pitchFamily="34" charset="0"/>
              </a:defRPr>
            </a:lvl7pPr>
            <a:lvl8pPr marL="3429000" indent="-228600" eaLnBrk="0" fontAlgn="base" hangingPunct="0">
              <a:spcBef>
                <a:spcPct val="0"/>
              </a:spcBef>
              <a:spcAft>
                <a:spcPct val="0"/>
              </a:spcAft>
              <a:defRPr sz="2000">
                <a:solidFill>
                  <a:schemeClr val="tx1"/>
                </a:solidFill>
                <a:latin typeface="Frutiger 55 Roman" pitchFamily="34" charset="0"/>
              </a:defRPr>
            </a:lvl8pPr>
            <a:lvl9pPr marL="3886200" indent="-228600" eaLnBrk="0" fontAlgn="base" hangingPunct="0">
              <a:spcBef>
                <a:spcPct val="0"/>
              </a:spcBef>
              <a:spcAft>
                <a:spcPct val="0"/>
              </a:spcAft>
              <a:defRPr sz="2000">
                <a:solidFill>
                  <a:schemeClr val="tx1"/>
                </a:solidFill>
                <a:latin typeface="Frutiger 55 Roman" pitchFamily="34" charset="0"/>
              </a:defRPr>
            </a:lvl9pPr>
          </a:lstStyle>
          <a:p>
            <a:pPr>
              <a:spcBef>
                <a:spcPct val="50000"/>
              </a:spcBef>
              <a:defRPr/>
            </a:pPr>
            <a:r>
              <a:rPr lang="en-US" sz="900" dirty="0">
                <a:solidFill>
                  <a:schemeClr val="bg2"/>
                </a:solidFill>
                <a:latin typeface="Frutiger LT Com 55 Roman" pitchFamily="34" charset="0"/>
              </a:rPr>
              <a:t>© </a:t>
            </a:r>
            <a:r>
              <a:rPr lang="en-US" sz="900" dirty="0" err="1">
                <a:solidFill>
                  <a:schemeClr val="bg2"/>
                </a:solidFill>
                <a:latin typeface="Frutiger LT Com 55 Roman" pitchFamily="34" charset="0"/>
              </a:rPr>
              <a:t>Fraunhofer</a:t>
            </a:r>
            <a:r>
              <a:rPr lang="en-US" sz="900" dirty="0">
                <a:solidFill>
                  <a:schemeClr val="bg2"/>
                </a:solidFill>
                <a:latin typeface="Frutiger LT Com 55 Roman" pitchFamily="34" charset="0"/>
              </a:rPr>
              <a:t> IZM </a:t>
            </a:r>
          </a:p>
        </p:txBody>
      </p:sp>
      <p:grpSp>
        <p:nvGrpSpPr>
          <p:cNvPr id="4" name="Gruppierung 3"/>
          <p:cNvGrpSpPr/>
          <p:nvPr userDrawn="1"/>
        </p:nvGrpSpPr>
        <p:grpSpPr>
          <a:xfrm>
            <a:off x="8773331" y="6136008"/>
            <a:ext cx="2805596" cy="609151"/>
            <a:chOff x="6623140" y="4602004"/>
            <a:chExt cx="2104197" cy="456863"/>
          </a:xfrm>
        </p:grpSpPr>
        <p:pic>
          <p:nvPicPr>
            <p:cNvPr id="9" name="Picture 2" descr="\\Izmfiler2\marketing\B Bilder-Filme\Logos\IZM\neu\FH_IZM_Logo_60mm_P334_pf.gif"/>
            <p:cNvPicPr>
              <a:picLocks noChangeAspect="1" noChangeArrowheads="1"/>
            </p:cNvPicPr>
            <p:nvPr userDrawn="1"/>
          </p:nvPicPr>
          <p:blipFill>
            <a:blip r:embed="rId12">
              <a:extLst>
                <a:ext uri="{28A0092B-C50C-407E-A947-70E740481C1C}">
                  <a14:useLocalDpi xmlns:a14="http://schemas.microsoft.com/office/drawing/2010/main"/>
                </a:ext>
              </a:extLst>
            </a:blip>
            <a:srcRect/>
            <a:stretch>
              <a:fillRect/>
            </a:stretch>
          </p:blipFill>
          <p:spPr bwMode="auto">
            <a:xfrm>
              <a:off x="7301762" y="4660993"/>
              <a:ext cx="1425575" cy="388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Grafik 2"/>
            <p:cNvPicPr>
              <a:picLocks noChangeAspect="1"/>
            </p:cNvPicPr>
            <p:nvPr userDrawn="1"/>
          </p:nvPicPr>
          <p:blipFill>
            <a:blip r:embed="rId13" cstate="hqprint">
              <a:extLst>
                <a:ext uri="{28A0092B-C50C-407E-A947-70E740481C1C}">
                  <a14:useLocalDpi xmlns:a14="http://schemas.microsoft.com/office/drawing/2010/main"/>
                </a:ext>
              </a:extLst>
            </a:blip>
            <a:stretch>
              <a:fillRect/>
            </a:stretch>
          </p:blipFill>
          <p:spPr>
            <a:xfrm>
              <a:off x="6623140" y="4602004"/>
              <a:ext cx="494575" cy="456863"/>
            </a:xfrm>
            <a:prstGeom prst="rect">
              <a:avLst/>
            </a:prstGeom>
          </p:spPr>
        </p:pic>
      </p:grpSp>
      <p:pic>
        <p:nvPicPr>
          <p:cNvPr id="12" name="Picture 2"/>
          <p:cNvPicPr>
            <a:picLocks noChangeAspect="1" noChangeArrowheads="1"/>
          </p:cNvPicPr>
          <p:nvPr userDrawn="1"/>
        </p:nvPicPr>
        <p:blipFill>
          <a:blip r:embed="rId14" cstate="hqprint">
            <a:extLst>
              <a:ext uri="{28A0092B-C50C-407E-A947-70E740481C1C}">
                <a14:useLocalDpi xmlns:a14="http://schemas.microsoft.com/office/drawing/2010/main"/>
              </a:ext>
            </a:extLst>
          </a:blip>
          <a:stretch>
            <a:fillRect/>
          </a:stretch>
        </p:blipFill>
        <p:spPr bwMode="auto">
          <a:xfrm>
            <a:off x="5769418" y="6214749"/>
            <a:ext cx="926218" cy="516217"/>
          </a:xfrm>
          <a:prstGeom prst="rect">
            <a:avLst/>
          </a:prstGeom>
          <a:noFill/>
          <a:extLst>
            <a:ext uri="{909E8E84-426E-40dd-AFC4-6F175D3DCCD1}">
              <a14:hiddenFill xmlns:a14="http://schemas.microsoft.com/office/drawing/2010/main" xmlns="">
                <a:solidFill>
                  <a:srgbClr val="FFFFFF"/>
                </a:solidFill>
              </a14:hiddenFill>
            </a:ext>
          </a:extLst>
        </p:spPr>
      </p:pic>
      <p:sp>
        <p:nvSpPr>
          <p:cNvPr id="2" name="Datumsplatzhalter 1"/>
          <p:cNvSpPr>
            <a:spLocks noGrp="1"/>
          </p:cNvSpPr>
          <p:nvPr>
            <p:ph type="dt" sz="half" idx="2"/>
          </p:nvPr>
        </p:nvSpPr>
        <p:spPr>
          <a:xfrm>
            <a:off x="838419" y="6356351"/>
            <a:ext cx="2742327"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708B2A-DD53-45CD-8D1D-83D747FA3C66}" type="datetimeFigureOut">
              <a:rPr lang="en-US" smtClean="0"/>
              <a:t>3/11/2021</a:t>
            </a:fld>
            <a:endParaRPr lang="en-US"/>
          </a:p>
        </p:txBody>
      </p:sp>
      <p:sp>
        <p:nvSpPr>
          <p:cNvPr id="3" name="Fußzeilenplatzhalter 2"/>
          <p:cNvSpPr>
            <a:spLocks noGrp="1"/>
          </p:cNvSpPr>
          <p:nvPr>
            <p:ph type="ftr" sz="quarter" idx="3"/>
          </p:nvPr>
        </p:nvSpPr>
        <p:spPr>
          <a:xfrm>
            <a:off x="4038065" y="6356351"/>
            <a:ext cx="411587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5" name="Foliennummernplatzhalter 4"/>
          <p:cNvSpPr>
            <a:spLocks noGrp="1"/>
          </p:cNvSpPr>
          <p:nvPr>
            <p:ph type="sldNum" sz="quarter" idx="4"/>
          </p:nvPr>
        </p:nvSpPr>
        <p:spPr>
          <a:xfrm>
            <a:off x="8611256" y="6356351"/>
            <a:ext cx="274232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482979-D375-4BE4-9ED8-77FB647A8C55}" type="slidenum">
              <a:rPr lang="en-US" smtClean="0"/>
              <a:t>‹Nr.›</a:t>
            </a:fld>
            <a:endParaRPr lang="en-US"/>
          </a:p>
        </p:txBody>
      </p:sp>
    </p:spTree>
    <p:extLst>
      <p:ext uri="{BB962C8B-B14F-4D97-AF65-F5344CB8AC3E}">
        <p14:creationId xmlns:p14="http://schemas.microsoft.com/office/powerpoint/2010/main" val="1191823912"/>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51" r:id="rId10"/>
  </p:sldLayoutIdLst>
  <p:txStyles>
    <p:titleStyle>
      <a:lvl1pPr algn="l" rtl="0" eaLnBrk="0" fontAlgn="base" hangingPunct="0">
        <a:spcBef>
          <a:spcPct val="0"/>
        </a:spcBef>
        <a:spcAft>
          <a:spcPct val="0"/>
        </a:spcAft>
        <a:defRPr sz="3200" b="1">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Frutiger LT Com 45 Light" pitchFamily="1" charset="0"/>
        </a:defRPr>
      </a:lvl2pPr>
      <a:lvl3pPr algn="l" rtl="0" eaLnBrk="0" fontAlgn="base" hangingPunct="0">
        <a:spcBef>
          <a:spcPct val="0"/>
        </a:spcBef>
        <a:spcAft>
          <a:spcPct val="0"/>
        </a:spcAft>
        <a:defRPr sz="2800" b="1">
          <a:solidFill>
            <a:schemeClr val="tx1"/>
          </a:solidFill>
          <a:latin typeface="Frutiger LT Com 45 Light" pitchFamily="1" charset="0"/>
        </a:defRPr>
      </a:lvl3pPr>
      <a:lvl4pPr algn="l" rtl="0" eaLnBrk="0" fontAlgn="base" hangingPunct="0">
        <a:spcBef>
          <a:spcPct val="0"/>
        </a:spcBef>
        <a:spcAft>
          <a:spcPct val="0"/>
        </a:spcAft>
        <a:defRPr sz="2800" b="1">
          <a:solidFill>
            <a:schemeClr val="tx1"/>
          </a:solidFill>
          <a:latin typeface="Frutiger LT Com 45 Light" pitchFamily="1" charset="0"/>
        </a:defRPr>
      </a:lvl4pPr>
      <a:lvl5pPr algn="l" rtl="0" eaLnBrk="0" fontAlgn="base" hangingPunct="0">
        <a:spcBef>
          <a:spcPct val="0"/>
        </a:spcBef>
        <a:spcAft>
          <a:spcPct val="0"/>
        </a:spcAft>
        <a:defRPr sz="2800" b="1">
          <a:solidFill>
            <a:schemeClr val="tx1"/>
          </a:solidFill>
          <a:latin typeface="Frutiger LT Com 45 Light" pitchFamily="1" charset="0"/>
        </a:defRPr>
      </a:lvl5pPr>
      <a:lvl6pPr marL="544057" algn="l" rtl="0" eaLnBrk="1" fontAlgn="base" hangingPunct="1">
        <a:spcBef>
          <a:spcPct val="0"/>
        </a:spcBef>
        <a:spcAft>
          <a:spcPct val="0"/>
        </a:spcAft>
        <a:defRPr sz="2800" b="1">
          <a:solidFill>
            <a:schemeClr val="tx1"/>
          </a:solidFill>
          <a:latin typeface="Frutiger LT Com 45 Light" pitchFamily="1" charset="0"/>
        </a:defRPr>
      </a:lvl6pPr>
      <a:lvl7pPr marL="1088111" algn="l" rtl="0" eaLnBrk="1" fontAlgn="base" hangingPunct="1">
        <a:spcBef>
          <a:spcPct val="0"/>
        </a:spcBef>
        <a:spcAft>
          <a:spcPct val="0"/>
        </a:spcAft>
        <a:defRPr sz="2800" b="1">
          <a:solidFill>
            <a:schemeClr val="tx1"/>
          </a:solidFill>
          <a:latin typeface="Frutiger LT Com 45 Light" pitchFamily="1" charset="0"/>
        </a:defRPr>
      </a:lvl7pPr>
      <a:lvl8pPr marL="1632168" algn="l" rtl="0" eaLnBrk="1" fontAlgn="base" hangingPunct="1">
        <a:spcBef>
          <a:spcPct val="0"/>
        </a:spcBef>
        <a:spcAft>
          <a:spcPct val="0"/>
        </a:spcAft>
        <a:defRPr sz="2800" b="1">
          <a:solidFill>
            <a:schemeClr val="tx1"/>
          </a:solidFill>
          <a:latin typeface="Frutiger LT Com 45 Light" pitchFamily="1" charset="0"/>
        </a:defRPr>
      </a:lvl8pPr>
      <a:lvl9pPr marL="2176223" algn="l" rtl="0" eaLnBrk="1" fontAlgn="base" hangingPunct="1">
        <a:spcBef>
          <a:spcPct val="0"/>
        </a:spcBef>
        <a:spcAft>
          <a:spcPct val="0"/>
        </a:spcAft>
        <a:defRPr sz="2800" b="1">
          <a:solidFill>
            <a:schemeClr val="tx1"/>
          </a:solidFill>
          <a:latin typeface="Frutiger LT Com 45 Light" pitchFamily="1" charset="0"/>
        </a:defRPr>
      </a:lvl9pPr>
    </p:titleStyle>
    <p:bodyStyle>
      <a:lvl1pPr algn="l" rtl="0" eaLnBrk="0" fontAlgn="base" hangingPunct="0">
        <a:spcBef>
          <a:spcPct val="0"/>
        </a:spcBef>
        <a:spcAft>
          <a:spcPct val="40000"/>
        </a:spcAft>
        <a:buClr>
          <a:schemeClr val="tx2"/>
        </a:buClr>
        <a:buFont typeface="Wingdings" pitchFamily="2" charset="2"/>
        <a:defRPr sz="3900">
          <a:solidFill>
            <a:schemeClr val="tx1"/>
          </a:solidFill>
          <a:latin typeface="+mj-lt"/>
          <a:ea typeface="+mn-ea"/>
          <a:cs typeface="+mn-cs"/>
        </a:defRPr>
      </a:lvl1pPr>
      <a:lvl2pPr marL="319229" indent="-317339" algn="l" rtl="0" eaLnBrk="0" fontAlgn="base" hangingPunct="0">
        <a:spcBef>
          <a:spcPct val="0"/>
        </a:spcBef>
        <a:spcAft>
          <a:spcPct val="40000"/>
        </a:spcAft>
        <a:buClr>
          <a:schemeClr val="tx2"/>
        </a:buClr>
        <a:buFont typeface="Wingdings" pitchFamily="2" charset="2"/>
        <a:buChar char="n"/>
        <a:defRPr sz="3300">
          <a:solidFill>
            <a:schemeClr val="tx1"/>
          </a:solidFill>
          <a:latin typeface="+mj-lt"/>
        </a:defRPr>
      </a:lvl2pPr>
      <a:lvl3pPr marL="632791" indent="-311673" algn="l" rtl="0" eaLnBrk="0" fontAlgn="base" hangingPunct="0">
        <a:spcBef>
          <a:spcPct val="0"/>
        </a:spcBef>
        <a:spcAft>
          <a:spcPct val="40000"/>
        </a:spcAft>
        <a:buClr>
          <a:schemeClr val="bg2"/>
        </a:buClr>
        <a:buFont typeface="Wingdings" pitchFamily="2" charset="2"/>
        <a:buChar char="n"/>
        <a:defRPr sz="2800">
          <a:solidFill>
            <a:schemeClr val="tx1"/>
          </a:solidFill>
          <a:latin typeface="+mj-lt"/>
        </a:defRPr>
      </a:lvl3pPr>
      <a:lvl4pPr marL="952019" indent="-317339" algn="l" rtl="0" eaLnBrk="0" fontAlgn="base" hangingPunct="0">
        <a:spcBef>
          <a:spcPct val="0"/>
        </a:spcBef>
        <a:spcAft>
          <a:spcPct val="40000"/>
        </a:spcAft>
        <a:buClr>
          <a:schemeClr val="bg2"/>
        </a:buClr>
        <a:buFont typeface="Wingdings" pitchFamily="2" charset="2"/>
        <a:buChar char="n"/>
        <a:defRPr sz="2400">
          <a:solidFill>
            <a:schemeClr val="tx1"/>
          </a:solidFill>
          <a:latin typeface="+mj-lt"/>
        </a:defRPr>
      </a:lvl4pPr>
      <a:lvl5pPr marL="1284471" indent="-330563" algn="l" rtl="0" eaLnBrk="0" fontAlgn="base" hangingPunct="0">
        <a:spcBef>
          <a:spcPct val="0"/>
        </a:spcBef>
        <a:spcAft>
          <a:spcPct val="40000"/>
        </a:spcAft>
        <a:buClr>
          <a:schemeClr val="bg2"/>
        </a:buClr>
        <a:buFont typeface="Wingdings" pitchFamily="2" charset="2"/>
        <a:buChar char="n"/>
        <a:defRPr sz="2400">
          <a:solidFill>
            <a:schemeClr val="tx1"/>
          </a:solidFill>
          <a:latin typeface="+mj-lt"/>
        </a:defRPr>
      </a:lvl5pPr>
      <a:lvl6pPr marL="1828633" indent="-330589" algn="l" rtl="0" eaLnBrk="1" fontAlgn="base" hangingPunct="1">
        <a:spcBef>
          <a:spcPct val="0"/>
        </a:spcBef>
        <a:spcAft>
          <a:spcPct val="40000"/>
        </a:spcAft>
        <a:buClr>
          <a:schemeClr val="bg2"/>
        </a:buClr>
        <a:buFont typeface="Wingdings" pitchFamily="2" charset="2"/>
        <a:buChar char="n"/>
        <a:defRPr>
          <a:solidFill>
            <a:schemeClr val="tx1"/>
          </a:solidFill>
          <a:latin typeface="+mn-lt"/>
        </a:defRPr>
      </a:lvl6pPr>
      <a:lvl7pPr marL="2372689" indent="-330589" algn="l" rtl="0" eaLnBrk="1" fontAlgn="base" hangingPunct="1">
        <a:spcBef>
          <a:spcPct val="0"/>
        </a:spcBef>
        <a:spcAft>
          <a:spcPct val="40000"/>
        </a:spcAft>
        <a:buClr>
          <a:schemeClr val="bg2"/>
        </a:buClr>
        <a:buFont typeface="Wingdings" pitchFamily="2" charset="2"/>
        <a:buChar char="n"/>
        <a:defRPr>
          <a:solidFill>
            <a:schemeClr val="tx1"/>
          </a:solidFill>
          <a:latin typeface="+mn-lt"/>
        </a:defRPr>
      </a:lvl7pPr>
      <a:lvl8pPr marL="2916743" indent="-330589" algn="l" rtl="0" eaLnBrk="1" fontAlgn="base" hangingPunct="1">
        <a:spcBef>
          <a:spcPct val="0"/>
        </a:spcBef>
        <a:spcAft>
          <a:spcPct val="40000"/>
        </a:spcAft>
        <a:buClr>
          <a:schemeClr val="bg2"/>
        </a:buClr>
        <a:buFont typeface="Wingdings" pitchFamily="2" charset="2"/>
        <a:buChar char="n"/>
        <a:defRPr>
          <a:solidFill>
            <a:schemeClr val="tx1"/>
          </a:solidFill>
          <a:latin typeface="+mn-lt"/>
        </a:defRPr>
      </a:lvl8pPr>
      <a:lvl9pPr marL="3460801" indent="-330589" algn="l" rtl="0" eaLnBrk="1" fontAlgn="base" hangingPunct="1">
        <a:spcBef>
          <a:spcPct val="0"/>
        </a:spcBef>
        <a:spcAft>
          <a:spcPct val="40000"/>
        </a:spcAft>
        <a:buClr>
          <a:schemeClr val="bg2"/>
        </a:buClr>
        <a:buFont typeface="Wingdings" pitchFamily="2" charset="2"/>
        <a:buChar char="n"/>
        <a:defRPr>
          <a:solidFill>
            <a:schemeClr val="tx1"/>
          </a:solidFill>
          <a:latin typeface="+mn-lt"/>
        </a:defRPr>
      </a:lvl9pPr>
    </p:bodyStyle>
    <p:otherStyle>
      <a:defPPr>
        <a:defRPr lang="de-DE"/>
      </a:defPPr>
      <a:lvl1pPr marL="0" algn="l" defTabSz="1088111" rtl="0" eaLnBrk="1" latinLnBrk="0" hangingPunct="1">
        <a:defRPr sz="2100" kern="1200">
          <a:solidFill>
            <a:schemeClr val="tx1"/>
          </a:solidFill>
          <a:latin typeface="+mn-lt"/>
          <a:ea typeface="+mn-ea"/>
          <a:cs typeface="+mn-cs"/>
        </a:defRPr>
      </a:lvl1pPr>
      <a:lvl2pPr marL="544057" algn="l" defTabSz="1088111" rtl="0" eaLnBrk="1" latinLnBrk="0" hangingPunct="1">
        <a:defRPr sz="2100" kern="1200">
          <a:solidFill>
            <a:schemeClr val="tx1"/>
          </a:solidFill>
          <a:latin typeface="+mn-lt"/>
          <a:ea typeface="+mn-ea"/>
          <a:cs typeface="+mn-cs"/>
        </a:defRPr>
      </a:lvl2pPr>
      <a:lvl3pPr marL="1088111" algn="l" defTabSz="1088111" rtl="0" eaLnBrk="1" latinLnBrk="0" hangingPunct="1">
        <a:defRPr sz="2100" kern="1200">
          <a:solidFill>
            <a:schemeClr val="tx1"/>
          </a:solidFill>
          <a:latin typeface="+mn-lt"/>
          <a:ea typeface="+mn-ea"/>
          <a:cs typeface="+mn-cs"/>
        </a:defRPr>
      </a:lvl3pPr>
      <a:lvl4pPr marL="1632168" algn="l" defTabSz="1088111" rtl="0" eaLnBrk="1" latinLnBrk="0" hangingPunct="1">
        <a:defRPr sz="2100" kern="1200">
          <a:solidFill>
            <a:schemeClr val="tx1"/>
          </a:solidFill>
          <a:latin typeface="+mn-lt"/>
          <a:ea typeface="+mn-ea"/>
          <a:cs typeface="+mn-cs"/>
        </a:defRPr>
      </a:lvl4pPr>
      <a:lvl5pPr marL="2176223" algn="l" defTabSz="1088111" rtl="0" eaLnBrk="1" latinLnBrk="0" hangingPunct="1">
        <a:defRPr sz="2100" kern="1200">
          <a:solidFill>
            <a:schemeClr val="tx1"/>
          </a:solidFill>
          <a:latin typeface="+mn-lt"/>
          <a:ea typeface="+mn-ea"/>
          <a:cs typeface="+mn-cs"/>
        </a:defRPr>
      </a:lvl5pPr>
      <a:lvl6pPr marL="2720280" algn="l" defTabSz="1088111" rtl="0" eaLnBrk="1" latinLnBrk="0" hangingPunct="1">
        <a:defRPr sz="2100" kern="1200">
          <a:solidFill>
            <a:schemeClr val="tx1"/>
          </a:solidFill>
          <a:latin typeface="+mn-lt"/>
          <a:ea typeface="+mn-ea"/>
          <a:cs typeface="+mn-cs"/>
        </a:defRPr>
      </a:lvl6pPr>
      <a:lvl7pPr marL="3264335" algn="l" defTabSz="1088111" rtl="0" eaLnBrk="1" latinLnBrk="0" hangingPunct="1">
        <a:defRPr sz="2100" kern="1200">
          <a:solidFill>
            <a:schemeClr val="tx1"/>
          </a:solidFill>
          <a:latin typeface="+mn-lt"/>
          <a:ea typeface="+mn-ea"/>
          <a:cs typeface="+mn-cs"/>
        </a:defRPr>
      </a:lvl7pPr>
      <a:lvl8pPr marL="3808392" algn="l" defTabSz="1088111" rtl="0" eaLnBrk="1" latinLnBrk="0" hangingPunct="1">
        <a:defRPr sz="2100" kern="1200">
          <a:solidFill>
            <a:schemeClr val="tx1"/>
          </a:solidFill>
          <a:latin typeface="+mn-lt"/>
          <a:ea typeface="+mn-ea"/>
          <a:cs typeface="+mn-cs"/>
        </a:defRPr>
      </a:lvl8pPr>
      <a:lvl9pPr marL="4352446" algn="l" defTabSz="1088111"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6"/>
          <p:cNvSpPr>
            <a:spLocks noGrp="1" noChangeArrowheads="1"/>
          </p:cNvSpPr>
          <p:nvPr>
            <p:ph type="ctrTitle"/>
          </p:nvPr>
        </p:nvSpPr>
        <p:spPr>
          <a:xfrm>
            <a:off x="541825" y="1268760"/>
            <a:ext cx="10964333" cy="1044575"/>
          </a:xfrm>
        </p:spPr>
        <p:txBody>
          <a:bodyPr anchor="ctr"/>
          <a:lstStyle/>
          <a:p>
            <a:pPr algn="ctr"/>
            <a:r>
              <a:rPr lang="de-DE" dirty="0"/>
              <a:t>Monte-</a:t>
            </a:r>
            <a:r>
              <a:rPr lang="de-DE" dirty="0" err="1"/>
              <a:t>carlo</a:t>
            </a:r>
            <a:r>
              <a:rPr lang="de-DE" dirty="0"/>
              <a:t> </a:t>
            </a:r>
            <a:r>
              <a:rPr lang="de-DE" dirty="0" err="1"/>
              <a:t>method</a:t>
            </a:r>
            <a:endParaRPr lang="de-DE" dirty="0"/>
          </a:p>
        </p:txBody>
      </p:sp>
      <p:sp>
        <p:nvSpPr>
          <p:cNvPr id="5" name="Textfeld 4"/>
          <p:cNvSpPr txBox="1"/>
          <p:nvPr/>
        </p:nvSpPr>
        <p:spPr>
          <a:xfrm>
            <a:off x="1991544" y="3357005"/>
            <a:ext cx="8064896" cy="646331"/>
          </a:xfrm>
          <a:prstGeom prst="rect">
            <a:avLst/>
          </a:prstGeom>
          <a:noFill/>
        </p:spPr>
        <p:txBody>
          <a:bodyPr wrap="square" rtlCol="0">
            <a:spAutoFit/>
          </a:bodyPr>
          <a:lstStyle/>
          <a:p>
            <a:pPr algn="ctr"/>
            <a:r>
              <a:rPr lang="de-DE" b="1" dirty="0"/>
              <a:t>11.03.2021</a:t>
            </a:r>
          </a:p>
          <a:p>
            <a:pPr algn="ctr"/>
            <a:r>
              <a:rPr lang="de-DE" b="1" dirty="0"/>
              <a:t>Ahmed Ismail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Patch </a:t>
            </a:r>
            <a:r>
              <a:rPr lang="de-DE" dirty="0" err="1"/>
              <a:t>antenna</a:t>
            </a:r>
            <a:endParaRPr lang="de-DE" dirty="0"/>
          </a:p>
        </p:txBody>
      </p:sp>
      <p:sp>
        <p:nvSpPr>
          <p:cNvPr id="3" name="Textfeld 2"/>
          <p:cNvSpPr txBox="1"/>
          <p:nvPr/>
        </p:nvSpPr>
        <p:spPr>
          <a:xfrm>
            <a:off x="638136" y="1124744"/>
            <a:ext cx="8775966" cy="2215991"/>
          </a:xfrm>
          <a:prstGeom prst="rect">
            <a:avLst/>
          </a:prstGeom>
          <a:noFill/>
        </p:spPr>
        <p:txBody>
          <a:bodyPr wrap="square" rtlCol="0">
            <a:spAutoFit/>
          </a:bodyPr>
          <a:lstStyle/>
          <a:p>
            <a:r>
              <a:rPr lang="en-US" sz="2000" dirty="0">
                <a:latin typeface="Cambria Math" panose="02040503050406030204" pitchFamily="18" charset="0"/>
                <a:ea typeface="Cambria Math" panose="02040503050406030204" pitchFamily="18" charset="0"/>
              </a:rPr>
              <a:t>The frequency of operation of the patch antenna is determined by the length </a:t>
            </a:r>
            <a:r>
              <a:rPr lang="en-US" sz="2000" i="1" dirty="0">
                <a:latin typeface="Cambria Math" panose="02040503050406030204" pitchFamily="18" charset="0"/>
                <a:ea typeface="Cambria Math" panose="02040503050406030204" pitchFamily="18" charset="0"/>
              </a:rPr>
              <a:t>L</a:t>
            </a:r>
            <a:r>
              <a:rPr lang="en-US" sz="2000" dirty="0">
                <a:latin typeface="Cambria Math" panose="02040503050406030204" pitchFamily="18" charset="0"/>
                <a:ea typeface="Cambria Math" panose="02040503050406030204" pitchFamily="18" charset="0"/>
              </a:rPr>
              <a:t>. The center frequency will be approximately given by:</a:t>
            </a:r>
          </a:p>
          <a:p>
            <a:endParaRPr lang="de-DE" sz="2000" dirty="0">
              <a:latin typeface="Cambria Math" panose="02040503050406030204" pitchFamily="18" charset="0"/>
              <a:ea typeface="Cambria Math" panose="02040503050406030204" pitchFamily="18" charset="0"/>
            </a:endParaRPr>
          </a:p>
          <a:p>
            <a:endParaRPr lang="de-DE" sz="2000" dirty="0">
              <a:latin typeface="Cambria Math" panose="02040503050406030204" pitchFamily="18" charset="0"/>
              <a:ea typeface="Cambria Math" panose="02040503050406030204" pitchFamily="18" charset="0"/>
            </a:endParaRPr>
          </a:p>
          <a:p>
            <a:r>
              <a:rPr lang="de-DE" sz="2000" dirty="0">
                <a:latin typeface="Cambria Math" panose="02040503050406030204" pitchFamily="18" charset="0"/>
                <a:ea typeface="Cambria Math" panose="02040503050406030204" pitchFamily="18" charset="0"/>
              </a:rPr>
              <a:t>The </a:t>
            </a:r>
            <a:r>
              <a:rPr lang="de-DE" sz="2000" dirty="0" err="1">
                <a:latin typeface="Cambria Math" panose="02040503050406030204" pitchFamily="18" charset="0"/>
                <a:ea typeface="Cambria Math" panose="02040503050406030204" pitchFamily="18" charset="0"/>
              </a:rPr>
              <a:t>subtrate</a:t>
            </a:r>
            <a:r>
              <a:rPr lang="de-DE" sz="2000" dirty="0">
                <a:latin typeface="Cambria Math" panose="02040503050406030204" pitchFamily="18" charset="0"/>
                <a:ea typeface="Cambria Math" panose="02040503050406030204" pitchFamily="18" charset="0"/>
              </a:rPr>
              <a:t> material </a:t>
            </a:r>
            <a:r>
              <a:rPr lang="de-DE" sz="2000" dirty="0" err="1">
                <a:latin typeface="Cambria Math" panose="02040503050406030204" pitchFamily="18" charset="0"/>
                <a:ea typeface="Cambria Math" panose="02040503050406030204" pitchFamily="18" charset="0"/>
              </a:rPr>
              <a:t>is</a:t>
            </a:r>
            <a:r>
              <a:rPr lang="de-DE" sz="2000" dirty="0">
                <a:latin typeface="Cambria Math" panose="02040503050406030204" pitchFamily="18" charset="0"/>
                <a:ea typeface="Cambria Math" panose="02040503050406030204" pitchFamily="18" charset="0"/>
              </a:rPr>
              <a:t> not </a:t>
            </a:r>
            <a:r>
              <a:rPr lang="de-DE" sz="2000" dirty="0" err="1">
                <a:latin typeface="Cambria Math" panose="02040503050406030204" pitchFamily="18" charset="0"/>
                <a:ea typeface="Cambria Math" panose="02040503050406030204" pitchFamily="18" charset="0"/>
              </a:rPr>
              <a:t>the</a:t>
            </a:r>
            <a:r>
              <a:rPr lang="de-DE" sz="2000" dirty="0">
                <a:latin typeface="Cambria Math" panose="02040503050406030204" pitchFamily="18" charset="0"/>
                <a:ea typeface="Cambria Math" panose="02040503050406030204" pitchFamily="18" charset="0"/>
              </a:rPr>
              <a:t> same </a:t>
            </a:r>
            <a:r>
              <a:rPr lang="de-DE" sz="2000" dirty="0" err="1">
                <a:latin typeface="Cambria Math" panose="02040503050406030204" pitchFamily="18" charset="0"/>
                <a:ea typeface="Cambria Math" panose="02040503050406030204" pitchFamily="18" charset="0"/>
              </a:rPr>
              <a:t>of</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the</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example</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therefore</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the</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deiviation</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would</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be</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approximated</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by</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changing</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the</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length</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of</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antenna</a:t>
            </a:r>
            <a:r>
              <a:rPr lang="de-DE" sz="2000" dirty="0">
                <a:latin typeface="Cambria Math" panose="02040503050406030204" pitchFamily="18" charset="0"/>
                <a:ea typeface="Cambria Math" panose="02040503050406030204" pitchFamily="18" charset="0"/>
              </a:rPr>
              <a:t>.</a:t>
            </a:r>
          </a:p>
          <a:p>
            <a:endParaRPr lang="en-US" dirty="0"/>
          </a:p>
        </p:txBody>
      </p:sp>
      <p:sp>
        <p:nvSpPr>
          <p:cNvPr id="5" name="Textfeld 4"/>
          <p:cNvSpPr txBox="1"/>
          <p:nvPr/>
        </p:nvSpPr>
        <p:spPr>
          <a:xfrm>
            <a:off x="3143672" y="5517232"/>
            <a:ext cx="5117106" cy="261610"/>
          </a:xfrm>
          <a:prstGeom prst="rect">
            <a:avLst/>
          </a:prstGeom>
          <a:noFill/>
        </p:spPr>
        <p:txBody>
          <a:bodyPr wrap="none" rtlCol="0">
            <a:spAutoFit/>
          </a:bodyPr>
          <a:lstStyle/>
          <a:p>
            <a:r>
              <a:rPr lang="en-US" sz="1100" dirty="0"/>
              <a:t>Reference: http://www.antenna-theory.com/antennas/patches/antenna.php</a:t>
            </a:r>
          </a:p>
        </p:txBody>
      </p:sp>
      <mc:AlternateContent xmlns:mc="http://schemas.openxmlformats.org/markup-compatibility/2006" xmlns:a14="http://schemas.microsoft.com/office/drawing/2010/main">
        <mc:Choice Requires="a14">
          <p:sp>
            <p:nvSpPr>
              <p:cNvPr id="6" name="Textfeld 5"/>
              <p:cNvSpPr txBox="1"/>
              <p:nvPr/>
            </p:nvSpPr>
            <p:spPr>
              <a:xfrm>
                <a:off x="2855640" y="3284984"/>
                <a:ext cx="3744416" cy="77790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rPr>
                            <m:t>𝑓</m:t>
                          </m:r>
                        </m:e>
                        <m:sub>
                          <m:r>
                            <a:rPr lang="en-US" sz="2400" i="1" smtClean="0">
                              <a:latin typeface="Cambria Math" panose="02040503050406030204" pitchFamily="18" charset="0"/>
                            </a:rPr>
                            <m:t>𝑐</m:t>
                          </m:r>
                        </m:sub>
                      </m:sSub>
                      <m:r>
                        <a:rPr lang="en-US" sz="2400" i="1" smtClean="0">
                          <a:latin typeface="Cambria Math" panose="02040503050406030204" pitchFamily="18" charset="0"/>
                        </a:rPr>
                        <m:t>=</m:t>
                      </m:r>
                      <m:f>
                        <m:fPr>
                          <m:ctrlPr>
                            <a:rPr lang="en-US" sz="2400" i="1" smtClean="0">
                              <a:latin typeface="Cambria Math" panose="02040503050406030204" pitchFamily="18" charset="0"/>
                            </a:rPr>
                          </m:ctrlPr>
                        </m:fPr>
                        <m:num>
                          <m:r>
                            <a:rPr lang="en-US" sz="2400" i="1" smtClean="0">
                              <a:latin typeface="Cambria Math" panose="02040503050406030204" pitchFamily="18" charset="0"/>
                            </a:rPr>
                            <m:t>𝐶</m:t>
                          </m:r>
                        </m:num>
                        <m:den>
                          <m:r>
                            <a:rPr lang="en-US" sz="2400" i="1" smtClean="0">
                              <a:latin typeface="Cambria Math" panose="02040503050406030204" pitchFamily="18" charset="0"/>
                            </a:rPr>
                            <m:t>2</m:t>
                          </m:r>
                          <m:r>
                            <a:rPr lang="en-US" sz="2400" i="1" smtClean="0">
                              <a:latin typeface="Cambria Math" panose="02040503050406030204" pitchFamily="18" charset="0"/>
                            </a:rPr>
                            <m:t>𝐿</m:t>
                          </m:r>
                          <m:rad>
                            <m:radPr>
                              <m:degHide m:val="on"/>
                              <m:ctrlPr>
                                <a:rPr lang="en-US" sz="2400" i="1" smtClean="0">
                                  <a:latin typeface="Cambria Math" panose="02040503050406030204" pitchFamily="18" charset="0"/>
                                </a:rPr>
                              </m:ctrlPr>
                            </m:radPr>
                            <m:deg/>
                            <m:e>
                              <m:sSub>
                                <m:sSubPr>
                                  <m:ctrlPr>
                                    <a:rPr lang="en-US" sz="2400" i="1" smtClean="0">
                                      <a:latin typeface="Cambria Math" panose="02040503050406030204" pitchFamily="18" charset="0"/>
                                    </a:rPr>
                                  </m:ctrlPr>
                                </m:sSubPr>
                                <m:e>
                                  <m:r>
                                    <a:rPr lang="en-US" sz="2400" i="1" smtClean="0">
                                      <a:latin typeface="Cambria Math" panose="02040503050406030204" pitchFamily="18" charset="0"/>
                                    </a:rPr>
                                    <m:t>𝜀</m:t>
                                  </m:r>
                                </m:e>
                                <m:sub>
                                  <m:r>
                                    <a:rPr lang="en-US" sz="2400" i="1" smtClean="0">
                                      <a:latin typeface="Cambria Math" panose="02040503050406030204" pitchFamily="18" charset="0"/>
                                    </a:rPr>
                                    <m:t>𝑟</m:t>
                                  </m:r>
                                </m:sub>
                              </m:sSub>
                            </m:e>
                          </m:rad>
                        </m:den>
                      </m:f>
                    </m:oMath>
                  </m:oMathPara>
                </a14:m>
                <a:endParaRPr lang="en-US" sz="2400" dirty="0"/>
              </a:p>
            </p:txBody>
          </p:sp>
        </mc:Choice>
        <mc:Fallback xmlns="">
          <p:sp>
            <p:nvSpPr>
              <p:cNvPr id="6" name="Textfeld 5"/>
              <p:cNvSpPr txBox="1">
                <a:spLocks noRot="1" noChangeAspect="1" noMove="1" noResize="1" noEditPoints="1" noAdjustHandles="1" noChangeArrowheads="1" noChangeShapeType="1" noTextEdit="1"/>
              </p:cNvSpPr>
              <p:nvPr/>
            </p:nvSpPr>
            <p:spPr>
              <a:xfrm>
                <a:off x="2855640" y="3284984"/>
                <a:ext cx="3744416" cy="77790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35053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Patch </a:t>
            </a:r>
            <a:r>
              <a:rPr lang="de-DE" dirty="0" err="1"/>
              <a:t>antenna</a:t>
            </a:r>
            <a:endParaRPr lang="de-DE" dirty="0"/>
          </a:p>
        </p:txBody>
      </p:sp>
      <p:sp>
        <p:nvSpPr>
          <p:cNvPr id="3" name="Textfeld 2"/>
          <p:cNvSpPr txBox="1"/>
          <p:nvPr/>
        </p:nvSpPr>
        <p:spPr>
          <a:xfrm>
            <a:off x="638136" y="1124744"/>
            <a:ext cx="8775966" cy="2215991"/>
          </a:xfrm>
          <a:prstGeom prst="rect">
            <a:avLst/>
          </a:prstGeom>
          <a:noFill/>
        </p:spPr>
        <p:txBody>
          <a:bodyPr wrap="square" rtlCol="0">
            <a:spAutoFit/>
          </a:bodyPr>
          <a:lstStyle/>
          <a:p>
            <a:r>
              <a:rPr lang="en-US" sz="2000" dirty="0">
                <a:latin typeface="Cambria Math" panose="02040503050406030204" pitchFamily="18" charset="0"/>
                <a:ea typeface="Cambria Math" panose="02040503050406030204" pitchFamily="18" charset="0"/>
              </a:rPr>
              <a:t>The frequency of operation of the patch antenna is determined by the length </a:t>
            </a:r>
            <a:r>
              <a:rPr lang="en-US" sz="2000" i="1" dirty="0">
                <a:latin typeface="Cambria Math" panose="02040503050406030204" pitchFamily="18" charset="0"/>
                <a:ea typeface="Cambria Math" panose="02040503050406030204" pitchFamily="18" charset="0"/>
              </a:rPr>
              <a:t>L</a:t>
            </a:r>
            <a:r>
              <a:rPr lang="en-US" sz="2000" dirty="0">
                <a:latin typeface="Cambria Math" panose="02040503050406030204" pitchFamily="18" charset="0"/>
                <a:ea typeface="Cambria Math" panose="02040503050406030204" pitchFamily="18" charset="0"/>
              </a:rPr>
              <a:t>. The center frequency will be approximately given by:</a:t>
            </a:r>
          </a:p>
          <a:p>
            <a:endParaRPr lang="de-DE" sz="2000" dirty="0">
              <a:latin typeface="Cambria Math" panose="02040503050406030204" pitchFamily="18" charset="0"/>
              <a:ea typeface="Cambria Math" panose="02040503050406030204" pitchFamily="18" charset="0"/>
            </a:endParaRPr>
          </a:p>
          <a:p>
            <a:endParaRPr lang="de-DE" sz="2000" dirty="0">
              <a:latin typeface="Cambria Math" panose="02040503050406030204" pitchFamily="18" charset="0"/>
              <a:ea typeface="Cambria Math" panose="02040503050406030204" pitchFamily="18" charset="0"/>
            </a:endParaRPr>
          </a:p>
          <a:p>
            <a:r>
              <a:rPr lang="de-DE" sz="2000" dirty="0">
                <a:latin typeface="Cambria Math" panose="02040503050406030204" pitchFamily="18" charset="0"/>
                <a:ea typeface="Cambria Math" panose="02040503050406030204" pitchFamily="18" charset="0"/>
              </a:rPr>
              <a:t>The </a:t>
            </a:r>
            <a:r>
              <a:rPr lang="de-DE" sz="2000" dirty="0" err="1">
                <a:latin typeface="Cambria Math" panose="02040503050406030204" pitchFamily="18" charset="0"/>
                <a:ea typeface="Cambria Math" panose="02040503050406030204" pitchFamily="18" charset="0"/>
              </a:rPr>
              <a:t>subtrate</a:t>
            </a:r>
            <a:r>
              <a:rPr lang="de-DE" sz="2000" dirty="0">
                <a:latin typeface="Cambria Math" panose="02040503050406030204" pitchFamily="18" charset="0"/>
                <a:ea typeface="Cambria Math" panose="02040503050406030204" pitchFamily="18" charset="0"/>
              </a:rPr>
              <a:t> material </a:t>
            </a:r>
            <a:r>
              <a:rPr lang="de-DE" sz="2000" dirty="0" err="1">
                <a:latin typeface="Cambria Math" panose="02040503050406030204" pitchFamily="18" charset="0"/>
                <a:ea typeface="Cambria Math" panose="02040503050406030204" pitchFamily="18" charset="0"/>
              </a:rPr>
              <a:t>is</a:t>
            </a:r>
            <a:r>
              <a:rPr lang="de-DE" sz="2000" dirty="0">
                <a:latin typeface="Cambria Math" panose="02040503050406030204" pitchFamily="18" charset="0"/>
                <a:ea typeface="Cambria Math" panose="02040503050406030204" pitchFamily="18" charset="0"/>
              </a:rPr>
              <a:t> not </a:t>
            </a:r>
            <a:r>
              <a:rPr lang="de-DE" sz="2000" dirty="0" err="1">
                <a:latin typeface="Cambria Math" panose="02040503050406030204" pitchFamily="18" charset="0"/>
                <a:ea typeface="Cambria Math" panose="02040503050406030204" pitchFamily="18" charset="0"/>
              </a:rPr>
              <a:t>the</a:t>
            </a:r>
            <a:r>
              <a:rPr lang="de-DE" sz="2000" dirty="0">
                <a:latin typeface="Cambria Math" panose="02040503050406030204" pitchFamily="18" charset="0"/>
                <a:ea typeface="Cambria Math" panose="02040503050406030204" pitchFamily="18" charset="0"/>
              </a:rPr>
              <a:t> same </a:t>
            </a:r>
            <a:r>
              <a:rPr lang="de-DE" sz="2000" dirty="0" err="1">
                <a:latin typeface="Cambria Math" panose="02040503050406030204" pitchFamily="18" charset="0"/>
                <a:ea typeface="Cambria Math" panose="02040503050406030204" pitchFamily="18" charset="0"/>
              </a:rPr>
              <a:t>of</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the</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example</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therefore</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the</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deiviation</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would</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be</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approximated</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by</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changing</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the</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length</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of</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antenna</a:t>
            </a:r>
            <a:r>
              <a:rPr lang="de-DE" sz="2000" dirty="0">
                <a:latin typeface="Cambria Math" panose="02040503050406030204" pitchFamily="18" charset="0"/>
                <a:ea typeface="Cambria Math" panose="02040503050406030204" pitchFamily="18" charset="0"/>
              </a:rPr>
              <a:t>.</a:t>
            </a:r>
          </a:p>
          <a:p>
            <a:endParaRPr lang="en-US" dirty="0"/>
          </a:p>
        </p:txBody>
      </p:sp>
      <p:sp>
        <p:nvSpPr>
          <p:cNvPr id="5" name="Textfeld 4"/>
          <p:cNvSpPr txBox="1"/>
          <p:nvPr/>
        </p:nvSpPr>
        <p:spPr>
          <a:xfrm>
            <a:off x="3143672" y="5517232"/>
            <a:ext cx="5117106" cy="261610"/>
          </a:xfrm>
          <a:prstGeom prst="rect">
            <a:avLst/>
          </a:prstGeom>
          <a:noFill/>
        </p:spPr>
        <p:txBody>
          <a:bodyPr wrap="none" rtlCol="0">
            <a:spAutoFit/>
          </a:bodyPr>
          <a:lstStyle/>
          <a:p>
            <a:r>
              <a:rPr lang="en-US" sz="1100" dirty="0"/>
              <a:t>Reference: http://www.antenna-theory.com/antennas/patches/antenna.php</a:t>
            </a:r>
          </a:p>
        </p:txBody>
      </p:sp>
      <mc:AlternateContent xmlns:mc="http://schemas.openxmlformats.org/markup-compatibility/2006" xmlns:a14="http://schemas.microsoft.com/office/drawing/2010/main">
        <mc:Choice Requires="a14">
          <p:sp>
            <p:nvSpPr>
              <p:cNvPr id="6" name="Textfeld 5"/>
              <p:cNvSpPr txBox="1"/>
              <p:nvPr/>
            </p:nvSpPr>
            <p:spPr>
              <a:xfrm>
                <a:off x="2855640" y="3284984"/>
                <a:ext cx="3744416" cy="77790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rPr>
                            <m:t>𝑓</m:t>
                          </m:r>
                        </m:e>
                        <m:sub>
                          <m:r>
                            <a:rPr lang="en-US" sz="2400" i="1" smtClean="0">
                              <a:latin typeface="Cambria Math" panose="02040503050406030204" pitchFamily="18" charset="0"/>
                            </a:rPr>
                            <m:t>𝑐</m:t>
                          </m:r>
                        </m:sub>
                      </m:sSub>
                      <m:r>
                        <a:rPr lang="en-US" sz="2400" i="1" smtClean="0">
                          <a:latin typeface="Cambria Math" panose="02040503050406030204" pitchFamily="18" charset="0"/>
                        </a:rPr>
                        <m:t>=</m:t>
                      </m:r>
                      <m:f>
                        <m:fPr>
                          <m:ctrlPr>
                            <a:rPr lang="en-US" sz="2400" i="1" smtClean="0">
                              <a:latin typeface="Cambria Math" panose="02040503050406030204" pitchFamily="18" charset="0"/>
                            </a:rPr>
                          </m:ctrlPr>
                        </m:fPr>
                        <m:num>
                          <m:r>
                            <a:rPr lang="en-US" sz="2400" i="1" smtClean="0">
                              <a:latin typeface="Cambria Math" panose="02040503050406030204" pitchFamily="18" charset="0"/>
                            </a:rPr>
                            <m:t>𝐶</m:t>
                          </m:r>
                        </m:num>
                        <m:den>
                          <m:r>
                            <a:rPr lang="en-US" sz="2400" i="1" smtClean="0">
                              <a:latin typeface="Cambria Math" panose="02040503050406030204" pitchFamily="18" charset="0"/>
                            </a:rPr>
                            <m:t>2</m:t>
                          </m:r>
                          <m:r>
                            <a:rPr lang="en-US" sz="2400" i="1" smtClean="0">
                              <a:latin typeface="Cambria Math" panose="02040503050406030204" pitchFamily="18" charset="0"/>
                            </a:rPr>
                            <m:t>𝐿</m:t>
                          </m:r>
                          <m:rad>
                            <m:radPr>
                              <m:degHide m:val="on"/>
                              <m:ctrlPr>
                                <a:rPr lang="en-US" sz="2400" i="1" smtClean="0">
                                  <a:latin typeface="Cambria Math" panose="02040503050406030204" pitchFamily="18" charset="0"/>
                                </a:rPr>
                              </m:ctrlPr>
                            </m:radPr>
                            <m:deg/>
                            <m:e>
                              <m:sSub>
                                <m:sSubPr>
                                  <m:ctrlPr>
                                    <a:rPr lang="en-US" sz="2400" i="1" smtClean="0">
                                      <a:latin typeface="Cambria Math" panose="02040503050406030204" pitchFamily="18" charset="0"/>
                                    </a:rPr>
                                  </m:ctrlPr>
                                </m:sSubPr>
                                <m:e>
                                  <m:r>
                                    <a:rPr lang="en-US" sz="2400" i="1" smtClean="0">
                                      <a:latin typeface="Cambria Math" panose="02040503050406030204" pitchFamily="18" charset="0"/>
                                    </a:rPr>
                                    <m:t>𝜀</m:t>
                                  </m:r>
                                </m:e>
                                <m:sub>
                                  <m:r>
                                    <a:rPr lang="en-US" sz="2400" i="1" smtClean="0">
                                      <a:latin typeface="Cambria Math" panose="02040503050406030204" pitchFamily="18" charset="0"/>
                                    </a:rPr>
                                    <m:t>𝑟</m:t>
                                  </m:r>
                                </m:sub>
                              </m:sSub>
                            </m:e>
                          </m:rad>
                        </m:den>
                      </m:f>
                    </m:oMath>
                  </m:oMathPara>
                </a14:m>
                <a:endParaRPr lang="en-US" sz="2400" dirty="0"/>
              </a:p>
            </p:txBody>
          </p:sp>
        </mc:Choice>
        <mc:Fallback xmlns="">
          <p:sp>
            <p:nvSpPr>
              <p:cNvPr id="6" name="Textfeld 5"/>
              <p:cNvSpPr txBox="1">
                <a:spLocks noRot="1" noChangeAspect="1" noMove="1" noResize="1" noEditPoints="1" noAdjustHandles="1" noChangeArrowheads="1" noChangeShapeType="1" noTextEdit="1"/>
              </p:cNvSpPr>
              <p:nvPr/>
            </p:nvSpPr>
            <p:spPr>
              <a:xfrm>
                <a:off x="2855640" y="3284984"/>
                <a:ext cx="3744416" cy="77790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17636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Patch </a:t>
            </a:r>
            <a:r>
              <a:rPr lang="de-DE" dirty="0" err="1"/>
              <a:t>antenna</a:t>
            </a:r>
            <a:endParaRPr lang="de-DE" dirty="0"/>
          </a:p>
        </p:txBody>
      </p:sp>
      <p:sp>
        <p:nvSpPr>
          <p:cNvPr id="3" name="Textfeld 2"/>
          <p:cNvSpPr txBox="1"/>
          <p:nvPr/>
        </p:nvSpPr>
        <p:spPr>
          <a:xfrm>
            <a:off x="638136" y="1124744"/>
            <a:ext cx="8775966" cy="2215991"/>
          </a:xfrm>
          <a:prstGeom prst="rect">
            <a:avLst/>
          </a:prstGeom>
          <a:noFill/>
        </p:spPr>
        <p:txBody>
          <a:bodyPr wrap="square" rtlCol="0">
            <a:spAutoFit/>
          </a:bodyPr>
          <a:lstStyle/>
          <a:p>
            <a:r>
              <a:rPr lang="en-US" sz="2000" dirty="0">
                <a:latin typeface="Cambria Math" panose="02040503050406030204" pitchFamily="18" charset="0"/>
                <a:ea typeface="Cambria Math" panose="02040503050406030204" pitchFamily="18" charset="0"/>
              </a:rPr>
              <a:t>The frequency of operation of the patch antenna is determined by the length </a:t>
            </a:r>
            <a:r>
              <a:rPr lang="en-US" sz="2000" i="1" dirty="0">
                <a:latin typeface="Cambria Math" panose="02040503050406030204" pitchFamily="18" charset="0"/>
                <a:ea typeface="Cambria Math" panose="02040503050406030204" pitchFamily="18" charset="0"/>
              </a:rPr>
              <a:t>L</a:t>
            </a:r>
            <a:r>
              <a:rPr lang="en-US" sz="2000" dirty="0">
                <a:latin typeface="Cambria Math" panose="02040503050406030204" pitchFamily="18" charset="0"/>
                <a:ea typeface="Cambria Math" panose="02040503050406030204" pitchFamily="18" charset="0"/>
              </a:rPr>
              <a:t>. The center frequency will be approximately given by:</a:t>
            </a:r>
          </a:p>
          <a:p>
            <a:endParaRPr lang="de-DE" sz="2000" dirty="0">
              <a:latin typeface="Cambria Math" panose="02040503050406030204" pitchFamily="18" charset="0"/>
              <a:ea typeface="Cambria Math" panose="02040503050406030204" pitchFamily="18" charset="0"/>
            </a:endParaRPr>
          </a:p>
          <a:p>
            <a:endParaRPr lang="de-DE" sz="2000" dirty="0">
              <a:latin typeface="Cambria Math" panose="02040503050406030204" pitchFamily="18" charset="0"/>
              <a:ea typeface="Cambria Math" panose="02040503050406030204" pitchFamily="18" charset="0"/>
            </a:endParaRPr>
          </a:p>
          <a:p>
            <a:r>
              <a:rPr lang="de-DE" sz="2000" dirty="0">
                <a:latin typeface="Cambria Math" panose="02040503050406030204" pitchFamily="18" charset="0"/>
                <a:ea typeface="Cambria Math" panose="02040503050406030204" pitchFamily="18" charset="0"/>
              </a:rPr>
              <a:t>The </a:t>
            </a:r>
            <a:r>
              <a:rPr lang="de-DE" sz="2000" dirty="0" err="1">
                <a:latin typeface="Cambria Math" panose="02040503050406030204" pitchFamily="18" charset="0"/>
                <a:ea typeface="Cambria Math" panose="02040503050406030204" pitchFamily="18" charset="0"/>
              </a:rPr>
              <a:t>subtrate</a:t>
            </a:r>
            <a:r>
              <a:rPr lang="de-DE" sz="2000" dirty="0">
                <a:latin typeface="Cambria Math" panose="02040503050406030204" pitchFamily="18" charset="0"/>
                <a:ea typeface="Cambria Math" panose="02040503050406030204" pitchFamily="18" charset="0"/>
              </a:rPr>
              <a:t> material </a:t>
            </a:r>
            <a:r>
              <a:rPr lang="de-DE" sz="2000" dirty="0" err="1">
                <a:latin typeface="Cambria Math" panose="02040503050406030204" pitchFamily="18" charset="0"/>
                <a:ea typeface="Cambria Math" panose="02040503050406030204" pitchFamily="18" charset="0"/>
              </a:rPr>
              <a:t>is</a:t>
            </a:r>
            <a:r>
              <a:rPr lang="de-DE" sz="2000" dirty="0">
                <a:latin typeface="Cambria Math" panose="02040503050406030204" pitchFamily="18" charset="0"/>
                <a:ea typeface="Cambria Math" panose="02040503050406030204" pitchFamily="18" charset="0"/>
              </a:rPr>
              <a:t> not </a:t>
            </a:r>
            <a:r>
              <a:rPr lang="de-DE" sz="2000" dirty="0" err="1">
                <a:latin typeface="Cambria Math" panose="02040503050406030204" pitchFamily="18" charset="0"/>
                <a:ea typeface="Cambria Math" panose="02040503050406030204" pitchFamily="18" charset="0"/>
              </a:rPr>
              <a:t>the</a:t>
            </a:r>
            <a:r>
              <a:rPr lang="de-DE" sz="2000" dirty="0">
                <a:latin typeface="Cambria Math" panose="02040503050406030204" pitchFamily="18" charset="0"/>
                <a:ea typeface="Cambria Math" panose="02040503050406030204" pitchFamily="18" charset="0"/>
              </a:rPr>
              <a:t> same </a:t>
            </a:r>
            <a:r>
              <a:rPr lang="de-DE" sz="2000" dirty="0" err="1">
                <a:latin typeface="Cambria Math" panose="02040503050406030204" pitchFamily="18" charset="0"/>
                <a:ea typeface="Cambria Math" panose="02040503050406030204" pitchFamily="18" charset="0"/>
              </a:rPr>
              <a:t>of</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the</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example</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therefore</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the</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deiviation</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would</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be</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approximated</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by</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changing</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the</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length</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of</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antenna</a:t>
            </a:r>
            <a:r>
              <a:rPr lang="de-DE" sz="2000" dirty="0">
                <a:latin typeface="Cambria Math" panose="02040503050406030204" pitchFamily="18" charset="0"/>
                <a:ea typeface="Cambria Math" panose="02040503050406030204" pitchFamily="18" charset="0"/>
              </a:rPr>
              <a:t>.</a:t>
            </a:r>
          </a:p>
          <a:p>
            <a:endParaRPr lang="en-US" dirty="0"/>
          </a:p>
        </p:txBody>
      </p:sp>
      <p:sp>
        <p:nvSpPr>
          <p:cNvPr id="5" name="Textfeld 4"/>
          <p:cNvSpPr txBox="1"/>
          <p:nvPr/>
        </p:nvSpPr>
        <p:spPr>
          <a:xfrm>
            <a:off x="3143672" y="5517232"/>
            <a:ext cx="5117106" cy="261610"/>
          </a:xfrm>
          <a:prstGeom prst="rect">
            <a:avLst/>
          </a:prstGeom>
          <a:noFill/>
        </p:spPr>
        <p:txBody>
          <a:bodyPr wrap="none" rtlCol="0">
            <a:spAutoFit/>
          </a:bodyPr>
          <a:lstStyle/>
          <a:p>
            <a:r>
              <a:rPr lang="en-US" sz="1100" dirty="0"/>
              <a:t>Reference: http://www.antenna-theory.com/antennas/patches/antenna.php</a:t>
            </a:r>
          </a:p>
        </p:txBody>
      </p:sp>
      <mc:AlternateContent xmlns:mc="http://schemas.openxmlformats.org/markup-compatibility/2006" xmlns:a14="http://schemas.microsoft.com/office/drawing/2010/main">
        <mc:Choice Requires="a14">
          <p:sp>
            <p:nvSpPr>
              <p:cNvPr id="6" name="Textfeld 5"/>
              <p:cNvSpPr txBox="1"/>
              <p:nvPr/>
            </p:nvSpPr>
            <p:spPr>
              <a:xfrm>
                <a:off x="2855640" y="3284984"/>
                <a:ext cx="3744416" cy="77790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rPr>
                            <m:t>𝑓</m:t>
                          </m:r>
                        </m:e>
                        <m:sub>
                          <m:r>
                            <a:rPr lang="en-US" sz="2400" i="1" smtClean="0">
                              <a:latin typeface="Cambria Math" panose="02040503050406030204" pitchFamily="18" charset="0"/>
                            </a:rPr>
                            <m:t>𝑐</m:t>
                          </m:r>
                        </m:sub>
                      </m:sSub>
                      <m:r>
                        <a:rPr lang="en-US" sz="2400" i="1" smtClean="0">
                          <a:latin typeface="Cambria Math" panose="02040503050406030204" pitchFamily="18" charset="0"/>
                        </a:rPr>
                        <m:t>=</m:t>
                      </m:r>
                      <m:f>
                        <m:fPr>
                          <m:ctrlPr>
                            <a:rPr lang="en-US" sz="2400" i="1" smtClean="0">
                              <a:latin typeface="Cambria Math" panose="02040503050406030204" pitchFamily="18" charset="0"/>
                            </a:rPr>
                          </m:ctrlPr>
                        </m:fPr>
                        <m:num>
                          <m:r>
                            <a:rPr lang="en-US" sz="2400" i="1" smtClean="0">
                              <a:latin typeface="Cambria Math" panose="02040503050406030204" pitchFamily="18" charset="0"/>
                            </a:rPr>
                            <m:t>𝐶</m:t>
                          </m:r>
                        </m:num>
                        <m:den>
                          <m:r>
                            <a:rPr lang="en-US" sz="2400" i="1" smtClean="0">
                              <a:latin typeface="Cambria Math" panose="02040503050406030204" pitchFamily="18" charset="0"/>
                            </a:rPr>
                            <m:t>2</m:t>
                          </m:r>
                          <m:r>
                            <a:rPr lang="en-US" sz="2400" i="1" smtClean="0">
                              <a:latin typeface="Cambria Math" panose="02040503050406030204" pitchFamily="18" charset="0"/>
                            </a:rPr>
                            <m:t>𝐿</m:t>
                          </m:r>
                          <m:rad>
                            <m:radPr>
                              <m:degHide m:val="on"/>
                              <m:ctrlPr>
                                <a:rPr lang="en-US" sz="2400" i="1" smtClean="0">
                                  <a:latin typeface="Cambria Math" panose="02040503050406030204" pitchFamily="18" charset="0"/>
                                </a:rPr>
                              </m:ctrlPr>
                            </m:radPr>
                            <m:deg/>
                            <m:e>
                              <m:sSub>
                                <m:sSubPr>
                                  <m:ctrlPr>
                                    <a:rPr lang="en-US" sz="2400" i="1" smtClean="0">
                                      <a:latin typeface="Cambria Math" panose="02040503050406030204" pitchFamily="18" charset="0"/>
                                    </a:rPr>
                                  </m:ctrlPr>
                                </m:sSubPr>
                                <m:e>
                                  <m:r>
                                    <a:rPr lang="en-US" sz="2400" i="1" smtClean="0">
                                      <a:latin typeface="Cambria Math" panose="02040503050406030204" pitchFamily="18" charset="0"/>
                                    </a:rPr>
                                    <m:t>𝜀</m:t>
                                  </m:r>
                                </m:e>
                                <m:sub>
                                  <m:r>
                                    <a:rPr lang="en-US" sz="2400" i="1" smtClean="0">
                                      <a:latin typeface="Cambria Math" panose="02040503050406030204" pitchFamily="18" charset="0"/>
                                    </a:rPr>
                                    <m:t>𝑟</m:t>
                                  </m:r>
                                </m:sub>
                              </m:sSub>
                            </m:e>
                          </m:rad>
                        </m:den>
                      </m:f>
                    </m:oMath>
                  </m:oMathPara>
                </a14:m>
                <a:endParaRPr lang="en-US" sz="2400" dirty="0"/>
              </a:p>
            </p:txBody>
          </p:sp>
        </mc:Choice>
        <mc:Fallback xmlns="">
          <p:sp>
            <p:nvSpPr>
              <p:cNvPr id="6" name="Textfeld 5"/>
              <p:cNvSpPr txBox="1">
                <a:spLocks noRot="1" noChangeAspect="1" noMove="1" noResize="1" noEditPoints="1" noAdjustHandles="1" noChangeArrowheads="1" noChangeShapeType="1" noTextEdit="1"/>
              </p:cNvSpPr>
              <p:nvPr/>
            </p:nvSpPr>
            <p:spPr>
              <a:xfrm>
                <a:off x="2855640" y="3284984"/>
                <a:ext cx="3744416" cy="77790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98934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Patch </a:t>
            </a:r>
            <a:r>
              <a:rPr lang="de-DE" dirty="0" err="1"/>
              <a:t>antenna</a:t>
            </a:r>
            <a:endParaRPr lang="de-DE" dirty="0"/>
          </a:p>
        </p:txBody>
      </p:sp>
      <p:sp>
        <p:nvSpPr>
          <p:cNvPr id="3" name="Textfeld 2"/>
          <p:cNvSpPr txBox="1"/>
          <p:nvPr/>
        </p:nvSpPr>
        <p:spPr>
          <a:xfrm>
            <a:off x="638136" y="1124744"/>
            <a:ext cx="8775966" cy="2215991"/>
          </a:xfrm>
          <a:prstGeom prst="rect">
            <a:avLst/>
          </a:prstGeom>
          <a:noFill/>
        </p:spPr>
        <p:txBody>
          <a:bodyPr wrap="square" rtlCol="0">
            <a:spAutoFit/>
          </a:bodyPr>
          <a:lstStyle/>
          <a:p>
            <a:r>
              <a:rPr lang="en-US" sz="2000" dirty="0">
                <a:latin typeface="Cambria Math" panose="02040503050406030204" pitchFamily="18" charset="0"/>
                <a:ea typeface="Cambria Math" panose="02040503050406030204" pitchFamily="18" charset="0"/>
              </a:rPr>
              <a:t>The frequency of operation of the patch antenna is determined by the length </a:t>
            </a:r>
            <a:r>
              <a:rPr lang="en-US" sz="2000" i="1" dirty="0">
                <a:latin typeface="Cambria Math" panose="02040503050406030204" pitchFamily="18" charset="0"/>
                <a:ea typeface="Cambria Math" panose="02040503050406030204" pitchFamily="18" charset="0"/>
              </a:rPr>
              <a:t>L</a:t>
            </a:r>
            <a:r>
              <a:rPr lang="en-US" sz="2000" dirty="0">
                <a:latin typeface="Cambria Math" panose="02040503050406030204" pitchFamily="18" charset="0"/>
                <a:ea typeface="Cambria Math" panose="02040503050406030204" pitchFamily="18" charset="0"/>
              </a:rPr>
              <a:t>. The center frequency will be approximately given by:</a:t>
            </a:r>
          </a:p>
          <a:p>
            <a:endParaRPr lang="de-DE" sz="2000" dirty="0">
              <a:latin typeface="Cambria Math" panose="02040503050406030204" pitchFamily="18" charset="0"/>
              <a:ea typeface="Cambria Math" panose="02040503050406030204" pitchFamily="18" charset="0"/>
            </a:endParaRPr>
          </a:p>
          <a:p>
            <a:endParaRPr lang="de-DE" sz="2000" dirty="0">
              <a:latin typeface="Cambria Math" panose="02040503050406030204" pitchFamily="18" charset="0"/>
              <a:ea typeface="Cambria Math" panose="02040503050406030204" pitchFamily="18" charset="0"/>
            </a:endParaRPr>
          </a:p>
          <a:p>
            <a:r>
              <a:rPr lang="de-DE" sz="2000" dirty="0">
                <a:latin typeface="Cambria Math" panose="02040503050406030204" pitchFamily="18" charset="0"/>
                <a:ea typeface="Cambria Math" panose="02040503050406030204" pitchFamily="18" charset="0"/>
              </a:rPr>
              <a:t>The </a:t>
            </a:r>
            <a:r>
              <a:rPr lang="de-DE" sz="2000" dirty="0" err="1">
                <a:latin typeface="Cambria Math" panose="02040503050406030204" pitchFamily="18" charset="0"/>
                <a:ea typeface="Cambria Math" panose="02040503050406030204" pitchFamily="18" charset="0"/>
              </a:rPr>
              <a:t>subtrate</a:t>
            </a:r>
            <a:r>
              <a:rPr lang="de-DE" sz="2000" dirty="0">
                <a:latin typeface="Cambria Math" panose="02040503050406030204" pitchFamily="18" charset="0"/>
                <a:ea typeface="Cambria Math" panose="02040503050406030204" pitchFamily="18" charset="0"/>
              </a:rPr>
              <a:t> material </a:t>
            </a:r>
            <a:r>
              <a:rPr lang="de-DE" sz="2000" dirty="0" err="1">
                <a:latin typeface="Cambria Math" panose="02040503050406030204" pitchFamily="18" charset="0"/>
                <a:ea typeface="Cambria Math" panose="02040503050406030204" pitchFamily="18" charset="0"/>
              </a:rPr>
              <a:t>is</a:t>
            </a:r>
            <a:r>
              <a:rPr lang="de-DE" sz="2000" dirty="0">
                <a:latin typeface="Cambria Math" panose="02040503050406030204" pitchFamily="18" charset="0"/>
                <a:ea typeface="Cambria Math" panose="02040503050406030204" pitchFamily="18" charset="0"/>
              </a:rPr>
              <a:t> not </a:t>
            </a:r>
            <a:r>
              <a:rPr lang="de-DE" sz="2000" dirty="0" err="1">
                <a:latin typeface="Cambria Math" panose="02040503050406030204" pitchFamily="18" charset="0"/>
                <a:ea typeface="Cambria Math" panose="02040503050406030204" pitchFamily="18" charset="0"/>
              </a:rPr>
              <a:t>the</a:t>
            </a:r>
            <a:r>
              <a:rPr lang="de-DE" sz="2000" dirty="0">
                <a:latin typeface="Cambria Math" panose="02040503050406030204" pitchFamily="18" charset="0"/>
                <a:ea typeface="Cambria Math" panose="02040503050406030204" pitchFamily="18" charset="0"/>
              </a:rPr>
              <a:t> same </a:t>
            </a:r>
            <a:r>
              <a:rPr lang="de-DE" sz="2000" dirty="0" err="1">
                <a:latin typeface="Cambria Math" panose="02040503050406030204" pitchFamily="18" charset="0"/>
                <a:ea typeface="Cambria Math" panose="02040503050406030204" pitchFamily="18" charset="0"/>
              </a:rPr>
              <a:t>of</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the</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example</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therefore</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the</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deiviation</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would</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be</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approximated</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by</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changing</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the</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length</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of</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antenna</a:t>
            </a:r>
            <a:r>
              <a:rPr lang="de-DE" sz="2000" dirty="0">
                <a:latin typeface="Cambria Math" panose="02040503050406030204" pitchFamily="18" charset="0"/>
                <a:ea typeface="Cambria Math" panose="02040503050406030204" pitchFamily="18" charset="0"/>
              </a:rPr>
              <a:t>.</a:t>
            </a:r>
          </a:p>
          <a:p>
            <a:endParaRPr lang="en-US" dirty="0"/>
          </a:p>
        </p:txBody>
      </p:sp>
      <p:sp>
        <p:nvSpPr>
          <p:cNvPr id="5" name="Textfeld 4"/>
          <p:cNvSpPr txBox="1"/>
          <p:nvPr/>
        </p:nvSpPr>
        <p:spPr>
          <a:xfrm>
            <a:off x="3143672" y="5517232"/>
            <a:ext cx="5117106" cy="261610"/>
          </a:xfrm>
          <a:prstGeom prst="rect">
            <a:avLst/>
          </a:prstGeom>
          <a:noFill/>
        </p:spPr>
        <p:txBody>
          <a:bodyPr wrap="none" rtlCol="0">
            <a:spAutoFit/>
          </a:bodyPr>
          <a:lstStyle/>
          <a:p>
            <a:r>
              <a:rPr lang="en-US" sz="1100" dirty="0"/>
              <a:t>Reference: http://www.antenna-theory.com/antennas/patches/antenna.php</a:t>
            </a:r>
          </a:p>
        </p:txBody>
      </p:sp>
      <mc:AlternateContent xmlns:mc="http://schemas.openxmlformats.org/markup-compatibility/2006" xmlns:a14="http://schemas.microsoft.com/office/drawing/2010/main">
        <mc:Choice Requires="a14">
          <p:sp>
            <p:nvSpPr>
              <p:cNvPr id="6" name="Textfeld 5"/>
              <p:cNvSpPr txBox="1"/>
              <p:nvPr/>
            </p:nvSpPr>
            <p:spPr>
              <a:xfrm>
                <a:off x="2855640" y="3284984"/>
                <a:ext cx="3744416" cy="77790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rPr>
                            <m:t>𝑓</m:t>
                          </m:r>
                        </m:e>
                        <m:sub>
                          <m:r>
                            <a:rPr lang="en-US" sz="2400" i="1" smtClean="0">
                              <a:latin typeface="Cambria Math" panose="02040503050406030204" pitchFamily="18" charset="0"/>
                            </a:rPr>
                            <m:t>𝑐</m:t>
                          </m:r>
                        </m:sub>
                      </m:sSub>
                      <m:r>
                        <a:rPr lang="en-US" sz="2400" i="1" smtClean="0">
                          <a:latin typeface="Cambria Math" panose="02040503050406030204" pitchFamily="18" charset="0"/>
                        </a:rPr>
                        <m:t>=</m:t>
                      </m:r>
                      <m:f>
                        <m:fPr>
                          <m:ctrlPr>
                            <a:rPr lang="en-US" sz="2400" i="1" smtClean="0">
                              <a:latin typeface="Cambria Math" panose="02040503050406030204" pitchFamily="18" charset="0"/>
                            </a:rPr>
                          </m:ctrlPr>
                        </m:fPr>
                        <m:num>
                          <m:r>
                            <a:rPr lang="en-US" sz="2400" i="1" smtClean="0">
                              <a:latin typeface="Cambria Math" panose="02040503050406030204" pitchFamily="18" charset="0"/>
                            </a:rPr>
                            <m:t>𝐶</m:t>
                          </m:r>
                        </m:num>
                        <m:den>
                          <m:r>
                            <a:rPr lang="en-US" sz="2400" i="1" smtClean="0">
                              <a:latin typeface="Cambria Math" panose="02040503050406030204" pitchFamily="18" charset="0"/>
                            </a:rPr>
                            <m:t>2</m:t>
                          </m:r>
                          <m:r>
                            <a:rPr lang="en-US" sz="2400" i="1" smtClean="0">
                              <a:latin typeface="Cambria Math" panose="02040503050406030204" pitchFamily="18" charset="0"/>
                            </a:rPr>
                            <m:t>𝐿</m:t>
                          </m:r>
                          <m:rad>
                            <m:radPr>
                              <m:degHide m:val="on"/>
                              <m:ctrlPr>
                                <a:rPr lang="en-US" sz="2400" i="1" smtClean="0">
                                  <a:latin typeface="Cambria Math" panose="02040503050406030204" pitchFamily="18" charset="0"/>
                                </a:rPr>
                              </m:ctrlPr>
                            </m:radPr>
                            <m:deg/>
                            <m:e>
                              <m:sSub>
                                <m:sSubPr>
                                  <m:ctrlPr>
                                    <a:rPr lang="en-US" sz="2400" i="1" smtClean="0">
                                      <a:latin typeface="Cambria Math" panose="02040503050406030204" pitchFamily="18" charset="0"/>
                                    </a:rPr>
                                  </m:ctrlPr>
                                </m:sSubPr>
                                <m:e>
                                  <m:r>
                                    <a:rPr lang="en-US" sz="2400" i="1" smtClean="0">
                                      <a:latin typeface="Cambria Math" panose="02040503050406030204" pitchFamily="18" charset="0"/>
                                    </a:rPr>
                                    <m:t>𝜀</m:t>
                                  </m:r>
                                </m:e>
                                <m:sub>
                                  <m:r>
                                    <a:rPr lang="en-US" sz="2400" i="1" smtClean="0">
                                      <a:latin typeface="Cambria Math" panose="02040503050406030204" pitchFamily="18" charset="0"/>
                                    </a:rPr>
                                    <m:t>𝑟</m:t>
                                  </m:r>
                                </m:sub>
                              </m:sSub>
                            </m:e>
                          </m:rad>
                        </m:den>
                      </m:f>
                    </m:oMath>
                  </m:oMathPara>
                </a14:m>
                <a:endParaRPr lang="en-US" sz="2400" dirty="0"/>
              </a:p>
            </p:txBody>
          </p:sp>
        </mc:Choice>
        <mc:Fallback xmlns="">
          <p:sp>
            <p:nvSpPr>
              <p:cNvPr id="6" name="Textfeld 5"/>
              <p:cNvSpPr txBox="1">
                <a:spLocks noRot="1" noChangeAspect="1" noMove="1" noResize="1" noEditPoints="1" noAdjustHandles="1" noChangeArrowheads="1" noChangeShapeType="1" noTextEdit="1"/>
              </p:cNvSpPr>
              <p:nvPr/>
            </p:nvSpPr>
            <p:spPr>
              <a:xfrm>
                <a:off x="2855640" y="3284984"/>
                <a:ext cx="3744416" cy="77790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80024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Patch </a:t>
            </a:r>
            <a:r>
              <a:rPr lang="de-DE" dirty="0" err="1"/>
              <a:t>antenna</a:t>
            </a:r>
            <a:endParaRPr lang="de-DE" dirty="0"/>
          </a:p>
        </p:txBody>
      </p:sp>
      <p:sp>
        <p:nvSpPr>
          <p:cNvPr id="3" name="Textfeld 2"/>
          <p:cNvSpPr txBox="1"/>
          <p:nvPr/>
        </p:nvSpPr>
        <p:spPr>
          <a:xfrm>
            <a:off x="638136" y="1124744"/>
            <a:ext cx="8775966" cy="2215991"/>
          </a:xfrm>
          <a:prstGeom prst="rect">
            <a:avLst/>
          </a:prstGeom>
          <a:noFill/>
        </p:spPr>
        <p:txBody>
          <a:bodyPr wrap="square" rtlCol="0">
            <a:spAutoFit/>
          </a:bodyPr>
          <a:lstStyle/>
          <a:p>
            <a:r>
              <a:rPr lang="en-US" sz="2000" dirty="0">
                <a:latin typeface="Cambria Math" panose="02040503050406030204" pitchFamily="18" charset="0"/>
                <a:ea typeface="Cambria Math" panose="02040503050406030204" pitchFamily="18" charset="0"/>
              </a:rPr>
              <a:t>The frequency of operation of the patch antenna is determined by the length </a:t>
            </a:r>
            <a:r>
              <a:rPr lang="en-US" sz="2000" i="1" dirty="0">
                <a:latin typeface="Cambria Math" panose="02040503050406030204" pitchFamily="18" charset="0"/>
                <a:ea typeface="Cambria Math" panose="02040503050406030204" pitchFamily="18" charset="0"/>
              </a:rPr>
              <a:t>L</a:t>
            </a:r>
            <a:r>
              <a:rPr lang="en-US" sz="2000" dirty="0">
                <a:latin typeface="Cambria Math" panose="02040503050406030204" pitchFamily="18" charset="0"/>
                <a:ea typeface="Cambria Math" panose="02040503050406030204" pitchFamily="18" charset="0"/>
              </a:rPr>
              <a:t>. The center frequency will be approximately given by:</a:t>
            </a:r>
          </a:p>
          <a:p>
            <a:endParaRPr lang="de-DE" sz="2000" dirty="0">
              <a:latin typeface="Cambria Math" panose="02040503050406030204" pitchFamily="18" charset="0"/>
              <a:ea typeface="Cambria Math" panose="02040503050406030204" pitchFamily="18" charset="0"/>
            </a:endParaRPr>
          </a:p>
          <a:p>
            <a:endParaRPr lang="de-DE" sz="2000" dirty="0">
              <a:latin typeface="Cambria Math" panose="02040503050406030204" pitchFamily="18" charset="0"/>
              <a:ea typeface="Cambria Math" panose="02040503050406030204" pitchFamily="18" charset="0"/>
            </a:endParaRPr>
          </a:p>
          <a:p>
            <a:r>
              <a:rPr lang="de-DE" sz="2000" dirty="0">
                <a:latin typeface="Cambria Math" panose="02040503050406030204" pitchFamily="18" charset="0"/>
                <a:ea typeface="Cambria Math" panose="02040503050406030204" pitchFamily="18" charset="0"/>
              </a:rPr>
              <a:t>The </a:t>
            </a:r>
            <a:r>
              <a:rPr lang="de-DE" sz="2000" dirty="0" err="1">
                <a:latin typeface="Cambria Math" panose="02040503050406030204" pitchFamily="18" charset="0"/>
                <a:ea typeface="Cambria Math" panose="02040503050406030204" pitchFamily="18" charset="0"/>
              </a:rPr>
              <a:t>subtrate</a:t>
            </a:r>
            <a:r>
              <a:rPr lang="de-DE" sz="2000" dirty="0">
                <a:latin typeface="Cambria Math" panose="02040503050406030204" pitchFamily="18" charset="0"/>
                <a:ea typeface="Cambria Math" panose="02040503050406030204" pitchFamily="18" charset="0"/>
              </a:rPr>
              <a:t> material </a:t>
            </a:r>
            <a:r>
              <a:rPr lang="de-DE" sz="2000" dirty="0" err="1">
                <a:latin typeface="Cambria Math" panose="02040503050406030204" pitchFamily="18" charset="0"/>
                <a:ea typeface="Cambria Math" panose="02040503050406030204" pitchFamily="18" charset="0"/>
              </a:rPr>
              <a:t>is</a:t>
            </a:r>
            <a:r>
              <a:rPr lang="de-DE" sz="2000" dirty="0">
                <a:latin typeface="Cambria Math" panose="02040503050406030204" pitchFamily="18" charset="0"/>
                <a:ea typeface="Cambria Math" panose="02040503050406030204" pitchFamily="18" charset="0"/>
              </a:rPr>
              <a:t> not </a:t>
            </a:r>
            <a:r>
              <a:rPr lang="de-DE" sz="2000" dirty="0" err="1">
                <a:latin typeface="Cambria Math" panose="02040503050406030204" pitchFamily="18" charset="0"/>
                <a:ea typeface="Cambria Math" panose="02040503050406030204" pitchFamily="18" charset="0"/>
              </a:rPr>
              <a:t>the</a:t>
            </a:r>
            <a:r>
              <a:rPr lang="de-DE" sz="2000" dirty="0">
                <a:latin typeface="Cambria Math" panose="02040503050406030204" pitchFamily="18" charset="0"/>
                <a:ea typeface="Cambria Math" panose="02040503050406030204" pitchFamily="18" charset="0"/>
              </a:rPr>
              <a:t> same </a:t>
            </a:r>
            <a:r>
              <a:rPr lang="de-DE" sz="2000" dirty="0" err="1">
                <a:latin typeface="Cambria Math" panose="02040503050406030204" pitchFamily="18" charset="0"/>
                <a:ea typeface="Cambria Math" panose="02040503050406030204" pitchFamily="18" charset="0"/>
              </a:rPr>
              <a:t>of</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the</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example</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therefore</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the</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deiviation</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would</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be</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approximated</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by</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changing</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the</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length</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of</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antenna</a:t>
            </a:r>
            <a:r>
              <a:rPr lang="de-DE" sz="2000" dirty="0">
                <a:latin typeface="Cambria Math" panose="02040503050406030204" pitchFamily="18" charset="0"/>
                <a:ea typeface="Cambria Math" panose="02040503050406030204" pitchFamily="18" charset="0"/>
              </a:rPr>
              <a:t>.</a:t>
            </a:r>
          </a:p>
          <a:p>
            <a:endParaRPr lang="en-US" dirty="0"/>
          </a:p>
        </p:txBody>
      </p:sp>
      <p:sp>
        <p:nvSpPr>
          <p:cNvPr id="5" name="Textfeld 4"/>
          <p:cNvSpPr txBox="1"/>
          <p:nvPr/>
        </p:nvSpPr>
        <p:spPr>
          <a:xfrm>
            <a:off x="3143672" y="5517232"/>
            <a:ext cx="5117106" cy="261610"/>
          </a:xfrm>
          <a:prstGeom prst="rect">
            <a:avLst/>
          </a:prstGeom>
          <a:noFill/>
        </p:spPr>
        <p:txBody>
          <a:bodyPr wrap="none" rtlCol="0">
            <a:spAutoFit/>
          </a:bodyPr>
          <a:lstStyle/>
          <a:p>
            <a:r>
              <a:rPr lang="en-US" sz="1100" dirty="0"/>
              <a:t>Reference: http://www.antenna-theory.com/antennas/patches/antenna.php</a:t>
            </a:r>
          </a:p>
        </p:txBody>
      </p:sp>
      <mc:AlternateContent xmlns:mc="http://schemas.openxmlformats.org/markup-compatibility/2006" xmlns:a14="http://schemas.microsoft.com/office/drawing/2010/main">
        <mc:Choice Requires="a14">
          <p:sp>
            <p:nvSpPr>
              <p:cNvPr id="6" name="Textfeld 5"/>
              <p:cNvSpPr txBox="1"/>
              <p:nvPr/>
            </p:nvSpPr>
            <p:spPr>
              <a:xfrm>
                <a:off x="2855640" y="3284984"/>
                <a:ext cx="3744416" cy="77790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rPr>
                            <m:t>𝑓</m:t>
                          </m:r>
                        </m:e>
                        <m:sub>
                          <m:r>
                            <a:rPr lang="en-US" sz="2400" i="1" smtClean="0">
                              <a:latin typeface="Cambria Math" panose="02040503050406030204" pitchFamily="18" charset="0"/>
                            </a:rPr>
                            <m:t>𝑐</m:t>
                          </m:r>
                        </m:sub>
                      </m:sSub>
                      <m:r>
                        <a:rPr lang="en-US" sz="2400" i="1" smtClean="0">
                          <a:latin typeface="Cambria Math" panose="02040503050406030204" pitchFamily="18" charset="0"/>
                        </a:rPr>
                        <m:t>=</m:t>
                      </m:r>
                      <m:f>
                        <m:fPr>
                          <m:ctrlPr>
                            <a:rPr lang="en-US" sz="2400" i="1" smtClean="0">
                              <a:latin typeface="Cambria Math" panose="02040503050406030204" pitchFamily="18" charset="0"/>
                            </a:rPr>
                          </m:ctrlPr>
                        </m:fPr>
                        <m:num>
                          <m:r>
                            <a:rPr lang="en-US" sz="2400" i="1" smtClean="0">
                              <a:latin typeface="Cambria Math" panose="02040503050406030204" pitchFamily="18" charset="0"/>
                            </a:rPr>
                            <m:t>𝐶</m:t>
                          </m:r>
                        </m:num>
                        <m:den>
                          <m:r>
                            <a:rPr lang="en-US" sz="2400" i="1" smtClean="0">
                              <a:latin typeface="Cambria Math" panose="02040503050406030204" pitchFamily="18" charset="0"/>
                            </a:rPr>
                            <m:t>2</m:t>
                          </m:r>
                          <m:r>
                            <a:rPr lang="en-US" sz="2400" i="1" smtClean="0">
                              <a:latin typeface="Cambria Math" panose="02040503050406030204" pitchFamily="18" charset="0"/>
                            </a:rPr>
                            <m:t>𝐿</m:t>
                          </m:r>
                          <m:rad>
                            <m:radPr>
                              <m:degHide m:val="on"/>
                              <m:ctrlPr>
                                <a:rPr lang="en-US" sz="2400" i="1" smtClean="0">
                                  <a:latin typeface="Cambria Math" panose="02040503050406030204" pitchFamily="18" charset="0"/>
                                </a:rPr>
                              </m:ctrlPr>
                            </m:radPr>
                            <m:deg/>
                            <m:e>
                              <m:sSub>
                                <m:sSubPr>
                                  <m:ctrlPr>
                                    <a:rPr lang="en-US" sz="2400" i="1" smtClean="0">
                                      <a:latin typeface="Cambria Math" panose="02040503050406030204" pitchFamily="18" charset="0"/>
                                    </a:rPr>
                                  </m:ctrlPr>
                                </m:sSubPr>
                                <m:e>
                                  <m:r>
                                    <a:rPr lang="en-US" sz="2400" i="1" smtClean="0">
                                      <a:latin typeface="Cambria Math" panose="02040503050406030204" pitchFamily="18" charset="0"/>
                                    </a:rPr>
                                    <m:t>𝜀</m:t>
                                  </m:r>
                                </m:e>
                                <m:sub>
                                  <m:r>
                                    <a:rPr lang="en-US" sz="2400" i="1" smtClean="0">
                                      <a:latin typeface="Cambria Math" panose="02040503050406030204" pitchFamily="18" charset="0"/>
                                    </a:rPr>
                                    <m:t>𝑟</m:t>
                                  </m:r>
                                </m:sub>
                              </m:sSub>
                            </m:e>
                          </m:rad>
                        </m:den>
                      </m:f>
                    </m:oMath>
                  </m:oMathPara>
                </a14:m>
                <a:endParaRPr lang="en-US" sz="2400" dirty="0"/>
              </a:p>
            </p:txBody>
          </p:sp>
        </mc:Choice>
        <mc:Fallback xmlns="">
          <p:sp>
            <p:nvSpPr>
              <p:cNvPr id="6" name="Textfeld 5"/>
              <p:cNvSpPr txBox="1">
                <a:spLocks noRot="1" noChangeAspect="1" noMove="1" noResize="1" noEditPoints="1" noAdjustHandles="1" noChangeArrowheads="1" noChangeShapeType="1" noTextEdit="1"/>
              </p:cNvSpPr>
              <p:nvPr/>
            </p:nvSpPr>
            <p:spPr>
              <a:xfrm>
                <a:off x="2855640" y="3284984"/>
                <a:ext cx="3744416" cy="77790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22108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99E3DC-EA8B-4523-BC01-0511B74DEF61}"/>
              </a:ext>
            </a:extLst>
          </p:cNvPr>
          <p:cNvSpPr>
            <a:spLocks noGrp="1"/>
          </p:cNvSpPr>
          <p:nvPr>
            <p:ph type="title"/>
          </p:nvPr>
        </p:nvSpPr>
        <p:spPr>
          <a:xfrm>
            <a:off x="1097280" y="286603"/>
            <a:ext cx="10058400" cy="1450757"/>
          </a:xfrm>
        </p:spPr>
        <p:txBody>
          <a:bodyPr/>
          <a:lstStyle/>
          <a:p>
            <a:r>
              <a:rPr lang="de-DE" dirty="0"/>
              <a:t>Agenda</a:t>
            </a:r>
          </a:p>
        </p:txBody>
      </p:sp>
      <p:sp>
        <p:nvSpPr>
          <p:cNvPr id="3" name="Inhaltsplatzhalter 2">
            <a:extLst>
              <a:ext uri="{FF2B5EF4-FFF2-40B4-BE49-F238E27FC236}">
                <a16:creationId xmlns:a16="http://schemas.microsoft.com/office/drawing/2014/main" id="{48983E1F-ACFF-40B7-8BCE-56F8961DDB39}"/>
              </a:ext>
            </a:extLst>
          </p:cNvPr>
          <p:cNvSpPr>
            <a:spLocks noGrp="1"/>
          </p:cNvSpPr>
          <p:nvPr>
            <p:ph idx="1"/>
          </p:nvPr>
        </p:nvSpPr>
        <p:spPr/>
        <p:txBody>
          <a:bodyPr>
            <a:normAutofit/>
          </a:bodyPr>
          <a:lstStyle/>
          <a:p>
            <a:pPr marL="457200" indent="-457200">
              <a:lnSpc>
                <a:spcPct val="200000"/>
              </a:lnSpc>
              <a:buFont typeface="Wingdings" panose="05000000000000000000" pitchFamily="2" charset="2"/>
              <a:buChar char="Ø"/>
            </a:pPr>
            <a:r>
              <a:rPr lang="de-DE" sz="2400" dirty="0" err="1"/>
              <a:t>Introduction</a:t>
            </a:r>
            <a:endParaRPr lang="de-DE" sz="2400" dirty="0"/>
          </a:p>
          <a:p>
            <a:pPr marL="457200" indent="-457200">
              <a:lnSpc>
                <a:spcPct val="200000"/>
              </a:lnSpc>
              <a:buFont typeface="Wingdings" panose="05000000000000000000" pitchFamily="2" charset="2"/>
              <a:buChar char="Ø"/>
            </a:pPr>
            <a:r>
              <a:rPr lang="de-DE" sz="2400" dirty="0"/>
              <a:t>Advantages</a:t>
            </a:r>
          </a:p>
          <a:p>
            <a:pPr marL="457200" indent="-457200">
              <a:lnSpc>
                <a:spcPct val="200000"/>
              </a:lnSpc>
              <a:buFont typeface="Wingdings" panose="05000000000000000000" pitchFamily="2" charset="2"/>
              <a:buChar char="Ø"/>
            </a:pPr>
            <a:r>
              <a:rPr lang="de-DE" sz="2400" dirty="0" err="1"/>
              <a:t>Examples</a:t>
            </a:r>
            <a:endParaRPr lang="de-DE" sz="2400" dirty="0"/>
          </a:p>
          <a:p>
            <a:pPr marL="457200" indent="-457200">
              <a:lnSpc>
                <a:spcPct val="200000"/>
              </a:lnSpc>
              <a:buFont typeface="Wingdings" panose="05000000000000000000" pitchFamily="2" charset="2"/>
              <a:buChar char="Ø"/>
            </a:pPr>
            <a:r>
              <a:rPr lang="de-DE" sz="2400" dirty="0" err="1"/>
              <a:t>codes</a:t>
            </a:r>
            <a:endParaRPr lang="de-DE" sz="2400" dirty="0"/>
          </a:p>
        </p:txBody>
      </p:sp>
      <p:sp>
        <p:nvSpPr>
          <p:cNvPr id="7" name="Datumsplatzhalter 6">
            <a:extLst>
              <a:ext uri="{FF2B5EF4-FFF2-40B4-BE49-F238E27FC236}">
                <a16:creationId xmlns:a16="http://schemas.microsoft.com/office/drawing/2014/main" id="{25E4EDAF-0231-435A-98B1-50BBC9BEE3ED}"/>
              </a:ext>
            </a:extLst>
          </p:cNvPr>
          <p:cNvSpPr>
            <a:spLocks noGrp="1"/>
          </p:cNvSpPr>
          <p:nvPr>
            <p:ph type="dt" sz="half" idx="10"/>
          </p:nvPr>
        </p:nvSpPr>
        <p:spPr>
          <a:xfrm>
            <a:off x="1097280" y="6459785"/>
            <a:ext cx="2472271"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a:t>19. Juli 2018 </a:t>
            </a:r>
            <a:endParaRPr lang="de-DE" dirty="0"/>
          </a:p>
        </p:txBody>
      </p:sp>
      <p:sp>
        <p:nvSpPr>
          <p:cNvPr id="12" name="Fußzeilenplatzhalter 11">
            <a:extLst>
              <a:ext uri="{FF2B5EF4-FFF2-40B4-BE49-F238E27FC236}">
                <a16:creationId xmlns:a16="http://schemas.microsoft.com/office/drawing/2014/main" id="{297E0C3A-105C-4C1C-9E9E-4A26EEC36D6E}"/>
              </a:ext>
            </a:extLst>
          </p:cNvPr>
          <p:cNvSpPr>
            <a:spLocks noGrp="1"/>
          </p:cNvSpPr>
          <p:nvPr>
            <p:ph type="ftr" sz="quarter" idx="11"/>
          </p:nvPr>
        </p:nvSpPr>
        <p:spPr>
          <a:xfrm>
            <a:off x="3686185" y="6459785"/>
            <a:ext cx="4822804"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a:t>Laura Müller</a:t>
            </a:r>
            <a:endParaRPr lang="de-DE" dirty="0"/>
          </a:p>
        </p:txBody>
      </p:sp>
      <p:sp>
        <p:nvSpPr>
          <p:cNvPr id="13" name="Foliennummernplatzhalter 12">
            <a:extLst>
              <a:ext uri="{FF2B5EF4-FFF2-40B4-BE49-F238E27FC236}">
                <a16:creationId xmlns:a16="http://schemas.microsoft.com/office/drawing/2014/main" id="{FF7DB5FD-89E3-4E57-A283-A58C8B14B93F}"/>
              </a:ext>
            </a:extLst>
          </p:cNvPr>
          <p:cNvSpPr>
            <a:spLocks noGrp="1"/>
          </p:cNvSpPr>
          <p:nvPr>
            <p:ph type="sldNum" sz="quarter" idx="12"/>
          </p:nvPr>
        </p:nvSpPr>
        <p:spPr>
          <a:xfrm>
            <a:off x="9900458" y="6459785"/>
            <a:ext cx="1312025"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05C0BAD-5425-4D77-9BDC-D220C2E84692}" type="slidenum">
              <a:rPr lang="de-DE" smtClean="0"/>
              <a:pPr/>
              <a:t>2</a:t>
            </a:fld>
            <a:endParaRPr lang="de-DE" dirty="0"/>
          </a:p>
        </p:txBody>
      </p:sp>
    </p:spTree>
    <p:extLst>
      <p:ext uri="{BB962C8B-B14F-4D97-AF65-F5344CB8AC3E}">
        <p14:creationId xmlns:p14="http://schemas.microsoft.com/office/powerpoint/2010/main" val="3688021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pPr algn="ctr"/>
            <a:r>
              <a:rPr lang="de-DE" sz="1800" b="0" i="0" u="none" strike="noStrike" baseline="0" dirty="0" err="1">
                <a:solidFill>
                  <a:srgbClr val="000000"/>
                </a:solidFill>
                <a:latin typeface="Calibri" panose="020F0502020204030204" pitchFamily="34" charset="0"/>
              </a:rPr>
              <a:t>What</a:t>
            </a:r>
            <a:r>
              <a:rPr lang="de-DE" sz="1800" b="0" i="0" u="none" strike="noStrike" baseline="0" dirty="0">
                <a:solidFill>
                  <a:srgbClr val="000000"/>
                </a:solidFill>
                <a:latin typeface="Calibri" panose="020F0502020204030204" pitchFamily="34" charset="0"/>
              </a:rPr>
              <a:t> </a:t>
            </a:r>
            <a:r>
              <a:rPr lang="de-DE" sz="1800" b="0" i="0" u="none" strike="noStrike" baseline="0" dirty="0" err="1">
                <a:solidFill>
                  <a:srgbClr val="000000"/>
                </a:solidFill>
                <a:latin typeface="Calibri" panose="020F0502020204030204" pitchFamily="34" charset="0"/>
              </a:rPr>
              <a:t>is</a:t>
            </a:r>
            <a:r>
              <a:rPr lang="de-DE" sz="1800" b="0" i="0" u="none" strike="noStrike" baseline="0" dirty="0">
                <a:solidFill>
                  <a:srgbClr val="000000"/>
                </a:solidFill>
                <a:latin typeface="Calibri" panose="020F0502020204030204" pitchFamily="34" charset="0"/>
              </a:rPr>
              <a:t> </a:t>
            </a:r>
            <a:r>
              <a:rPr lang="de-DE" sz="1800" b="0" i="0" u="none" strike="noStrike" baseline="0" dirty="0" err="1">
                <a:solidFill>
                  <a:srgbClr val="000000"/>
                </a:solidFill>
                <a:latin typeface="Calibri" panose="020F0502020204030204" pitchFamily="34" charset="0"/>
              </a:rPr>
              <a:t>simulation</a:t>
            </a:r>
            <a:endParaRPr lang="de-DE" dirty="0"/>
          </a:p>
        </p:txBody>
      </p:sp>
      <p:sp>
        <p:nvSpPr>
          <p:cNvPr id="6" name="Inhaltsplatzhalter 5"/>
          <p:cNvSpPr>
            <a:spLocks noGrp="1"/>
          </p:cNvSpPr>
          <p:nvPr>
            <p:ph idx="1"/>
          </p:nvPr>
        </p:nvSpPr>
        <p:spPr>
          <a:xfrm>
            <a:off x="961376" y="975751"/>
            <a:ext cx="9743135" cy="4093215"/>
          </a:xfrm>
        </p:spPr>
        <p:txBody>
          <a:bodyPr/>
          <a:lstStyle/>
          <a:p>
            <a:pPr marL="285750" indent="-285750" algn="l">
              <a:buFont typeface="Wingdings" panose="05000000000000000000" pitchFamily="2" charset="2"/>
              <a:buChar char="v"/>
            </a:pPr>
            <a:endParaRPr lang="de-DE" sz="1800" b="0" i="0" u="none" strike="noStrike" baseline="0" dirty="0">
              <a:solidFill>
                <a:srgbClr val="000000"/>
              </a:solidFill>
              <a:latin typeface="Aparajita" panose="02020603050405020304" pitchFamily="18" charset="0"/>
            </a:endParaRPr>
          </a:p>
          <a:p>
            <a:pPr marL="285750" indent="-285750">
              <a:lnSpc>
                <a:spcPct val="200000"/>
              </a:lnSpc>
              <a:buFont typeface="Wingdings" panose="05000000000000000000" pitchFamily="2" charset="2"/>
              <a:buChar char="v"/>
            </a:pPr>
            <a:r>
              <a:rPr lang="de-DE" sz="1800" b="0" i="0" u="none" strike="noStrike" baseline="0" dirty="0">
                <a:solidFill>
                  <a:srgbClr val="000000"/>
                </a:solidFill>
                <a:latin typeface="Aparajita" panose="02020603050405020304" pitchFamily="18" charset="0"/>
              </a:rPr>
              <a:t>Simulation </a:t>
            </a:r>
            <a:r>
              <a:rPr lang="de-DE" sz="1800" b="0" i="0" u="none" strike="noStrike" baseline="0" dirty="0" err="1">
                <a:solidFill>
                  <a:srgbClr val="000000"/>
                </a:solidFill>
                <a:latin typeface="Aparajita" panose="02020603050405020304" pitchFamily="18" charset="0"/>
              </a:rPr>
              <a:t>is</a:t>
            </a:r>
            <a:r>
              <a:rPr lang="de-DE" sz="1800" b="0" i="0" u="none" strike="noStrike" baseline="0" dirty="0">
                <a:solidFill>
                  <a:srgbClr val="000000"/>
                </a:solidFill>
                <a:latin typeface="Aparajita" panose="02020603050405020304" pitchFamily="18" charset="0"/>
              </a:rPr>
              <a:t> </a:t>
            </a:r>
            <a:r>
              <a:rPr lang="de-DE" sz="1800" b="0" i="0" u="none" strike="noStrike" baseline="0" dirty="0" err="1">
                <a:solidFill>
                  <a:srgbClr val="000000"/>
                </a:solidFill>
                <a:latin typeface="Aparajita" panose="02020603050405020304" pitchFamily="18" charset="0"/>
              </a:rPr>
              <a:t>the</a:t>
            </a:r>
            <a:r>
              <a:rPr lang="de-DE" sz="1800" b="0" i="0" u="none" strike="noStrike" baseline="0" dirty="0">
                <a:solidFill>
                  <a:srgbClr val="000000"/>
                </a:solidFill>
                <a:latin typeface="Aparajita" panose="02020603050405020304" pitchFamily="18" charset="0"/>
              </a:rPr>
              <a:t> </a:t>
            </a:r>
            <a:r>
              <a:rPr lang="de-DE" sz="1800" b="0" i="0" u="none" strike="noStrike" baseline="0" dirty="0" err="1">
                <a:solidFill>
                  <a:srgbClr val="000000"/>
                </a:solidFill>
                <a:latin typeface="Aparajita" panose="02020603050405020304" pitchFamily="18" charset="0"/>
              </a:rPr>
              <a:t>imitation</a:t>
            </a:r>
            <a:r>
              <a:rPr lang="de-DE" sz="1800" b="0" i="0" u="none" strike="noStrike" baseline="0" dirty="0">
                <a:solidFill>
                  <a:srgbClr val="000000"/>
                </a:solidFill>
                <a:latin typeface="Aparajita" panose="02020603050405020304" pitchFamily="18" charset="0"/>
              </a:rPr>
              <a:t> </a:t>
            </a:r>
            <a:r>
              <a:rPr lang="de-DE" sz="1800" b="0" i="0" u="none" strike="noStrike" baseline="0" dirty="0" err="1">
                <a:solidFill>
                  <a:srgbClr val="000000"/>
                </a:solidFill>
                <a:latin typeface="Aparajita" panose="02020603050405020304" pitchFamily="18" charset="0"/>
              </a:rPr>
              <a:t>of</a:t>
            </a:r>
            <a:r>
              <a:rPr lang="de-DE" sz="1800" b="0" i="0" u="none" strike="noStrike" baseline="0" dirty="0">
                <a:solidFill>
                  <a:srgbClr val="000000"/>
                </a:solidFill>
                <a:latin typeface="Aparajita" panose="02020603050405020304" pitchFamily="18" charset="0"/>
              </a:rPr>
              <a:t> </a:t>
            </a:r>
            <a:r>
              <a:rPr lang="de-DE" sz="1800" b="0" i="0" u="none" strike="noStrike" baseline="0" dirty="0" err="1">
                <a:solidFill>
                  <a:srgbClr val="000000"/>
                </a:solidFill>
                <a:latin typeface="Aparajita" panose="02020603050405020304" pitchFamily="18" charset="0"/>
              </a:rPr>
              <a:t>the</a:t>
            </a:r>
            <a:r>
              <a:rPr lang="de-DE" sz="1800" b="0" i="0" u="none" strike="noStrike" baseline="0" dirty="0">
                <a:solidFill>
                  <a:srgbClr val="000000"/>
                </a:solidFill>
                <a:latin typeface="Aparajita" panose="02020603050405020304" pitchFamily="18" charset="0"/>
              </a:rPr>
              <a:t> </a:t>
            </a:r>
            <a:r>
              <a:rPr lang="de-DE" sz="1800" b="0" i="0" u="none" strike="noStrike" baseline="0" dirty="0" err="1">
                <a:solidFill>
                  <a:srgbClr val="000000"/>
                </a:solidFill>
                <a:latin typeface="Aparajita" panose="02020603050405020304" pitchFamily="18" charset="0"/>
              </a:rPr>
              <a:t>operation</a:t>
            </a:r>
            <a:r>
              <a:rPr lang="de-DE" sz="1800" b="0" i="0" u="none" strike="noStrike" baseline="0" dirty="0">
                <a:solidFill>
                  <a:srgbClr val="000000"/>
                </a:solidFill>
                <a:latin typeface="Aparajita" panose="02020603050405020304" pitchFamily="18" charset="0"/>
              </a:rPr>
              <a:t> </a:t>
            </a:r>
            <a:r>
              <a:rPr lang="de-DE" sz="1800" b="0" i="0" u="none" strike="noStrike" baseline="0" dirty="0" err="1">
                <a:solidFill>
                  <a:srgbClr val="000000"/>
                </a:solidFill>
                <a:latin typeface="Aparajita" panose="02020603050405020304" pitchFamily="18" charset="0"/>
              </a:rPr>
              <a:t>of</a:t>
            </a:r>
            <a:r>
              <a:rPr lang="de-DE" sz="1800" b="0" i="0" u="none" strike="noStrike" baseline="0" dirty="0">
                <a:solidFill>
                  <a:srgbClr val="000000"/>
                </a:solidFill>
                <a:latin typeface="Aparajita" panose="02020603050405020304" pitchFamily="18" charset="0"/>
              </a:rPr>
              <a:t> real </a:t>
            </a:r>
            <a:r>
              <a:rPr lang="de-DE" sz="1800" b="0" i="0" u="none" strike="noStrike" baseline="0" dirty="0" err="1">
                <a:solidFill>
                  <a:srgbClr val="000000"/>
                </a:solidFill>
                <a:latin typeface="Aparajita" panose="02020603050405020304" pitchFamily="18" charset="0"/>
              </a:rPr>
              <a:t>world</a:t>
            </a:r>
            <a:r>
              <a:rPr lang="de-DE" sz="1800" b="0" i="0" u="none" strike="noStrike" baseline="0" dirty="0">
                <a:solidFill>
                  <a:srgbClr val="000000"/>
                </a:solidFill>
                <a:latin typeface="Aparajita" panose="02020603050405020304" pitchFamily="18" charset="0"/>
              </a:rPr>
              <a:t> </a:t>
            </a:r>
            <a:r>
              <a:rPr lang="de-DE" sz="1800" b="0" i="0" u="none" strike="noStrike" baseline="0" dirty="0" err="1">
                <a:solidFill>
                  <a:srgbClr val="000000"/>
                </a:solidFill>
                <a:latin typeface="Aparajita" panose="02020603050405020304" pitchFamily="18" charset="0"/>
              </a:rPr>
              <a:t>process</a:t>
            </a:r>
            <a:r>
              <a:rPr lang="de-DE" sz="1800" b="0" i="0" u="none" strike="noStrike" baseline="0" dirty="0">
                <a:solidFill>
                  <a:srgbClr val="000000"/>
                </a:solidFill>
                <a:latin typeface="Aparajita" panose="02020603050405020304" pitchFamily="18" charset="0"/>
              </a:rPr>
              <a:t> </a:t>
            </a:r>
            <a:r>
              <a:rPr lang="de-DE" sz="1800" b="0" i="0" u="none" strike="noStrike" baseline="0" dirty="0" err="1">
                <a:solidFill>
                  <a:srgbClr val="000000"/>
                </a:solidFill>
                <a:latin typeface="Aparajita" panose="02020603050405020304" pitchFamily="18" charset="0"/>
              </a:rPr>
              <a:t>or</a:t>
            </a:r>
            <a:r>
              <a:rPr lang="de-DE" sz="1800" b="0" i="0" u="none" strike="noStrike" baseline="0" dirty="0">
                <a:solidFill>
                  <a:srgbClr val="000000"/>
                </a:solidFill>
                <a:latin typeface="Aparajita" panose="02020603050405020304" pitchFamily="18" charset="0"/>
              </a:rPr>
              <a:t> </a:t>
            </a:r>
            <a:r>
              <a:rPr lang="de-DE" sz="1800" b="0" i="0" u="none" strike="noStrike" baseline="0" dirty="0" err="1">
                <a:solidFill>
                  <a:srgbClr val="000000"/>
                </a:solidFill>
                <a:latin typeface="Aparajita" panose="02020603050405020304" pitchFamily="18" charset="0"/>
              </a:rPr>
              <a:t>system</a:t>
            </a:r>
            <a:r>
              <a:rPr lang="de-DE" sz="1800" b="0" i="0" u="none" strike="noStrike" baseline="0" dirty="0">
                <a:solidFill>
                  <a:srgbClr val="000000"/>
                </a:solidFill>
                <a:latin typeface="Aparajita" panose="02020603050405020304" pitchFamily="18" charset="0"/>
              </a:rPr>
              <a:t> </a:t>
            </a:r>
            <a:r>
              <a:rPr lang="de-DE" sz="1800" b="0" i="0" u="none" strike="noStrike" baseline="0" dirty="0" err="1">
                <a:solidFill>
                  <a:srgbClr val="000000"/>
                </a:solidFill>
                <a:latin typeface="Aparajita" panose="02020603050405020304" pitchFamily="18" charset="0"/>
              </a:rPr>
              <a:t>over</a:t>
            </a:r>
            <a:r>
              <a:rPr lang="de-DE" sz="1800" b="0" i="0" u="none" strike="noStrike" baseline="0" dirty="0">
                <a:solidFill>
                  <a:srgbClr val="000000"/>
                </a:solidFill>
                <a:latin typeface="Aparajita" panose="02020603050405020304" pitchFamily="18" charset="0"/>
              </a:rPr>
              <a:t> time.</a:t>
            </a:r>
          </a:p>
          <a:p>
            <a:pPr marL="285750" indent="-285750">
              <a:lnSpc>
                <a:spcPct val="200000"/>
              </a:lnSpc>
              <a:buFont typeface="Wingdings" panose="05000000000000000000" pitchFamily="2" charset="2"/>
              <a:buChar char="v"/>
            </a:pPr>
            <a:r>
              <a:rPr lang="de-DE" sz="1800" b="0" i="0" u="none" strike="noStrike" baseline="0" dirty="0" err="1">
                <a:solidFill>
                  <a:srgbClr val="000000"/>
                </a:solidFill>
                <a:latin typeface="Aparajita" panose="02020603050405020304" pitchFamily="18" charset="0"/>
              </a:rPr>
              <a:t>To</a:t>
            </a:r>
            <a:r>
              <a:rPr lang="de-DE" sz="1800" b="0" i="0" u="none" strike="noStrike" baseline="0" dirty="0">
                <a:solidFill>
                  <a:srgbClr val="000000"/>
                </a:solidFill>
                <a:latin typeface="Aparajita" panose="02020603050405020304" pitchFamily="18" charset="0"/>
              </a:rPr>
              <a:t> </a:t>
            </a:r>
            <a:r>
              <a:rPr lang="de-DE" sz="1800" b="0" i="0" u="none" strike="noStrike" baseline="0" dirty="0" err="1">
                <a:solidFill>
                  <a:srgbClr val="000000"/>
                </a:solidFill>
                <a:latin typeface="Aparajita" panose="02020603050405020304" pitchFamily="18" charset="0"/>
              </a:rPr>
              <a:t>engage</a:t>
            </a:r>
            <a:r>
              <a:rPr lang="de-DE" sz="1800" b="0" i="0" u="none" strike="noStrike" baseline="0" dirty="0">
                <a:solidFill>
                  <a:srgbClr val="000000"/>
                </a:solidFill>
                <a:latin typeface="Aparajita" panose="02020603050405020304" pitchFamily="18" charset="0"/>
              </a:rPr>
              <a:t> Modelling and </a:t>
            </a:r>
            <a:r>
              <a:rPr lang="de-DE" sz="1800" b="0" i="0" u="none" strike="noStrike" baseline="0" dirty="0" err="1">
                <a:solidFill>
                  <a:srgbClr val="000000"/>
                </a:solidFill>
                <a:latin typeface="Aparajita" panose="02020603050405020304" pitchFamily="18" charset="0"/>
              </a:rPr>
              <a:t>simulation</a:t>
            </a:r>
            <a:r>
              <a:rPr lang="de-DE" sz="1800" b="0" i="0" u="none" strike="noStrike" baseline="0" dirty="0">
                <a:solidFill>
                  <a:srgbClr val="000000"/>
                </a:solidFill>
                <a:latin typeface="Aparajita" panose="02020603050405020304" pitchFamily="18" charset="0"/>
              </a:rPr>
              <a:t>, </a:t>
            </a:r>
            <a:r>
              <a:rPr lang="de-DE" sz="1800" b="0" i="0" u="none" strike="noStrike" baseline="0" dirty="0" err="1">
                <a:solidFill>
                  <a:srgbClr val="000000"/>
                </a:solidFill>
                <a:latin typeface="Aparajita" panose="02020603050405020304" pitchFamily="18" charset="0"/>
              </a:rPr>
              <a:t>first</a:t>
            </a:r>
            <a:r>
              <a:rPr lang="de-DE" sz="1800" b="0" i="0" u="none" strike="noStrike" baseline="0" dirty="0">
                <a:solidFill>
                  <a:srgbClr val="000000"/>
                </a:solidFill>
                <a:latin typeface="Aparajita" panose="02020603050405020304" pitchFamily="18" charset="0"/>
              </a:rPr>
              <a:t> </a:t>
            </a:r>
            <a:r>
              <a:rPr lang="de-DE" sz="1800" b="0" i="0" u="none" strike="noStrike" baseline="0" dirty="0" err="1">
                <a:solidFill>
                  <a:srgbClr val="000000"/>
                </a:solidFill>
                <a:latin typeface="Aparajita" panose="02020603050405020304" pitchFamily="18" charset="0"/>
              </a:rPr>
              <a:t>create</a:t>
            </a:r>
            <a:r>
              <a:rPr lang="de-DE" sz="1800" b="0" i="0" u="none" strike="noStrike" baseline="0" dirty="0">
                <a:solidFill>
                  <a:srgbClr val="000000"/>
                </a:solidFill>
                <a:latin typeface="Aparajita" panose="02020603050405020304" pitchFamily="18" charset="0"/>
              </a:rPr>
              <a:t> </a:t>
            </a:r>
            <a:r>
              <a:rPr lang="de-DE" sz="1800" b="0" i="0" u="none" strike="noStrike" baseline="0" dirty="0" err="1">
                <a:solidFill>
                  <a:srgbClr val="000000"/>
                </a:solidFill>
                <a:latin typeface="Aparajita" panose="02020603050405020304" pitchFamily="18" charset="0"/>
              </a:rPr>
              <a:t>amodel</a:t>
            </a:r>
            <a:r>
              <a:rPr lang="de-DE" sz="1800" b="0" i="0" u="none" strike="noStrike" baseline="0" dirty="0">
                <a:solidFill>
                  <a:srgbClr val="000000"/>
                </a:solidFill>
                <a:latin typeface="Aparajita" panose="02020603050405020304" pitchFamily="18" charset="0"/>
              </a:rPr>
              <a:t> </a:t>
            </a:r>
            <a:r>
              <a:rPr lang="de-DE" sz="1800" b="0" i="0" u="none" strike="noStrike" baseline="0" dirty="0" err="1">
                <a:solidFill>
                  <a:srgbClr val="000000"/>
                </a:solidFill>
                <a:latin typeface="Aparajita" panose="02020603050405020304" pitchFamily="18" charset="0"/>
              </a:rPr>
              <a:t>approximating</a:t>
            </a:r>
            <a:r>
              <a:rPr lang="de-DE" sz="1800" b="0" i="0" u="none" strike="noStrike" baseline="0" dirty="0">
                <a:solidFill>
                  <a:srgbClr val="000000"/>
                </a:solidFill>
                <a:latin typeface="Aparajita" panose="02020603050405020304" pitchFamily="18" charset="0"/>
              </a:rPr>
              <a:t> and </a:t>
            </a:r>
            <a:r>
              <a:rPr lang="de-DE" sz="1800" b="0" i="0" u="none" strike="noStrike" baseline="0" dirty="0" err="1">
                <a:solidFill>
                  <a:srgbClr val="000000"/>
                </a:solidFill>
                <a:latin typeface="Aparajita" panose="02020603050405020304" pitchFamily="18" charset="0"/>
              </a:rPr>
              <a:t>event</a:t>
            </a:r>
            <a:r>
              <a:rPr lang="de-DE" sz="1800" b="0" i="0" u="none" strike="noStrike" baseline="0" dirty="0">
                <a:solidFill>
                  <a:srgbClr val="000000"/>
                </a:solidFill>
                <a:latin typeface="Aparajita" panose="02020603050405020304" pitchFamily="18" charset="0"/>
              </a:rPr>
              <a:t>.</a:t>
            </a:r>
          </a:p>
          <a:p>
            <a:pPr marL="285750" indent="-285750">
              <a:lnSpc>
                <a:spcPct val="200000"/>
              </a:lnSpc>
              <a:buFont typeface="Wingdings" panose="05000000000000000000" pitchFamily="2" charset="2"/>
              <a:buChar char="v"/>
            </a:pPr>
            <a:r>
              <a:rPr lang="de-DE" sz="1800" b="0" i="0" u="none" strike="noStrike" baseline="0" dirty="0">
                <a:solidFill>
                  <a:srgbClr val="000000"/>
                </a:solidFill>
                <a:latin typeface="Aparajita" panose="02020603050405020304" pitchFamily="18" charset="0"/>
              </a:rPr>
              <a:t>The </a:t>
            </a:r>
            <a:r>
              <a:rPr lang="de-DE" sz="1800" b="0" i="0" u="none" strike="noStrike" baseline="0" dirty="0" err="1">
                <a:solidFill>
                  <a:srgbClr val="000000"/>
                </a:solidFill>
                <a:latin typeface="Aparajita" panose="02020603050405020304" pitchFamily="18" charset="0"/>
              </a:rPr>
              <a:t>model</a:t>
            </a:r>
            <a:r>
              <a:rPr lang="de-DE" sz="1800" b="0" i="0" u="none" strike="noStrike" baseline="0" dirty="0">
                <a:solidFill>
                  <a:srgbClr val="000000"/>
                </a:solidFill>
                <a:latin typeface="Aparajita" panose="02020603050405020304" pitchFamily="18" charset="0"/>
              </a:rPr>
              <a:t> </a:t>
            </a:r>
            <a:r>
              <a:rPr lang="de-DE" sz="1800" b="0" i="0" u="none" strike="noStrike" baseline="0" dirty="0" err="1">
                <a:solidFill>
                  <a:srgbClr val="000000"/>
                </a:solidFill>
                <a:latin typeface="Aparajita" panose="02020603050405020304" pitchFamily="18" charset="0"/>
              </a:rPr>
              <a:t>is</a:t>
            </a:r>
            <a:r>
              <a:rPr lang="de-DE" sz="1800" b="0" i="0" u="none" strike="noStrike" baseline="0" dirty="0">
                <a:solidFill>
                  <a:srgbClr val="000000"/>
                </a:solidFill>
                <a:latin typeface="Aparajita" panose="02020603050405020304" pitchFamily="18" charset="0"/>
              </a:rPr>
              <a:t> </a:t>
            </a:r>
            <a:r>
              <a:rPr lang="de-DE" sz="1800" b="0" i="0" u="none" strike="noStrike" baseline="0" dirty="0" err="1">
                <a:solidFill>
                  <a:srgbClr val="000000"/>
                </a:solidFill>
                <a:latin typeface="Aparajita" panose="02020603050405020304" pitchFamily="18" charset="0"/>
              </a:rPr>
              <a:t>then</a:t>
            </a:r>
            <a:r>
              <a:rPr lang="de-DE" sz="1800" b="0" i="0" u="none" strike="noStrike" baseline="0" dirty="0">
                <a:solidFill>
                  <a:srgbClr val="000000"/>
                </a:solidFill>
                <a:latin typeface="Aparajita" panose="02020603050405020304" pitchFamily="18" charset="0"/>
              </a:rPr>
              <a:t> </a:t>
            </a:r>
            <a:r>
              <a:rPr lang="de-DE" sz="1800" b="0" i="0" u="none" strike="noStrike" baseline="0" dirty="0" err="1">
                <a:solidFill>
                  <a:srgbClr val="000000"/>
                </a:solidFill>
                <a:latin typeface="Aparajita" panose="02020603050405020304" pitchFamily="18" charset="0"/>
              </a:rPr>
              <a:t>followed</a:t>
            </a:r>
            <a:r>
              <a:rPr lang="de-DE" sz="1800" b="0" i="0" u="none" strike="noStrike" baseline="0" dirty="0">
                <a:solidFill>
                  <a:srgbClr val="000000"/>
                </a:solidFill>
                <a:latin typeface="Aparajita" panose="02020603050405020304" pitchFamily="18" charset="0"/>
              </a:rPr>
              <a:t> </a:t>
            </a:r>
            <a:r>
              <a:rPr lang="de-DE" sz="1800" b="0" i="0" u="none" strike="noStrike" baseline="0" dirty="0" err="1">
                <a:solidFill>
                  <a:srgbClr val="000000"/>
                </a:solidFill>
                <a:latin typeface="Aparajita" panose="02020603050405020304" pitchFamily="18" charset="0"/>
              </a:rPr>
              <a:t>by</a:t>
            </a:r>
            <a:r>
              <a:rPr lang="de-DE" sz="1800" b="0" i="0" u="none" strike="noStrike" baseline="0" dirty="0">
                <a:solidFill>
                  <a:srgbClr val="000000"/>
                </a:solidFill>
                <a:latin typeface="Aparajita" panose="02020603050405020304" pitchFamily="18" charset="0"/>
              </a:rPr>
              <a:t> </a:t>
            </a:r>
            <a:r>
              <a:rPr lang="de-DE" sz="1800" b="0" i="0" u="none" strike="noStrike" baseline="0" dirty="0" err="1">
                <a:solidFill>
                  <a:srgbClr val="000000"/>
                </a:solidFill>
                <a:latin typeface="Aparajita" panose="02020603050405020304" pitchFamily="18" charset="0"/>
              </a:rPr>
              <a:t>simulation,which</a:t>
            </a:r>
            <a:r>
              <a:rPr lang="de-DE" sz="1800" b="0" i="0" u="none" strike="noStrike" baseline="0" dirty="0">
                <a:solidFill>
                  <a:srgbClr val="000000"/>
                </a:solidFill>
                <a:latin typeface="Aparajita" panose="02020603050405020304" pitchFamily="18" charset="0"/>
              </a:rPr>
              <a:t> </a:t>
            </a:r>
            <a:r>
              <a:rPr lang="de-DE" sz="1800" b="0" i="0" u="none" strike="noStrike" baseline="0" dirty="0" err="1">
                <a:solidFill>
                  <a:srgbClr val="000000"/>
                </a:solidFill>
                <a:latin typeface="Aparajita" panose="02020603050405020304" pitchFamily="18" charset="0"/>
              </a:rPr>
              <a:t>allows</a:t>
            </a:r>
            <a:r>
              <a:rPr lang="de-DE" sz="1800" b="0" i="0" u="none" strike="noStrike" baseline="0" dirty="0">
                <a:solidFill>
                  <a:srgbClr val="000000"/>
                </a:solidFill>
                <a:latin typeface="Aparajita" panose="02020603050405020304" pitchFamily="18" charset="0"/>
              </a:rPr>
              <a:t> </a:t>
            </a:r>
            <a:r>
              <a:rPr lang="de-DE" sz="1800" b="0" i="0" u="none" strike="noStrike" baseline="0" dirty="0" err="1">
                <a:solidFill>
                  <a:srgbClr val="000000"/>
                </a:solidFill>
                <a:latin typeface="Aparajita" panose="02020603050405020304" pitchFamily="18" charset="0"/>
              </a:rPr>
              <a:t>for</a:t>
            </a:r>
            <a:r>
              <a:rPr lang="de-DE" sz="1800" b="0" i="0" u="none" strike="noStrike" baseline="0" dirty="0">
                <a:solidFill>
                  <a:srgbClr val="000000"/>
                </a:solidFill>
                <a:latin typeface="Aparajita" panose="02020603050405020304" pitchFamily="18" charset="0"/>
              </a:rPr>
              <a:t> </a:t>
            </a:r>
            <a:r>
              <a:rPr lang="de-DE" sz="1800" b="0" i="0" u="none" strike="noStrike" baseline="0" dirty="0" err="1">
                <a:solidFill>
                  <a:srgbClr val="000000"/>
                </a:solidFill>
                <a:latin typeface="Aparajita" panose="02020603050405020304" pitchFamily="18" charset="0"/>
              </a:rPr>
              <a:t>the</a:t>
            </a:r>
            <a:r>
              <a:rPr lang="de-DE" sz="1800" b="0" i="0" u="none" strike="noStrike" baseline="0" dirty="0">
                <a:solidFill>
                  <a:srgbClr val="000000"/>
                </a:solidFill>
                <a:latin typeface="Aparajita" panose="02020603050405020304" pitchFamily="18" charset="0"/>
              </a:rPr>
              <a:t> </a:t>
            </a:r>
            <a:r>
              <a:rPr lang="de-DE" sz="1800" b="0" i="0" u="none" strike="noStrike" baseline="0" dirty="0" err="1">
                <a:solidFill>
                  <a:srgbClr val="000000"/>
                </a:solidFill>
                <a:latin typeface="Aparajita" panose="02020603050405020304" pitchFamily="18" charset="0"/>
              </a:rPr>
              <a:t>repeated</a:t>
            </a:r>
            <a:r>
              <a:rPr lang="de-DE" sz="1800" b="0" i="0" u="none" strike="noStrike" baseline="0" dirty="0">
                <a:solidFill>
                  <a:srgbClr val="000000"/>
                </a:solidFill>
                <a:latin typeface="Aparajita" panose="02020603050405020304" pitchFamily="18" charset="0"/>
              </a:rPr>
              <a:t> </a:t>
            </a:r>
            <a:r>
              <a:rPr lang="de-DE" sz="1800" b="0" i="0" u="none" strike="noStrike" baseline="0" dirty="0" err="1">
                <a:solidFill>
                  <a:srgbClr val="000000"/>
                </a:solidFill>
                <a:latin typeface="Aparajita" panose="02020603050405020304" pitchFamily="18" charset="0"/>
              </a:rPr>
              <a:t>observation</a:t>
            </a:r>
            <a:r>
              <a:rPr lang="de-DE" sz="1800" b="0" i="0" u="none" strike="noStrike" baseline="0" dirty="0">
                <a:solidFill>
                  <a:srgbClr val="000000"/>
                </a:solidFill>
                <a:latin typeface="Aparajita" panose="02020603050405020304" pitchFamily="18" charset="0"/>
              </a:rPr>
              <a:t> </a:t>
            </a:r>
            <a:r>
              <a:rPr lang="de-DE" sz="1800" b="0" i="0" u="none" strike="noStrike" baseline="0" dirty="0" err="1">
                <a:solidFill>
                  <a:srgbClr val="000000"/>
                </a:solidFill>
                <a:latin typeface="Aparajita" panose="02020603050405020304" pitchFamily="18" charset="0"/>
              </a:rPr>
              <a:t>of</a:t>
            </a:r>
            <a:r>
              <a:rPr lang="de-DE" sz="1800" b="0" i="0" u="none" strike="noStrike" baseline="0" dirty="0">
                <a:solidFill>
                  <a:srgbClr val="000000"/>
                </a:solidFill>
                <a:latin typeface="Aparajita" panose="02020603050405020304" pitchFamily="18" charset="0"/>
              </a:rPr>
              <a:t> </a:t>
            </a:r>
            <a:r>
              <a:rPr lang="de-DE" sz="1800" b="0" i="0" u="none" strike="noStrike" baseline="0" dirty="0" err="1">
                <a:solidFill>
                  <a:srgbClr val="000000"/>
                </a:solidFill>
                <a:latin typeface="Aparajita" panose="02020603050405020304" pitchFamily="18" charset="0"/>
              </a:rPr>
              <a:t>the</a:t>
            </a:r>
            <a:r>
              <a:rPr lang="de-DE" sz="1800" b="0" i="0" u="none" strike="noStrike" baseline="0" dirty="0">
                <a:solidFill>
                  <a:srgbClr val="000000"/>
                </a:solidFill>
                <a:latin typeface="Aparajita" panose="02020603050405020304" pitchFamily="18" charset="0"/>
              </a:rPr>
              <a:t> </a:t>
            </a:r>
            <a:r>
              <a:rPr lang="de-DE" sz="1800" b="0" i="0" u="none" strike="noStrike" baseline="0" dirty="0" err="1">
                <a:solidFill>
                  <a:srgbClr val="000000"/>
                </a:solidFill>
                <a:latin typeface="Aparajita" panose="02020603050405020304" pitchFamily="18" charset="0"/>
              </a:rPr>
              <a:t>model</a:t>
            </a:r>
            <a:r>
              <a:rPr lang="de-DE" sz="1800" b="0" i="0" u="none" strike="noStrike" baseline="0" dirty="0">
                <a:solidFill>
                  <a:srgbClr val="000000"/>
                </a:solidFill>
                <a:latin typeface="Aparajita" panose="02020603050405020304" pitchFamily="18" charset="0"/>
              </a:rPr>
              <a:t>.</a:t>
            </a:r>
          </a:p>
          <a:p>
            <a:pPr marL="285750" indent="-285750">
              <a:lnSpc>
                <a:spcPct val="200000"/>
              </a:lnSpc>
              <a:buFont typeface="Wingdings" panose="05000000000000000000" pitchFamily="2" charset="2"/>
              <a:buChar char="v"/>
            </a:pPr>
            <a:r>
              <a:rPr lang="de-DE" sz="1800" b="0" i="0" u="none" strike="noStrike" baseline="0" dirty="0">
                <a:solidFill>
                  <a:srgbClr val="000000"/>
                </a:solidFill>
                <a:latin typeface="Aparajita" panose="02020603050405020304" pitchFamily="18" charset="0"/>
              </a:rPr>
              <a:t>After </a:t>
            </a:r>
            <a:r>
              <a:rPr lang="de-DE" sz="1800" b="0" i="0" u="none" strike="noStrike" baseline="0" dirty="0" err="1">
                <a:solidFill>
                  <a:srgbClr val="000000"/>
                </a:solidFill>
                <a:latin typeface="Aparajita" panose="02020603050405020304" pitchFamily="18" charset="0"/>
              </a:rPr>
              <a:t>one</a:t>
            </a:r>
            <a:r>
              <a:rPr lang="de-DE" sz="1800" b="0" i="0" u="none" strike="noStrike" baseline="0" dirty="0">
                <a:solidFill>
                  <a:srgbClr val="000000"/>
                </a:solidFill>
                <a:latin typeface="Aparajita" panose="02020603050405020304" pitchFamily="18" charset="0"/>
              </a:rPr>
              <a:t> </a:t>
            </a:r>
            <a:r>
              <a:rPr lang="de-DE" sz="1800" b="0" i="0" u="none" strike="noStrike" baseline="0" dirty="0" err="1">
                <a:solidFill>
                  <a:srgbClr val="000000"/>
                </a:solidFill>
                <a:latin typeface="Aparajita" panose="02020603050405020304" pitchFamily="18" charset="0"/>
              </a:rPr>
              <a:t>or</a:t>
            </a:r>
            <a:r>
              <a:rPr lang="de-DE" sz="1800" b="0" i="0" u="none" strike="noStrike" baseline="0" dirty="0">
                <a:solidFill>
                  <a:srgbClr val="000000"/>
                </a:solidFill>
                <a:latin typeface="Aparajita" panose="02020603050405020304" pitchFamily="18" charset="0"/>
              </a:rPr>
              <a:t> </a:t>
            </a:r>
            <a:r>
              <a:rPr lang="de-DE" sz="1800" b="0" i="0" u="none" strike="noStrike" baseline="0" dirty="0" err="1">
                <a:solidFill>
                  <a:srgbClr val="000000"/>
                </a:solidFill>
                <a:latin typeface="Aparajita" panose="02020603050405020304" pitchFamily="18" charset="0"/>
              </a:rPr>
              <a:t>many</a:t>
            </a:r>
            <a:r>
              <a:rPr lang="de-DE" sz="1800" b="0" i="0" u="none" strike="noStrike" baseline="0" dirty="0">
                <a:solidFill>
                  <a:srgbClr val="000000"/>
                </a:solidFill>
                <a:latin typeface="Aparajita" panose="02020603050405020304" pitchFamily="18" charset="0"/>
              </a:rPr>
              <a:t> </a:t>
            </a:r>
            <a:r>
              <a:rPr lang="de-DE" sz="1800" b="0" i="0" u="none" strike="noStrike" baseline="0" dirty="0" err="1">
                <a:solidFill>
                  <a:srgbClr val="000000"/>
                </a:solidFill>
                <a:latin typeface="Aparajita" panose="02020603050405020304" pitchFamily="18" charset="0"/>
              </a:rPr>
              <a:t>simulations</a:t>
            </a:r>
            <a:r>
              <a:rPr lang="de-DE" sz="1800" b="0" i="0" u="none" strike="noStrike" baseline="0" dirty="0">
                <a:solidFill>
                  <a:srgbClr val="000000"/>
                </a:solidFill>
                <a:latin typeface="Aparajita" panose="02020603050405020304" pitchFamily="18" charset="0"/>
              </a:rPr>
              <a:t> </a:t>
            </a:r>
            <a:r>
              <a:rPr lang="de-DE" sz="1800" b="0" i="0" u="none" strike="noStrike" baseline="0" dirty="0" err="1">
                <a:solidFill>
                  <a:srgbClr val="000000"/>
                </a:solidFill>
                <a:latin typeface="Aparajita" panose="02020603050405020304" pitchFamily="18" charset="0"/>
              </a:rPr>
              <a:t>of</a:t>
            </a:r>
            <a:r>
              <a:rPr lang="de-DE" sz="1800" b="0" i="0" u="none" strike="noStrike" baseline="0" dirty="0">
                <a:solidFill>
                  <a:srgbClr val="000000"/>
                </a:solidFill>
                <a:latin typeface="Aparajita" panose="02020603050405020304" pitchFamily="18" charset="0"/>
              </a:rPr>
              <a:t> </a:t>
            </a:r>
            <a:r>
              <a:rPr lang="de-DE" sz="1800" b="0" i="0" u="none" strike="noStrike" baseline="0" dirty="0" err="1">
                <a:solidFill>
                  <a:srgbClr val="000000"/>
                </a:solidFill>
                <a:latin typeface="Aparajita" panose="02020603050405020304" pitchFamily="18" charset="0"/>
              </a:rPr>
              <a:t>the</a:t>
            </a:r>
            <a:r>
              <a:rPr lang="de-DE" sz="1800" b="0" i="0" u="none" strike="noStrike" baseline="0" dirty="0">
                <a:solidFill>
                  <a:srgbClr val="000000"/>
                </a:solidFill>
                <a:latin typeface="Aparajita" panose="02020603050405020304" pitchFamily="18" charset="0"/>
              </a:rPr>
              <a:t> </a:t>
            </a:r>
            <a:r>
              <a:rPr lang="de-DE" sz="1800" b="0" i="0" u="none" strike="noStrike" baseline="0" dirty="0" err="1">
                <a:solidFill>
                  <a:srgbClr val="000000"/>
                </a:solidFill>
                <a:latin typeface="Aparajita" panose="02020603050405020304" pitchFamily="18" charset="0"/>
              </a:rPr>
              <a:t>model</a:t>
            </a:r>
            <a:r>
              <a:rPr lang="de-DE" sz="1800" b="0" i="0" u="none" strike="noStrike" baseline="0" dirty="0">
                <a:solidFill>
                  <a:srgbClr val="000000"/>
                </a:solidFill>
                <a:latin typeface="Aparajita" panose="02020603050405020304" pitchFamily="18" charset="0"/>
              </a:rPr>
              <a:t>, a </a:t>
            </a:r>
            <a:r>
              <a:rPr lang="de-DE" sz="1800" b="0" i="0" u="none" strike="noStrike" baseline="0" dirty="0" err="1">
                <a:solidFill>
                  <a:srgbClr val="000000"/>
                </a:solidFill>
                <a:latin typeface="Aparajita" panose="02020603050405020304" pitchFamily="18" charset="0"/>
              </a:rPr>
              <a:t>third</a:t>
            </a:r>
            <a:r>
              <a:rPr lang="de-DE" sz="1800" b="0" i="0" u="none" strike="noStrike" baseline="0" dirty="0">
                <a:solidFill>
                  <a:srgbClr val="000000"/>
                </a:solidFill>
                <a:latin typeface="Aparajita" panose="02020603050405020304" pitchFamily="18" charset="0"/>
              </a:rPr>
              <a:t> </a:t>
            </a:r>
            <a:r>
              <a:rPr lang="de-DE" sz="1800" b="0" i="0" u="none" strike="noStrike" baseline="0" dirty="0" err="1">
                <a:solidFill>
                  <a:srgbClr val="000000"/>
                </a:solidFill>
                <a:latin typeface="Aparajita" panose="02020603050405020304" pitchFamily="18" charset="0"/>
              </a:rPr>
              <a:t>step</a:t>
            </a:r>
            <a:r>
              <a:rPr lang="de-DE" sz="1800" b="0" i="0" u="none" strike="noStrike" baseline="0" dirty="0">
                <a:solidFill>
                  <a:srgbClr val="000000"/>
                </a:solidFill>
                <a:latin typeface="Aparajita" panose="02020603050405020304" pitchFamily="18" charset="0"/>
              </a:rPr>
              <a:t> </a:t>
            </a:r>
            <a:r>
              <a:rPr lang="de-DE" sz="1800" b="0" i="0" u="none" strike="noStrike" baseline="0" dirty="0" err="1">
                <a:solidFill>
                  <a:srgbClr val="000000"/>
                </a:solidFill>
                <a:latin typeface="Aparajita" panose="02020603050405020304" pitchFamily="18" charset="0"/>
              </a:rPr>
              <a:t>takes</a:t>
            </a:r>
            <a:r>
              <a:rPr lang="de-DE" sz="1800" b="0" i="0" u="none" strike="noStrike" baseline="0" dirty="0">
                <a:solidFill>
                  <a:srgbClr val="000000"/>
                </a:solidFill>
                <a:latin typeface="Aparajita" panose="02020603050405020304" pitchFamily="18" charset="0"/>
              </a:rPr>
              <a:t> </a:t>
            </a:r>
            <a:r>
              <a:rPr lang="de-DE" sz="1800" b="0" i="0" u="none" strike="noStrike" baseline="0" dirty="0" err="1">
                <a:solidFill>
                  <a:srgbClr val="000000"/>
                </a:solidFill>
                <a:latin typeface="Aparajita" panose="02020603050405020304" pitchFamily="18" charset="0"/>
              </a:rPr>
              <a:t>place</a:t>
            </a:r>
            <a:r>
              <a:rPr lang="de-DE" sz="1800" b="0" i="0" u="none" strike="noStrike" baseline="0" dirty="0">
                <a:solidFill>
                  <a:srgbClr val="000000"/>
                </a:solidFill>
                <a:latin typeface="Aparajita" panose="02020603050405020304" pitchFamily="18" charset="0"/>
              </a:rPr>
              <a:t> and </a:t>
            </a:r>
            <a:r>
              <a:rPr lang="de-DE" sz="1800" b="0" i="0" u="none" strike="noStrike" baseline="0" dirty="0" err="1">
                <a:solidFill>
                  <a:srgbClr val="000000"/>
                </a:solidFill>
                <a:latin typeface="Aparajita" panose="02020603050405020304" pitchFamily="18" charset="0"/>
              </a:rPr>
              <a:t>that</a:t>
            </a:r>
            <a:r>
              <a:rPr lang="de-DE" sz="1800" b="0" i="0" u="none" strike="noStrike" baseline="0" dirty="0">
                <a:solidFill>
                  <a:srgbClr val="000000"/>
                </a:solidFill>
                <a:latin typeface="Aparajita" panose="02020603050405020304" pitchFamily="18" charset="0"/>
              </a:rPr>
              <a:t> </a:t>
            </a:r>
            <a:r>
              <a:rPr lang="de-DE" sz="1800" b="0" i="0" u="none" strike="noStrike" baseline="0" dirty="0" err="1">
                <a:solidFill>
                  <a:srgbClr val="000000"/>
                </a:solidFill>
                <a:latin typeface="Aparajita" panose="02020603050405020304" pitchFamily="18" charset="0"/>
              </a:rPr>
              <a:t>is</a:t>
            </a:r>
            <a:r>
              <a:rPr lang="de-DE" sz="1800" b="0" i="0" u="none" strike="noStrike" baseline="0" dirty="0">
                <a:solidFill>
                  <a:srgbClr val="000000"/>
                </a:solidFill>
                <a:latin typeface="Aparajita" panose="02020603050405020304" pitchFamily="18" charset="0"/>
              </a:rPr>
              <a:t> </a:t>
            </a:r>
            <a:r>
              <a:rPr lang="de-DE" sz="1800" b="0" i="0" u="none" strike="noStrike" baseline="0" dirty="0" err="1">
                <a:solidFill>
                  <a:srgbClr val="000000"/>
                </a:solidFill>
                <a:latin typeface="Aparajita" panose="02020603050405020304" pitchFamily="18" charset="0"/>
              </a:rPr>
              <a:t>analysis</a:t>
            </a:r>
            <a:r>
              <a:rPr lang="de-DE" sz="1800" b="0" i="0" u="none" strike="noStrike" baseline="0" dirty="0">
                <a:solidFill>
                  <a:srgbClr val="000000"/>
                </a:solidFill>
                <a:latin typeface="Aparajita" panose="02020603050405020304" pitchFamily="18" charset="0"/>
              </a:rPr>
              <a:t>.</a:t>
            </a:r>
          </a:p>
          <a:p>
            <a:pPr marL="285750" indent="-285750">
              <a:lnSpc>
                <a:spcPct val="200000"/>
              </a:lnSpc>
              <a:buFont typeface="Wingdings" panose="05000000000000000000" pitchFamily="2" charset="2"/>
              <a:buChar char="v"/>
            </a:pPr>
            <a:r>
              <a:rPr lang="de-DE" sz="1800" b="0" i="0" u="none" strike="noStrike" baseline="0" dirty="0">
                <a:solidFill>
                  <a:srgbClr val="000000"/>
                </a:solidFill>
                <a:latin typeface="Aparajita" panose="02020603050405020304" pitchFamily="18" charset="0"/>
              </a:rPr>
              <a:t>Analysis </a:t>
            </a:r>
            <a:r>
              <a:rPr lang="de-DE" sz="1800" b="0" i="0" u="none" strike="noStrike" baseline="0" dirty="0" err="1">
                <a:solidFill>
                  <a:srgbClr val="000000"/>
                </a:solidFill>
                <a:latin typeface="Aparajita" panose="02020603050405020304" pitchFamily="18" charset="0"/>
              </a:rPr>
              <a:t>aids</a:t>
            </a:r>
            <a:r>
              <a:rPr lang="de-DE" sz="1800" b="0" i="0" u="none" strike="noStrike" baseline="0" dirty="0">
                <a:solidFill>
                  <a:srgbClr val="000000"/>
                </a:solidFill>
                <a:latin typeface="Aparajita" panose="02020603050405020304" pitchFamily="18" charset="0"/>
              </a:rPr>
              <a:t> in </a:t>
            </a:r>
            <a:r>
              <a:rPr lang="de-DE" sz="1800" b="0" i="0" u="none" strike="noStrike" baseline="0" dirty="0" err="1">
                <a:solidFill>
                  <a:srgbClr val="000000"/>
                </a:solidFill>
                <a:latin typeface="Aparajita" panose="02020603050405020304" pitchFamily="18" charset="0"/>
              </a:rPr>
              <a:t>the</a:t>
            </a:r>
            <a:r>
              <a:rPr lang="de-DE" sz="1800" b="0" i="0" u="none" strike="noStrike" baseline="0" dirty="0">
                <a:solidFill>
                  <a:srgbClr val="000000"/>
                </a:solidFill>
                <a:latin typeface="Aparajita" panose="02020603050405020304" pitchFamily="18" charset="0"/>
              </a:rPr>
              <a:t> </a:t>
            </a:r>
            <a:r>
              <a:rPr lang="de-DE" sz="1800" b="0" i="0" u="none" strike="noStrike" baseline="0" dirty="0" err="1">
                <a:solidFill>
                  <a:srgbClr val="000000"/>
                </a:solidFill>
                <a:latin typeface="Aparajita" panose="02020603050405020304" pitchFamily="18" charset="0"/>
              </a:rPr>
              <a:t>ability</a:t>
            </a:r>
            <a:r>
              <a:rPr lang="de-DE" sz="1800" b="0" i="0" u="none" strike="noStrike" baseline="0" dirty="0">
                <a:solidFill>
                  <a:srgbClr val="000000"/>
                </a:solidFill>
                <a:latin typeface="Aparajita" panose="02020603050405020304" pitchFamily="18" charset="0"/>
              </a:rPr>
              <a:t> </a:t>
            </a:r>
            <a:r>
              <a:rPr lang="de-DE" sz="1800" b="0" i="0" u="none" strike="noStrike" baseline="0" dirty="0" err="1">
                <a:solidFill>
                  <a:srgbClr val="000000"/>
                </a:solidFill>
                <a:latin typeface="Aparajita" panose="02020603050405020304" pitchFamily="18" charset="0"/>
              </a:rPr>
              <a:t>to</a:t>
            </a:r>
            <a:r>
              <a:rPr lang="de-DE" sz="1800" b="0" i="0" u="none" strike="noStrike" baseline="0" dirty="0">
                <a:solidFill>
                  <a:srgbClr val="000000"/>
                </a:solidFill>
                <a:latin typeface="Aparajita" panose="02020603050405020304" pitchFamily="18" charset="0"/>
              </a:rPr>
              <a:t> </a:t>
            </a:r>
            <a:r>
              <a:rPr lang="de-DE" sz="1800" b="0" i="0" u="none" strike="noStrike" baseline="0" dirty="0" err="1">
                <a:solidFill>
                  <a:srgbClr val="000000"/>
                </a:solidFill>
                <a:latin typeface="Aparajita" panose="02020603050405020304" pitchFamily="18" charset="0"/>
              </a:rPr>
              <a:t>draw</a:t>
            </a:r>
            <a:r>
              <a:rPr lang="de-DE" sz="1800" b="0" i="0" u="none" strike="noStrike" baseline="0" dirty="0">
                <a:solidFill>
                  <a:srgbClr val="000000"/>
                </a:solidFill>
                <a:latin typeface="Aparajita" panose="02020603050405020304" pitchFamily="18" charset="0"/>
              </a:rPr>
              <a:t> </a:t>
            </a:r>
            <a:r>
              <a:rPr lang="de-DE" sz="1800" b="0" i="0" u="none" strike="noStrike" baseline="0" dirty="0" err="1">
                <a:solidFill>
                  <a:srgbClr val="000000"/>
                </a:solidFill>
                <a:latin typeface="Aparajita" panose="02020603050405020304" pitchFamily="18" charset="0"/>
              </a:rPr>
              <a:t>conclusions,verify</a:t>
            </a:r>
            <a:r>
              <a:rPr lang="de-DE" sz="1800" b="0" i="0" u="none" strike="noStrike" baseline="0" dirty="0">
                <a:solidFill>
                  <a:srgbClr val="000000"/>
                </a:solidFill>
                <a:latin typeface="Aparajita" panose="02020603050405020304" pitchFamily="18" charset="0"/>
              </a:rPr>
              <a:t> and </a:t>
            </a:r>
            <a:r>
              <a:rPr lang="de-DE" sz="1800" b="0" i="0" u="none" strike="noStrike" baseline="0" dirty="0" err="1">
                <a:solidFill>
                  <a:srgbClr val="000000"/>
                </a:solidFill>
                <a:latin typeface="Aparajita" panose="02020603050405020304" pitchFamily="18" charset="0"/>
              </a:rPr>
              <a:t>validate</a:t>
            </a:r>
            <a:r>
              <a:rPr lang="de-DE" sz="1800" b="0" i="0" u="none" strike="noStrike" baseline="0" dirty="0">
                <a:solidFill>
                  <a:srgbClr val="000000"/>
                </a:solidFill>
                <a:latin typeface="Aparajita" panose="02020603050405020304" pitchFamily="18" charset="0"/>
              </a:rPr>
              <a:t> </a:t>
            </a:r>
            <a:r>
              <a:rPr lang="de-DE" sz="1800" b="0" i="0" u="none" strike="noStrike" baseline="0" dirty="0" err="1">
                <a:solidFill>
                  <a:srgbClr val="000000"/>
                </a:solidFill>
                <a:latin typeface="Aparajita" panose="02020603050405020304" pitchFamily="18" charset="0"/>
              </a:rPr>
              <a:t>the</a:t>
            </a:r>
            <a:r>
              <a:rPr lang="de-DE" sz="1800" b="0" i="0" u="none" strike="noStrike" baseline="0" dirty="0">
                <a:solidFill>
                  <a:srgbClr val="000000"/>
                </a:solidFill>
                <a:latin typeface="Aparajita" panose="02020603050405020304" pitchFamily="18" charset="0"/>
              </a:rPr>
              <a:t> </a:t>
            </a:r>
            <a:r>
              <a:rPr lang="de-DE" sz="1800" b="0" i="0" u="none" strike="noStrike" baseline="0" dirty="0" err="1">
                <a:solidFill>
                  <a:srgbClr val="000000"/>
                </a:solidFill>
                <a:latin typeface="Aparajita" panose="02020603050405020304" pitchFamily="18" charset="0"/>
              </a:rPr>
              <a:t>research</a:t>
            </a:r>
            <a:r>
              <a:rPr lang="de-DE" sz="1800" b="0" i="0" u="none" strike="noStrike" baseline="0" dirty="0">
                <a:solidFill>
                  <a:srgbClr val="000000"/>
                </a:solidFill>
                <a:latin typeface="Aparajita" panose="02020603050405020304" pitchFamily="18" charset="0"/>
              </a:rPr>
              <a:t>, and </a:t>
            </a:r>
            <a:r>
              <a:rPr lang="de-DE" sz="1800" b="0" i="0" u="none" strike="noStrike" baseline="0" dirty="0" err="1">
                <a:solidFill>
                  <a:srgbClr val="000000"/>
                </a:solidFill>
                <a:latin typeface="Aparajita" panose="02020603050405020304" pitchFamily="18" charset="0"/>
              </a:rPr>
              <a:t>make</a:t>
            </a:r>
            <a:r>
              <a:rPr lang="de-DE" sz="1800" b="0" i="0" u="none" strike="noStrike" baseline="0" dirty="0">
                <a:solidFill>
                  <a:srgbClr val="000000"/>
                </a:solidFill>
                <a:latin typeface="Aparajita" panose="02020603050405020304" pitchFamily="18" charset="0"/>
              </a:rPr>
              <a:t> </a:t>
            </a:r>
            <a:r>
              <a:rPr lang="de-DE" sz="1800" b="0" i="0" u="none" strike="noStrike" baseline="0" dirty="0" err="1">
                <a:solidFill>
                  <a:srgbClr val="000000"/>
                </a:solidFill>
                <a:latin typeface="Aparajita" panose="02020603050405020304" pitchFamily="18" charset="0"/>
              </a:rPr>
              <a:t>recommendations</a:t>
            </a:r>
            <a:r>
              <a:rPr lang="de-DE" sz="1800" b="0" i="0" u="none" strike="noStrike" baseline="0" dirty="0">
                <a:solidFill>
                  <a:srgbClr val="000000"/>
                </a:solidFill>
                <a:latin typeface="Aparajita" panose="02020603050405020304" pitchFamily="18" charset="0"/>
              </a:rPr>
              <a:t> </a:t>
            </a:r>
            <a:r>
              <a:rPr lang="de-DE" sz="1800" b="0" i="0" u="none" strike="noStrike" baseline="0" dirty="0" err="1">
                <a:solidFill>
                  <a:srgbClr val="000000"/>
                </a:solidFill>
                <a:latin typeface="Aparajita" panose="02020603050405020304" pitchFamily="18" charset="0"/>
              </a:rPr>
              <a:t>based</a:t>
            </a:r>
            <a:r>
              <a:rPr lang="de-DE" sz="1800" b="0" i="0" u="none" strike="noStrike" baseline="0" dirty="0">
                <a:solidFill>
                  <a:srgbClr val="000000"/>
                </a:solidFill>
                <a:latin typeface="Aparajita" panose="02020603050405020304" pitchFamily="18" charset="0"/>
              </a:rPr>
              <a:t> on </a:t>
            </a:r>
            <a:r>
              <a:rPr lang="de-DE" sz="1800" b="0" i="0" u="none" strike="noStrike" baseline="0" dirty="0" err="1">
                <a:solidFill>
                  <a:srgbClr val="000000"/>
                </a:solidFill>
                <a:latin typeface="Aparajita" panose="02020603050405020304" pitchFamily="18" charset="0"/>
              </a:rPr>
              <a:t>various</a:t>
            </a:r>
            <a:r>
              <a:rPr lang="de-DE" sz="1800" b="0" i="0" u="none" strike="noStrike" baseline="0" dirty="0">
                <a:solidFill>
                  <a:srgbClr val="000000"/>
                </a:solidFill>
                <a:latin typeface="Aparajita" panose="02020603050405020304" pitchFamily="18" charset="0"/>
              </a:rPr>
              <a:t> </a:t>
            </a:r>
            <a:r>
              <a:rPr lang="de-DE" sz="1800" b="0" i="0" u="none" strike="noStrike" baseline="0" dirty="0" err="1">
                <a:solidFill>
                  <a:srgbClr val="000000"/>
                </a:solidFill>
                <a:latin typeface="Aparajita" panose="02020603050405020304" pitchFamily="18" charset="0"/>
              </a:rPr>
              <a:t>iterations</a:t>
            </a:r>
            <a:r>
              <a:rPr lang="de-DE" sz="1800" b="0" i="0" u="none" strike="noStrike" baseline="0" dirty="0">
                <a:solidFill>
                  <a:srgbClr val="000000"/>
                </a:solidFill>
                <a:latin typeface="Aparajita" panose="02020603050405020304" pitchFamily="18" charset="0"/>
              </a:rPr>
              <a:t> </a:t>
            </a:r>
            <a:r>
              <a:rPr lang="de-DE" sz="1800" b="0" i="0" u="none" strike="noStrike" baseline="0" dirty="0" err="1">
                <a:solidFill>
                  <a:srgbClr val="000000"/>
                </a:solidFill>
                <a:latin typeface="Aparajita" panose="02020603050405020304" pitchFamily="18" charset="0"/>
              </a:rPr>
              <a:t>or</a:t>
            </a:r>
            <a:r>
              <a:rPr lang="de-DE" sz="1800" b="0" i="0" u="none" strike="noStrike" baseline="0" dirty="0">
                <a:solidFill>
                  <a:srgbClr val="000000"/>
                </a:solidFill>
                <a:latin typeface="Aparajita" panose="02020603050405020304" pitchFamily="18" charset="0"/>
              </a:rPr>
              <a:t> </a:t>
            </a:r>
            <a:r>
              <a:rPr lang="de-DE" sz="1800" b="0" i="0" u="none" strike="noStrike" baseline="0" dirty="0" err="1">
                <a:solidFill>
                  <a:srgbClr val="000000"/>
                </a:solidFill>
                <a:latin typeface="Aparajita" panose="02020603050405020304" pitchFamily="18" charset="0"/>
              </a:rPr>
              <a:t>simulations</a:t>
            </a:r>
            <a:r>
              <a:rPr lang="de-DE" sz="1800" b="0" i="0" u="none" strike="noStrike" baseline="0" dirty="0">
                <a:solidFill>
                  <a:srgbClr val="000000"/>
                </a:solidFill>
                <a:latin typeface="Aparajita" panose="02020603050405020304" pitchFamily="18" charset="0"/>
              </a:rPr>
              <a:t> </a:t>
            </a:r>
            <a:r>
              <a:rPr lang="de-DE" sz="1800" b="0" i="0" u="none" strike="noStrike" baseline="0" dirty="0" err="1">
                <a:solidFill>
                  <a:srgbClr val="000000"/>
                </a:solidFill>
                <a:latin typeface="Aparajita" panose="02020603050405020304" pitchFamily="18" charset="0"/>
              </a:rPr>
              <a:t>of</a:t>
            </a:r>
            <a:r>
              <a:rPr lang="de-DE" sz="1800" b="0" i="0" u="none" strike="noStrike" baseline="0" dirty="0">
                <a:solidFill>
                  <a:srgbClr val="000000"/>
                </a:solidFill>
                <a:latin typeface="Aparajita" panose="02020603050405020304" pitchFamily="18" charset="0"/>
              </a:rPr>
              <a:t> </a:t>
            </a:r>
            <a:r>
              <a:rPr lang="de-DE" sz="1800" b="0" i="0" u="none" strike="noStrike" baseline="0" dirty="0" err="1">
                <a:solidFill>
                  <a:srgbClr val="000000"/>
                </a:solidFill>
                <a:latin typeface="Aparajita" panose="02020603050405020304" pitchFamily="18" charset="0"/>
              </a:rPr>
              <a:t>the</a:t>
            </a:r>
            <a:r>
              <a:rPr lang="de-DE" sz="1800" b="0" i="0" u="none" strike="noStrike" baseline="0" dirty="0">
                <a:solidFill>
                  <a:srgbClr val="000000"/>
                </a:solidFill>
                <a:latin typeface="Aparajita" panose="02020603050405020304" pitchFamily="18" charset="0"/>
              </a:rPr>
              <a:t> </a:t>
            </a:r>
            <a:r>
              <a:rPr lang="de-DE" sz="1800" b="0" i="0" u="none" strike="noStrike" baseline="0" dirty="0" err="1">
                <a:solidFill>
                  <a:srgbClr val="000000"/>
                </a:solidFill>
                <a:latin typeface="Aparajita" panose="02020603050405020304" pitchFamily="18" charset="0"/>
              </a:rPr>
              <a:t>model</a:t>
            </a:r>
            <a:r>
              <a:rPr lang="de-DE" sz="1800" b="0" i="0" u="none" strike="noStrike" baseline="0" dirty="0">
                <a:solidFill>
                  <a:srgbClr val="000000"/>
                </a:solidFill>
                <a:latin typeface="Aparajita" panose="02020603050405020304" pitchFamily="18" charset="0"/>
              </a:rPr>
              <a:t>. </a:t>
            </a:r>
          </a:p>
          <a:p>
            <a:endParaRPr lang="de-DE" sz="1800" b="0" i="0" u="none" strike="noStrike" baseline="0" dirty="0">
              <a:solidFill>
                <a:srgbClr val="000000"/>
              </a:solidFill>
              <a:latin typeface="Aparajita" panose="02020603050405020304" pitchFamily="18" charset="0"/>
            </a:endParaRPr>
          </a:p>
        </p:txBody>
      </p:sp>
    </p:spTree>
    <p:extLst>
      <p:ext uri="{BB962C8B-B14F-4D97-AF65-F5344CB8AC3E}">
        <p14:creationId xmlns:p14="http://schemas.microsoft.com/office/powerpoint/2010/main" val="1220843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4"/>
          <p:cNvSpPr txBox="1">
            <a:spLocks/>
          </p:cNvSpPr>
          <p:nvPr/>
        </p:nvSpPr>
        <p:spPr>
          <a:xfrm>
            <a:off x="-384720" y="332656"/>
            <a:ext cx="10964546" cy="431700"/>
          </a:xfrm>
          <a:prstGeom prst="rect">
            <a:avLst/>
          </a:prstGeom>
        </p:spPr>
        <p:txBody>
          <a:bodyPr/>
          <a:lstStyle>
            <a:lvl1pPr algn="l" rtl="0" eaLnBrk="0" fontAlgn="base" hangingPunct="0">
              <a:spcBef>
                <a:spcPct val="0"/>
              </a:spcBef>
              <a:spcAft>
                <a:spcPct val="0"/>
              </a:spcAft>
              <a:defRPr sz="3200" b="1">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Frutiger LT Com 45 Light" pitchFamily="1" charset="0"/>
              </a:defRPr>
            </a:lvl2pPr>
            <a:lvl3pPr algn="l" rtl="0" eaLnBrk="0" fontAlgn="base" hangingPunct="0">
              <a:spcBef>
                <a:spcPct val="0"/>
              </a:spcBef>
              <a:spcAft>
                <a:spcPct val="0"/>
              </a:spcAft>
              <a:defRPr sz="2800" b="1">
                <a:solidFill>
                  <a:schemeClr val="tx1"/>
                </a:solidFill>
                <a:latin typeface="Frutiger LT Com 45 Light" pitchFamily="1" charset="0"/>
              </a:defRPr>
            </a:lvl3pPr>
            <a:lvl4pPr algn="l" rtl="0" eaLnBrk="0" fontAlgn="base" hangingPunct="0">
              <a:spcBef>
                <a:spcPct val="0"/>
              </a:spcBef>
              <a:spcAft>
                <a:spcPct val="0"/>
              </a:spcAft>
              <a:defRPr sz="2800" b="1">
                <a:solidFill>
                  <a:schemeClr val="tx1"/>
                </a:solidFill>
                <a:latin typeface="Frutiger LT Com 45 Light" pitchFamily="1" charset="0"/>
              </a:defRPr>
            </a:lvl4pPr>
            <a:lvl5pPr algn="l" rtl="0" eaLnBrk="0" fontAlgn="base" hangingPunct="0">
              <a:spcBef>
                <a:spcPct val="0"/>
              </a:spcBef>
              <a:spcAft>
                <a:spcPct val="0"/>
              </a:spcAft>
              <a:defRPr sz="2800" b="1">
                <a:solidFill>
                  <a:schemeClr val="tx1"/>
                </a:solidFill>
                <a:latin typeface="Frutiger LT Com 45 Light" pitchFamily="1" charset="0"/>
              </a:defRPr>
            </a:lvl5pPr>
            <a:lvl6pPr marL="544057" algn="l" rtl="0" eaLnBrk="1" fontAlgn="base" hangingPunct="1">
              <a:spcBef>
                <a:spcPct val="0"/>
              </a:spcBef>
              <a:spcAft>
                <a:spcPct val="0"/>
              </a:spcAft>
              <a:defRPr sz="2800" b="1">
                <a:solidFill>
                  <a:schemeClr val="tx1"/>
                </a:solidFill>
                <a:latin typeface="Frutiger LT Com 45 Light" pitchFamily="1" charset="0"/>
              </a:defRPr>
            </a:lvl6pPr>
            <a:lvl7pPr marL="1088111" algn="l" rtl="0" eaLnBrk="1" fontAlgn="base" hangingPunct="1">
              <a:spcBef>
                <a:spcPct val="0"/>
              </a:spcBef>
              <a:spcAft>
                <a:spcPct val="0"/>
              </a:spcAft>
              <a:defRPr sz="2800" b="1">
                <a:solidFill>
                  <a:schemeClr val="tx1"/>
                </a:solidFill>
                <a:latin typeface="Frutiger LT Com 45 Light" pitchFamily="1" charset="0"/>
              </a:defRPr>
            </a:lvl7pPr>
            <a:lvl8pPr marL="1632168" algn="l" rtl="0" eaLnBrk="1" fontAlgn="base" hangingPunct="1">
              <a:spcBef>
                <a:spcPct val="0"/>
              </a:spcBef>
              <a:spcAft>
                <a:spcPct val="0"/>
              </a:spcAft>
              <a:defRPr sz="2800" b="1">
                <a:solidFill>
                  <a:schemeClr val="tx1"/>
                </a:solidFill>
                <a:latin typeface="Frutiger LT Com 45 Light" pitchFamily="1" charset="0"/>
              </a:defRPr>
            </a:lvl8pPr>
            <a:lvl9pPr marL="2176223" algn="l" rtl="0" eaLnBrk="1" fontAlgn="base" hangingPunct="1">
              <a:spcBef>
                <a:spcPct val="0"/>
              </a:spcBef>
              <a:spcAft>
                <a:spcPct val="0"/>
              </a:spcAft>
              <a:defRPr sz="2800" b="1">
                <a:solidFill>
                  <a:schemeClr val="tx1"/>
                </a:solidFill>
                <a:latin typeface="Frutiger LT Com 45 Light" pitchFamily="1" charset="0"/>
              </a:defRPr>
            </a:lvl9pPr>
          </a:lstStyle>
          <a:p>
            <a:pPr algn="ctr"/>
            <a:r>
              <a:rPr lang="en-US" sz="1800" b="0" i="0" u="none" strike="noStrike" baseline="0" dirty="0">
                <a:solidFill>
                  <a:srgbClr val="000000"/>
                </a:solidFill>
                <a:latin typeface="Calibri" panose="020F0502020204030204" pitchFamily="34" charset="0"/>
              </a:rPr>
              <a:t>What is Monte Carlo Simulation?</a:t>
            </a:r>
            <a:r>
              <a:rPr lang="de-DE" kern="0" dirty="0"/>
              <a:t> </a:t>
            </a:r>
          </a:p>
        </p:txBody>
      </p:sp>
      <p:sp>
        <p:nvSpPr>
          <p:cNvPr id="2" name="Textfeld 1">
            <a:extLst>
              <a:ext uri="{FF2B5EF4-FFF2-40B4-BE49-F238E27FC236}">
                <a16:creationId xmlns:a16="http://schemas.microsoft.com/office/drawing/2014/main" id="{8ED53156-B041-4C46-8E13-9DD46C0A5CA4}"/>
              </a:ext>
            </a:extLst>
          </p:cNvPr>
          <p:cNvSpPr txBox="1"/>
          <p:nvPr/>
        </p:nvSpPr>
        <p:spPr>
          <a:xfrm>
            <a:off x="623392" y="1196752"/>
            <a:ext cx="10657184" cy="3797193"/>
          </a:xfrm>
          <a:prstGeom prst="rect">
            <a:avLst/>
          </a:prstGeom>
          <a:noFill/>
        </p:spPr>
        <p:txBody>
          <a:bodyPr wrap="square" rtlCol="0">
            <a:spAutoFit/>
          </a:bodyPr>
          <a:lstStyle/>
          <a:p>
            <a:pPr>
              <a:lnSpc>
                <a:spcPct val="150000"/>
              </a:lnSpc>
            </a:pPr>
            <a:r>
              <a:rPr lang="de-DE" sz="1800" u="none" strike="noStrike" baseline="0" dirty="0" err="1">
                <a:solidFill>
                  <a:srgbClr val="000000"/>
                </a:solidFill>
                <a:latin typeface="Aparajita" panose="02020603050405020304" pitchFamily="18" charset="0"/>
                <a:cs typeface="Aparajita" panose="02020603050405020304" pitchFamily="18" charset="0"/>
              </a:rPr>
              <a:t>It</a:t>
            </a:r>
            <a:r>
              <a:rPr lang="de-DE" sz="1800" u="none" strike="noStrike" baseline="0" dirty="0">
                <a:solidFill>
                  <a:srgbClr val="000000"/>
                </a:solidFill>
                <a:latin typeface="Aparajita" panose="02020603050405020304" pitchFamily="18" charset="0"/>
                <a:cs typeface="Aparajita" panose="02020603050405020304" pitchFamily="18" charset="0"/>
              </a:rPr>
              <a:t> </a:t>
            </a:r>
            <a:r>
              <a:rPr lang="de-DE" sz="1800" u="none" strike="noStrike" baseline="0" dirty="0" err="1">
                <a:solidFill>
                  <a:srgbClr val="000000"/>
                </a:solidFill>
                <a:latin typeface="Aparajita" panose="02020603050405020304" pitchFamily="18" charset="0"/>
                <a:cs typeface="Aparajita" panose="02020603050405020304" pitchFamily="18" charset="0"/>
              </a:rPr>
              <a:t>is</a:t>
            </a:r>
            <a:r>
              <a:rPr lang="de-DE" sz="1800" u="none" strike="noStrike" baseline="0" dirty="0">
                <a:solidFill>
                  <a:srgbClr val="000000"/>
                </a:solidFill>
                <a:latin typeface="Aparajita" panose="02020603050405020304" pitchFamily="18" charset="0"/>
                <a:cs typeface="Aparajita" panose="02020603050405020304" pitchFamily="18" charset="0"/>
              </a:rPr>
              <a:t> a </a:t>
            </a:r>
            <a:r>
              <a:rPr lang="de-DE" sz="1800" u="none" strike="noStrike" baseline="0" dirty="0" err="1">
                <a:solidFill>
                  <a:srgbClr val="000000"/>
                </a:solidFill>
                <a:latin typeface="Aparajita" panose="02020603050405020304" pitchFamily="18" charset="0"/>
                <a:cs typeface="Aparajita" panose="02020603050405020304" pitchFamily="18" charset="0"/>
              </a:rPr>
              <a:t>statistical</a:t>
            </a:r>
            <a:r>
              <a:rPr lang="de-DE" sz="1800" u="none" strike="noStrike" baseline="0" dirty="0">
                <a:solidFill>
                  <a:srgbClr val="000000"/>
                </a:solidFill>
                <a:latin typeface="Aparajita" panose="02020603050405020304" pitchFamily="18" charset="0"/>
                <a:cs typeface="Aparajita" panose="02020603050405020304" pitchFamily="18" charset="0"/>
              </a:rPr>
              <a:t> </a:t>
            </a:r>
            <a:r>
              <a:rPr lang="de-DE" sz="1800" u="none" strike="noStrike" baseline="0" dirty="0" err="1">
                <a:solidFill>
                  <a:srgbClr val="000000"/>
                </a:solidFill>
                <a:latin typeface="Aparajita" panose="02020603050405020304" pitchFamily="18" charset="0"/>
                <a:cs typeface="Aparajita" panose="02020603050405020304" pitchFamily="18" charset="0"/>
              </a:rPr>
              <a:t>simulation</a:t>
            </a:r>
            <a:r>
              <a:rPr lang="de-DE" sz="1800" u="none" strike="noStrike" baseline="0" dirty="0">
                <a:solidFill>
                  <a:srgbClr val="000000"/>
                </a:solidFill>
                <a:latin typeface="Aparajita" panose="02020603050405020304" pitchFamily="18" charset="0"/>
                <a:cs typeface="Aparajita" panose="02020603050405020304" pitchFamily="18" charset="0"/>
              </a:rPr>
              <a:t> </a:t>
            </a:r>
            <a:r>
              <a:rPr lang="de-DE" sz="1800" u="none" strike="noStrike" baseline="0" dirty="0" err="1">
                <a:solidFill>
                  <a:srgbClr val="000000"/>
                </a:solidFill>
                <a:latin typeface="Aparajita" panose="02020603050405020304" pitchFamily="18" charset="0"/>
                <a:cs typeface="Aparajita" panose="02020603050405020304" pitchFamily="18" charset="0"/>
              </a:rPr>
              <a:t>technique</a:t>
            </a:r>
            <a:r>
              <a:rPr lang="de-DE" sz="1800" u="none" strike="noStrike" baseline="0" dirty="0">
                <a:solidFill>
                  <a:srgbClr val="000000"/>
                </a:solidFill>
                <a:latin typeface="Aparajita" panose="02020603050405020304" pitchFamily="18" charset="0"/>
                <a:cs typeface="Aparajita" panose="02020603050405020304" pitchFamily="18" charset="0"/>
              </a:rPr>
              <a:t> </a:t>
            </a:r>
            <a:r>
              <a:rPr lang="de-DE" sz="1800" u="none" strike="noStrike" baseline="0" dirty="0" err="1">
                <a:solidFill>
                  <a:srgbClr val="000000"/>
                </a:solidFill>
                <a:latin typeface="Aparajita" panose="02020603050405020304" pitchFamily="18" charset="0"/>
                <a:cs typeface="Aparajita" panose="02020603050405020304" pitchFamily="18" charset="0"/>
              </a:rPr>
              <a:t>that</a:t>
            </a:r>
            <a:r>
              <a:rPr lang="de-DE" sz="1800" u="none" strike="noStrike" baseline="0" dirty="0">
                <a:solidFill>
                  <a:srgbClr val="000000"/>
                </a:solidFill>
                <a:latin typeface="Aparajita" panose="02020603050405020304" pitchFamily="18" charset="0"/>
                <a:cs typeface="Aparajita" panose="02020603050405020304" pitchFamily="18" charset="0"/>
              </a:rPr>
              <a:t> </a:t>
            </a:r>
            <a:r>
              <a:rPr lang="de-DE" sz="1800" u="none" strike="noStrike" baseline="0" dirty="0" err="1">
                <a:solidFill>
                  <a:srgbClr val="000000"/>
                </a:solidFill>
                <a:latin typeface="Aparajita" panose="02020603050405020304" pitchFamily="18" charset="0"/>
                <a:cs typeface="Aparajita" panose="02020603050405020304" pitchFamily="18" charset="0"/>
              </a:rPr>
              <a:t>provides</a:t>
            </a:r>
            <a:r>
              <a:rPr lang="de-DE" sz="1800" u="none" strike="noStrike" baseline="0" dirty="0">
                <a:solidFill>
                  <a:srgbClr val="000000"/>
                </a:solidFill>
                <a:latin typeface="Aparajita" panose="02020603050405020304" pitchFamily="18" charset="0"/>
                <a:cs typeface="Aparajita" panose="02020603050405020304" pitchFamily="18" charset="0"/>
              </a:rPr>
              <a:t> </a:t>
            </a:r>
            <a:r>
              <a:rPr lang="de-DE" sz="1800" u="none" strike="noStrike" baseline="0" dirty="0" err="1">
                <a:solidFill>
                  <a:srgbClr val="000000"/>
                </a:solidFill>
                <a:latin typeface="Aparajita" panose="02020603050405020304" pitchFamily="18" charset="0"/>
                <a:cs typeface="Aparajita" panose="02020603050405020304" pitchFamily="18" charset="0"/>
              </a:rPr>
              <a:t>approximate</a:t>
            </a:r>
            <a:r>
              <a:rPr lang="de-DE" sz="1800" u="none" strike="noStrike" baseline="0" dirty="0">
                <a:solidFill>
                  <a:srgbClr val="000000"/>
                </a:solidFill>
                <a:latin typeface="Aparajita" panose="02020603050405020304" pitchFamily="18" charset="0"/>
                <a:cs typeface="Aparajita" panose="02020603050405020304" pitchFamily="18" charset="0"/>
              </a:rPr>
              <a:t> </a:t>
            </a:r>
            <a:r>
              <a:rPr lang="de-DE" sz="1800" u="none" strike="noStrike" baseline="0" dirty="0" err="1">
                <a:solidFill>
                  <a:srgbClr val="000000"/>
                </a:solidFill>
                <a:latin typeface="Aparajita" panose="02020603050405020304" pitchFamily="18" charset="0"/>
                <a:cs typeface="Aparajita" panose="02020603050405020304" pitchFamily="18" charset="0"/>
              </a:rPr>
              <a:t>solution</a:t>
            </a:r>
            <a:r>
              <a:rPr lang="de-DE" sz="1800" u="none" strike="noStrike" baseline="0" dirty="0">
                <a:solidFill>
                  <a:srgbClr val="000000"/>
                </a:solidFill>
                <a:latin typeface="Aparajita" panose="02020603050405020304" pitchFamily="18" charset="0"/>
                <a:cs typeface="Aparajita" panose="02020603050405020304" pitchFamily="18" charset="0"/>
              </a:rPr>
              <a:t> </a:t>
            </a:r>
            <a:r>
              <a:rPr lang="de-DE" sz="1800" u="none" strike="noStrike" baseline="0" dirty="0" err="1">
                <a:solidFill>
                  <a:srgbClr val="000000"/>
                </a:solidFill>
                <a:latin typeface="Aparajita" panose="02020603050405020304" pitchFamily="18" charset="0"/>
                <a:cs typeface="Aparajita" panose="02020603050405020304" pitchFamily="18" charset="0"/>
              </a:rPr>
              <a:t>to</a:t>
            </a:r>
            <a:r>
              <a:rPr lang="de-DE" sz="1800" u="none" strike="noStrike" baseline="0" dirty="0">
                <a:solidFill>
                  <a:srgbClr val="000000"/>
                </a:solidFill>
                <a:latin typeface="Aparajita" panose="02020603050405020304" pitchFamily="18" charset="0"/>
                <a:cs typeface="Aparajita" panose="02020603050405020304" pitchFamily="18" charset="0"/>
              </a:rPr>
              <a:t> </a:t>
            </a:r>
            <a:r>
              <a:rPr lang="de-DE" sz="1800" u="none" strike="noStrike" baseline="0" dirty="0" err="1">
                <a:solidFill>
                  <a:srgbClr val="000000"/>
                </a:solidFill>
                <a:latin typeface="Aparajita" panose="02020603050405020304" pitchFamily="18" charset="0"/>
                <a:cs typeface="Aparajita" panose="02020603050405020304" pitchFamily="18" charset="0"/>
              </a:rPr>
              <a:t>problems</a:t>
            </a:r>
            <a:r>
              <a:rPr lang="de-DE" sz="1800" u="none" strike="noStrike" baseline="0" dirty="0">
                <a:solidFill>
                  <a:srgbClr val="000000"/>
                </a:solidFill>
                <a:latin typeface="Aparajita" panose="02020603050405020304" pitchFamily="18" charset="0"/>
                <a:cs typeface="Aparajita" panose="02020603050405020304" pitchFamily="18" charset="0"/>
              </a:rPr>
              <a:t> </a:t>
            </a:r>
            <a:r>
              <a:rPr lang="de-DE" sz="1800" u="none" strike="noStrike" baseline="0" dirty="0" err="1">
                <a:solidFill>
                  <a:srgbClr val="000000"/>
                </a:solidFill>
                <a:latin typeface="Aparajita" panose="02020603050405020304" pitchFamily="18" charset="0"/>
                <a:cs typeface="Aparajita" panose="02020603050405020304" pitchFamily="18" charset="0"/>
              </a:rPr>
              <a:t>expressed</a:t>
            </a:r>
            <a:r>
              <a:rPr lang="de-DE" sz="1800" u="none" strike="noStrike" baseline="0" dirty="0">
                <a:solidFill>
                  <a:srgbClr val="000000"/>
                </a:solidFill>
                <a:latin typeface="Aparajita" panose="02020603050405020304" pitchFamily="18" charset="0"/>
                <a:cs typeface="Aparajita" panose="02020603050405020304" pitchFamily="18" charset="0"/>
              </a:rPr>
              <a:t> </a:t>
            </a:r>
            <a:r>
              <a:rPr lang="de-DE" sz="1800" u="none" strike="noStrike" baseline="0" dirty="0" err="1">
                <a:solidFill>
                  <a:srgbClr val="000000"/>
                </a:solidFill>
                <a:latin typeface="Aparajita" panose="02020603050405020304" pitchFamily="18" charset="0"/>
                <a:cs typeface="Aparajita" panose="02020603050405020304" pitchFamily="18" charset="0"/>
              </a:rPr>
              <a:t>mathematically</a:t>
            </a:r>
            <a:r>
              <a:rPr lang="de-DE" sz="1800" u="none" strike="noStrike" baseline="0" dirty="0">
                <a:solidFill>
                  <a:srgbClr val="000000"/>
                </a:solidFill>
                <a:latin typeface="Aparajita" panose="02020603050405020304" pitchFamily="18" charset="0"/>
                <a:cs typeface="Aparajita" panose="02020603050405020304" pitchFamily="18" charset="0"/>
              </a:rPr>
              <a:t>.</a:t>
            </a:r>
          </a:p>
          <a:p>
            <a:pPr>
              <a:lnSpc>
                <a:spcPct val="150000"/>
              </a:lnSpc>
            </a:pPr>
            <a:r>
              <a:rPr lang="de-DE" sz="1800" u="none" strike="noStrike" baseline="0" dirty="0" err="1">
                <a:solidFill>
                  <a:srgbClr val="000000"/>
                </a:solidFill>
                <a:latin typeface="Aparajita" panose="02020603050405020304" pitchFamily="18" charset="0"/>
                <a:cs typeface="Aparajita" panose="02020603050405020304" pitchFamily="18" charset="0"/>
              </a:rPr>
              <a:t>It</a:t>
            </a:r>
            <a:r>
              <a:rPr lang="de-DE" sz="1800" u="none" strike="noStrike" baseline="0" dirty="0">
                <a:solidFill>
                  <a:srgbClr val="000000"/>
                </a:solidFill>
                <a:latin typeface="Aparajita" panose="02020603050405020304" pitchFamily="18" charset="0"/>
                <a:cs typeface="Aparajita" panose="02020603050405020304" pitchFamily="18" charset="0"/>
              </a:rPr>
              <a:t> </a:t>
            </a:r>
            <a:r>
              <a:rPr lang="de-DE" sz="1800" u="none" strike="noStrike" baseline="0" dirty="0" err="1">
                <a:solidFill>
                  <a:srgbClr val="000000"/>
                </a:solidFill>
                <a:latin typeface="Aparajita" panose="02020603050405020304" pitchFamily="18" charset="0"/>
                <a:cs typeface="Aparajita" panose="02020603050405020304" pitchFamily="18" charset="0"/>
              </a:rPr>
              <a:t>utilize</a:t>
            </a:r>
            <a:r>
              <a:rPr lang="de-DE" sz="1800" u="none" strike="noStrike" baseline="0" dirty="0">
                <a:solidFill>
                  <a:srgbClr val="000000"/>
                </a:solidFill>
                <a:latin typeface="Aparajita" panose="02020603050405020304" pitchFamily="18" charset="0"/>
                <a:cs typeface="Aparajita" panose="02020603050405020304" pitchFamily="18" charset="0"/>
              </a:rPr>
              <a:t> </a:t>
            </a:r>
            <a:r>
              <a:rPr lang="de-DE" sz="1800" u="none" strike="noStrike" baseline="0" dirty="0" err="1">
                <a:solidFill>
                  <a:srgbClr val="000000"/>
                </a:solidFill>
                <a:latin typeface="Aparajita" panose="02020603050405020304" pitchFamily="18" charset="0"/>
                <a:cs typeface="Aparajita" panose="02020603050405020304" pitchFamily="18" charset="0"/>
              </a:rPr>
              <a:t>the</a:t>
            </a:r>
            <a:r>
              <a:rPr lang="de-DE" sz="1800" u="none" strike="noStrike" baseline="0" dirty="0">
                <a:solidFill>
                  <a:srgbClr val="000000"/>
                </a:solidFill>
                <a:latin typeface="Aparajita" panose="02020603050405020304" pitchFamily="18" charset="0"/>
                <a:cs typeface="Aparajita" panose="02020603050405020304" pitchFamily="18" charset="0"/>
              </a:rPr>
              <a:t> </a:t>
            </a:r>
            <a:r>
              <a:rPr lang="de-DE" sz="1800" u="none" strike="noStrike" baseline="0" dirty="0" err="1">
                <a:solidFill>
                  <a:srgbClr val="000000"/>
                </a:solidFill>
                <a:latin typeface="Aparajita" panose="02020603050405020304" pitchFamily="18" charset="0"/>
                <a:cs typeface="Aparajita" panose="02020603050405020304" pitchFamily="18" charset="0"/>
              </a:rPr>
              <a:t>sequence</a:t>
            </a:r>
            <a:r>
              <a:rPr lang="de-DE" sz="1800" u="none" strike="noStrike" baseline="0" dirty="0">
                <a:solidFill>
                  <a:srgbClr val="000000"/>
                </a:solidFill>
                <a:latin typeface="Aparajita" panose="02020603050405020304" pitchFamily="18" charset="0"/>
                <a:cs typeface="Aparajita" panose="02020603050405020304" pitchFamily="18" charset="0"/>
              </a:rPr>
              <a:t> </a:t>
            </a:r>
            <a:r>
              <a:rPr lang="de-DE" sz="1800" u="none" strike="noStrike" baseline="0" dirty="0" err="1">
                <a:solidFill>
                  <a:srgbClr val="000000"/>
                </a:solidFill>
                <a:latin typeface="Aparajita" panose="02020603050405020304" pitchFamily="18" charset="0"/>
                <a:cs typeface="Aparajita" panose="02020603050405020304" pitchFamily="18" charset="0"/>
              </a:rPr>
              <a:t>of</a:t>
            </a:r>
            <a:r>
              <a:rPr lang="de-DE" sz="1800" u="none" strike="noStrike" baseline="0" dirty="0">
                <a:solidFill>
                  <a:srgbClr val="000000"/>
                </a:solidFill>
                <a:latin typeface="Aparajita" panose="02020603050405020304" pitchFamily="18" charset="0"/>
                <a:cs typeface="Aparajita" panose="02020603050405020304" pitchFamily="18" charset="0"/>
              </a:rPr>
              <a:t> </a:t>
            </a:r>
            <a:r>
              <a:rPr lang="de-DE" sz="1800" u="none" strike="noStrike" baseline="0" dirty="0" err="1">
                <a:solidFill>
                  <a:srgbClr val="000000"/>
                </a:solidFill>
                <a:latin typeface="Aparajita" panose="02020603050405020304" pitchFamily="18" charset="0"/>
                <a:cs typeface="Aparajita" panose="02020603050405020304" pitchFamily="18" charset="0"/>
              </a:rPr>
              <a:t>random</a:t>
            </a:r>
            <a:r>
              <a:rPr lang="de-DE" sz="1800" u="none" strike="noStrike" baseline="0" dirty="0">
                <a:solidFill>
                  <a:srgbClr val="000000"/>
                </a:solidFill>
                <a:latin typeface="Aparajita" panose="02020603050405020304" pitchFamily="18" charset="0"/>
                <a:cs typeface="Aparajita" panose="02020603050405020304" pitchFamily="18" charset="0"/>
              </a:rPr>
              <a:t> </a:t>
            </a:r>
            <a:r>
              <a:rPr lang="de-DE" sz="1800" u="none" strike="noStrike" baseline="0" dirty="0" err="1">
                <a:solidFill>
                  <a:srgbClr val="000000"/>
                </a:solidFill>
                <a:latin typeface="Aparajita" panose="02020603050405020304" pitchFamily="18" charset="0"/>
                <a:cs typeface="Aparajita" panose="02020603050405020304" pitchFamily="18" charset="0"/>
              </a:rPr>
              <a:t>number</a:t>
            </a:r>
            <a:r>
              <a:rPr lang="de-DE" sz="1800" u="none" strike="noStrike" baseline="0" dirty="0">
                <a:solidFill>
                  <a:srgbClr val="000000"/>
                </a:solidFill>
                <a:latin typeface="Aparajita" panose="02020603050405020304" pitchFamily="18" charset="0"/>
                <a:cs typeface="Aparajita" panose="02020603050405020304" pitchFamily="18" charset="0"/>
              </a:rPr>
              <a:t> </a:t>
            </a:r>
            <a:r>
              <a:rPr lang="de-DE" sz="1800" u="none" strike="noStrike" baseline="0" dirty="0" err="1">
                <a:solidFill>
                  <a:srgbClr val="000000"/>
                </a:solidFill>
                <a:latin typeface="Aparajita" panose="02020603050405020304" pitchFamily="18" charset="0"/>
                <a:cs typeface="Aparajita" panose="02020603050405020304" pitchFamily="18" charset="0"/>
              </a:rPr>
              <a:t>to</a:t>
            </a:r>
            <a:r>
              <a:rPr lang="de-DE" sz="1800" u="none" strike="noStrike" baseline="0" dirty="0">
                <a:solidFill>
                  <a:srgbClr val="000000"/>
                </a:solidFill>
                <a:latin typeface="Aparajita" panose="02020603050405020304" pitchFamily="18" charset="0"/>
                <a:cs typeface="Aparajita" panose="02020603050405020304" pitchFamily="18" charset="0"/>
              </a:rPr>
              <a:t> perform </a:t>
            </a:r>
            <a:r>
              <a:rPr lang="de-DE" sz="1800" u="none" strike="noStrike" baseline="0" dirty="0" err="1">
                <a:solidFill>
                  <a:srgbClr val="000000"/>
                </a:solidFill>
                <a:latin typeface="Aparajita" panose="02020603050405020304" pitchFamily="18" charset="0"/>
                <a:cs typeface="Aparajita" panose="02020603050405020304" pitchFamily="18" charset="0"/>
              </a:rPr>
              <a:t>the</a:t>
            </a:r>
            <a:r>
              <a:rPr lang="de-DE" sz="1800" u="none" strike="noStrike" baseline="0" dirty="0">
                <a:solidFill>
                  <a:srgbClr val="000000"/>
                </a:solidFill>
                <a:latin typeface="Aparajita" panose="02020603050405020304" pitchFamily="18" charset="0"/>
                <a:cs typeface="Aparajita" panose="02020603050405020304" pitchFamily="18" charset="0"/>
              </a:rPr>
              <a:t> </a:t>
            </a:r>
            <a:r>
              <a:rPr lang="de-DE" sz="1800" u="none" strike="noStrike" baseline="0" dirty="0" err="1">
                <a:solidFill>
                  <a:srgbClr val="000000"/>
                </a:solidFill>
                <a:latin typeface="Aparajita" panose="02020603050405020304" pitchFamily="18" charset="0"/>
                <a:cs typeface="Aparajita" panose="02020603050405020304" pitchFamily="18" charset="0"/>
              </a:rPr>
              <a:t>simulation</a:t>
            </a:r>
            <a:r>
              <a:rPr lang="de-DE" sz="1800" u="none" strike="noStrike" baseline="0" dirty="0">
                <a:solidFill>
                  <a:srgbClr val="000000"/>
                </a:solidFill>
                <a:latin typeface="Aparajita" panose="02020603050405020304" pitchFamily="18" charset="0"/>
                <a:cs typeface="Aparajita" panose="02020603050405020304" pitchFamily="18" charset="0"/>
              </a:rPr>
              <a:t>.</a:t>
            </a:r>
          </a:p>
          <a:p>
            <a:pPr>
              <a:lnSpc>
                <a:spcPct val="150000"/>
              </a:lnSpc>
            </a:pPr>
            <a:endParaRPr lang="de-DE" sz="1800" b="0" i="0" u="none" strike="noStrike" baseline="0" dirty="0">
              <a:solidFill>
                <a:srgbClr val="000000"/>
              </a:solidFill>
              <a:latin typeface="Wingdings" panose="05000000000000000000" pitchFamily="2" charset="2"/>
            </a:endParaRPr>
          </a:p>
          <a:p>
            <a:pPr>
              <a:lnSpc>
                <a:spcPct val="150000"/>
              </a:lnSpc>
            </a:pPr>
            <a:r>
              <a:rPr lang="de-DE" sz="1800" b="0" i="0" u="none" strike="noStrike" baseline="0" dirty="0">
                <a:solidFill>
                  <a:srgbClr val="000000"/>
                </a:solidFill>
                <a:latin typeface="Wingdings" panose="05000000000000000000" pitchFamily="2" charset="2"/>
              </a:rPr>
              <a:t> </a:t>
            </a:r>
            <a:r>
              <a:rPr lang="de-DE" sz="1800" b="0" i="0" u="none" strike="noStrike" baseline="0" dirty="0">
                <a:solidFill>
                  <a:srgbClr val="000000"/>
                </a:solidFill>
                <a:latin typeface="Aparajita" panose="02020603050405020304" pitchFamily="18" charset="0"/>
              </a:rPr>
              <a:t>This </a:t>
            </a:r>
            <a:r>
              <a:rPr lang="de-DE" sz="1800" b="0" i="0" u="none" strike="noStrike" baseline="0" dirty="0" err="1">
                <a:solidFill>
                  <a:srgbClr val="000000"/>
                </a:solidFill>
                <a:latin typeface="Aparajita" panose="02020603050405020304" pitchFamily="18" charset="0"/>
              </a:rPr>
              <a:t>techniques</a:t>
            </a:r>
            <a:r>
              <a:rPr lang="de-DE" sz="1800" b="0" i="0" u="none" strike="noStrike" baseline="0" dirty="0">
                <a:solidFill>
                  <a:srgbClr val="000000"/>
                </a:solidFill>
                <a:latin typeface="Aparajita" panose="02020603050405020304" pitchFamily="18" charset="0"/>
              </a:rPr>
              <a:t> </a:t>
            </a:r>
            <a:r>
              <a:rPr lang="de-DE" sz="1800" b="0" i="0" u="none" strike="noStrike" baseline="0" dirty="0" err="1">
                <a:solidFill>
                  <a:srgbClr val="000000"/>
                </a:solidFill>
                <a:latin typeface="Aparajita" panose="02020603050405020304" pitchFamily="18" charset="0"/>
              </a:rPr>
              <a:t>can</a:t>
            </a:r>
            <a:r>
              <a:rPr lang="de-DE" sz="1800" b="0" i="0" u="none" strike="noStrike" baseline="0" dirty="0">
                <a:solidFill>
                  <a:srgbClr val="000000"/>
                </a:solidFill>
                <a:latin typeface="Aparajita" panose="02020603050405020304" pitchFamily="18" charset="0"/>
              </a:rPr>
              <a:t> </a:t>
            </a:r>
            <a:r>
              <a:rPr lang="de-DE" sz="1800" b="0" i="0" u="none" strike="noStrike" baseline="0" dirty="0" err="1">
                <a:solidFill>
                  <a:srgbClr val="000000"/>
                </a:solidFill>
                <a:latin typeface="Aparajita" panose="02020603050405020304" pitchFamily="18" charset="0"/>
              </a:rPr>
              <a:t>be</a:t>
            </a:r>
            <a:r>
              <a:rPr lang="de-DE" sz="1800" b="0" i="0" u="none" strike="noStrike" baseline="0" dirty="0">
                <a:solidFill>
                  <a:srgbClr val="000000"/>
                </a:solidFill>
                <a:latin typeface="Aparajita" panose="02020603050405020304" pitchFamily="18" charset="0"/>
              </a:rPr>
              <a:t> </a:t>
            </a:r>
            <a:r>
              <a:rPr lang="de-DE" sz="1800" b="0" i="0" u="none" strike="noStrike" baseline="0" dirty="0" err="1">
                <a:solidFill>
                  <a:srgbClr val="000000"/>
                </a:solidFill>
                <a:latin typeface="Aparajita" panose="02020603050405020304" pitchFamily="18" charset="0"/>
              </a:rPr>
              <a:t>used</a:t>
            </a:r>
            <a:r>
              <a:rPr lang="de-DE" sz="1800" b="0" i="0" u="none" strike="noStrike" baseline="0" dirty="0">
                <a:solidFill>
                  <a:srgbClr val="000000"/>
                </a:solidFill>
                <a:latin typeface="Aparajita" panose="02020603050405020304" pitchFamily="18" charset="0"/>
              </a:rPr>
              <a:t> in different </a:t>
            </a:r>
            <a:r>
              <a:rPr lang="de-DE" sz="1800" b="0" i="0" u="none" strike="noStrike" baseline="0" dirty="0" err="1">
                <a:solidFill>
                  <a:srgbClr val="000000"/>
                </a:solidFill>
                <a:latin typeface="Aparajita" panose="02020603050405020304" pitchFamily="18" charset="0"/>
              </a:rPr>
              <a:t>domain</a:t>
            </a:r>
            <a:endParaRPr lang="de-DE" sz="1800" b="0" i="0" u="none" strike="noStrike" baseline="0" dirty="0">
              <a:solidFill>
                <a:srgbClr val="000000"/>
              </a:solidFill>
              <a:latin typeface="Aparajita" panose="02020603050405020304" pitchFamily="18" charset="0"/>
            </a:endParaRPr>
          </a:p>
          <a:p>
            <a:pPr>
              <a:lnSpc>
                <a:spcPct val="150000"/>
              </a:lnSpc>
            </a:pPr>
            <a:r>
              <a:rPr lang="de-DE" sz="1800" b="0" i="0" u="none" strike="noStrike" baseline="0" dirty="0">
                <a:solidFill>
                  <a:srgbClr val="000000"/>
                </a:solidFill>
                <a:latin typeface="Wingdings" panose="05000000000000000000" pitchFamily="2" charset="2"/>
              </a:rPr>
              <a:t>	</a:t>
            </a:r>
            <a:r>
              <a:rPr lang="de-DE" sz="1800" b="0" i="0" u="none" strike="noStrike" baseline="0" dirty="0" err="1">
                <a:solidFill>
                  <a:srgbClr val="000000"/>
                </a:solidFill>
                <a:latin typeface="Aparajita" panose="02020603050405020304" pitchFamily="18" charset="0"/>
              </a:rPr>
              <a:t>Complex</a:t>
            </a:r>
            <a:r>
              <a:rPr lang="de-DE" sz="1800" b="0" i="0" u="none" strike="noStrike" baseline="0" dirty="0">
                <a:solidFill>
                  <a:srgbClr val="000000"/>
                </a:solidFill>
                <a:latin typeface="Aparajita" panose="02020603050405020304" pitchFamily="18" charset="0"/>
              </a:rPr>
              <a:t> Integral </a:t>
            </a:r>
            <a:r>
              <a:rPr lang="de-DE" sz="1800" b="0" i="0" u="none" strike="noStrike" baseline="0" dirty="0" err="1">
                <a:solidFill>
                  <a:srgbClr val="000000"/>
                </a:solidFill>
                <a:latin typeface="Aparajita" panose="02020603050405020304" pitchFamily="18" charset="0"/>
              </a:rPr>
              <a:t>Computation</a:t>
            </a:r>
            <a:endParaRPr lang="de-DE" sz="1800" b="0" i="0" u="none" strike="noStrike" baseline="0" dirty="0">
              <a:solidFill>
                <a:srgbClr val="000000"/>
              </a:solidFill>
              <a:latin typeface="Aparajita" panose="02020603050405020304" pitchFamily="18" charset="0"/>
            </a:endParaRPr>
          </a:p>
          <a:p>
            <a:pPr>
              <a:lnSpc>
                <a:spcPct val="150000"/>
              </a:lnSpc>
            </a:pPr>
            <a:r>
              <a:rPr lang="de-DE" sz="1800" b="0" i="0" u="none" strike="noStrike" baseline="0" dirty="0">
                <a:solidFill>
                  <a:srgbClr val="000000"/>
                </a:solidFill>
                <a:latin typeface="Wingdings" panose="05000000000000000000" pitchFamily="2" charset="2"/>
              </a:rPr>
              <a:t>	</a:t>
            </a:r>
            <a:r>
              <a:rPr lang="de-DE" sz="1800" b="0" i="0" u="none" strike="noStrike" baseline="0" dirty="0">
                <a:solidFill>
                  <a:srgbClr val="000000"/>
                </a:solidFill>
                <a:latin typeface="Aparajita" panose="02020603050405020304" pitchFamily="18" charset="0"/>
              </a:rPr>
              <a:t>Economics </a:t>
            </a:r>
            <a:r>
              <a:rPr lang="de-DE" sz="1800" b="0" i="0" u="none" strike="noStrike" baseline="0" dirty="0" err="1">
                <a:solidFill>
                  <a:srgbClr val="000000"/>
                </a:solidFill>
                <a:latin typeface="Aparajita" panose="02020603050405020304" pitchFamily="18" charset="0"/>
              </a:rPr>
              <a:t>Specially</a:t>
            </a:r>
            <a:r>
              <a:rPr lang="de-DE" sz="1800" b="0" i="0" u="none" strike="noStrike" baseline="0" dirty="0">
                <a:solidFill>
                  <a:srgbClr val="000000"/>
                </a:solidFill>
                <a:latin typeface="Aparajita" panose="02020603050405020304" pitchFamily="18" charset="0"/>
              </a:rPr>
              <a:t> in Risk Management</a:t>
            </a:r>
          </a:p>
          <a:p>
            <a:pPr>
              <a:lnSpc>
                <a:spcPct val="150000"/>
              </a:lnSpc>
            </a:pPr>
            <a:r>
              <a:rPr lang="de-DE" sz="1800" b="0" i="0" u="none" strike="noStrike" baseline="0" dirty="0">
                <a:solidFill>
                  <a:srgbClr val="000000"/>
                </a:solidFill>
                <a:latin typeface="Wingdings" panose="05000000000000000000" pitchFamily="2" charset="2"/>
              </a:rPr>
              <a:t>	</a:t>
            </a:r>
            <a:r>
              <a:rPr lang="de-DE" sz="1800" b="0" i="0" u="none" strike="noStrike" baseline="0" dirty="0" err="1">
                <a:solidFill>
                  <a:srgbClr val="000000"/>
                </a:solidFill>
                <a:latin typeface="Aparajita" panose="02020603050405020304" pitchFamily="18" charset="0"/>
              </a:rPr>
              <a:t>extensively</a:t>
            </a:r>
            <a:r>
              <a:rPr lang="de-DE" sz="1800" b="0" i="0" u="none" strike="noStrike" baseline="0" dirty="0">
                <a:solidFill>
                  <a:srgbClr val="000000"/>
                </a:solidFill>
                <a:latin typeface="Aparajita" panose="02020603050405020304" pitchFamily="18" charset="0"/>
              </a:rPr>
              <a:t> </a:t>
            </a:r>
            <a:r>
              <a:rPr lang="de-DE" sz="1800" b="0" i="0" u="none" strike="noStrike" baseline="0" dirty="0" err="1">
                <a:solidFill>
                  <a:srgbClr val="000000"/>
                </a:solidFill>
                <a:latin typeface="Aparajita" panose="02020603050405020304" pitchFamily="18" charset="0"/>
              </a:rPr>
              <a:t>used</a:t>
            </a:r>
            <a:r>
              <a:rPr lang="de-DE" sz="1800" b="0" i="0" u="none" strike="noStrike" baseline="0" dirty="0">
                <a:solidFill>
                  <a:srgbClr val="000000"/>
                </a:solidFill>
                <a:latin typeface="Aparajita" panose="02020603050405020304" pitchFamily="18" charset="0"/>
              </a:rPr>
              <a:t> in </a:t>
            </a:r>
            <a:r>
              <a:rPr lang="de-DE" sz="1800" strike="noStrike" baseline="0" dirty="0" err="1">
                <a:solidFill>
                  <a:srgbClr val="000000"/>
                </a:solidFill>
                <a:latin typeface="Aparajita" panose="02020603050405020304" pitchFamily="18" charset="0"/>
              </a:rPr>
              <a:t>financial</a:t>
            </a:r>
            <a:r>
              <a:rPr lang="de-DE" sz="1800" strike="noStrike" baseline="0" dirty="0">
                <a:solidFill>
                  <a:srgbClr val="000000"/>
                </a:solidFill>
                <a:latin typeface="Aparajita" panose="02020603050405020304" pitchFamily="18" charset="0"/>
              </a:rPr>
              <a:t> </a:t>
            </a:r>
            <a:r>
              <a:rPr lang="de-DE" sz="1800" strike="noStrike" baseline="0" dirty="0" err="1">
                <a:solidFill>
                  <a:srgbClr val="000000"/>
                </a:solidFill>
                <a:latin typeface="Aparajita" panose="02020603050405020304" pitchFamily="18" charset="0"/>
              </a:rPr>
              <a:t>institutions</a:t>
            </a:r>
            <a:endParaRPr lang="de-DE" sz="1800" b="0" i="0" u="none" strike="noStrike" baseline="0" dirty="0">
              <a:solidFill>
                <a:srgbClr val="000000"/>
              </a:solidFill>
              <a:latin typeface="Aparajita" panose="02020603050405020304" pitchFamily="18" charset="0"/>
            </a:endParaRPr>
          </a:p>
          <a:p>
            <a:pPr>
              <a:lnSpc>
                <a:spcPct val="150000"/>
              </a:lnSpc>
            </a:pPr>
            <a:r>
              <a:rPr lang="de-DE" sz="1800" b="0" i="0" u="none" strike="noStrike" baseline="0" dirty="0">
                <a:solidFill>
                  <a:srgbClr val="000000"/>
                </a:solidFill>
                <a:latin typeface="Wingdings" panose="05000000000000000000" pitchFamily="2" charset="2"/>
              </a:rPr>
              <a:t>	</a:t>
            </a:r>
            <a:r>
              <a:rPr lang="de-DE" sz="1800" b="0" i="0" u="none" strike="noStrike" baseline="0" dirty="0" err="1">
                <a:solidFill>
                  <a:srgbClr val="000000"/>
                </a:solidFill>
                <a:latin typeface="Aparajita" panose="02020603050405020304" pitchFamily="18" charset="0"/>
              </a:rPr>
              <a:t>to</a:t>
            </a:r>
            <a:r>
              <a:rPr lang="de-DE" sz="1800" b="0" i="0" u="none" strike="noStrike" baseline="0" dirty="0">
                <a:solidFill>
                  <a:srgbClr val="000000"/>
                </a:solidFill>
                <a:latin typeface="Aparajita" panose="02020603050405020304" pitchFamily="18" charset="0"/>
              </a:rPr>
              <a:t> </a:t>
            </a:r>
            <a:r>
              <a:rPr lang="de-DE" sz="1800" b="0" i="0" u="none" strike="noStrike" baseline="0" dirty="0" err="1">
                <a:solidFill>
                  <a:srgbClr val="000000"/>
                </a:solidFill>
                <a:latin typeface="Aparajita" panose="02020603050405020304" pitchFamily="18" charset="0"/>
              </a:rPr>
              <a:t>evaluate</a:t>
            </a:r>
            <a:r>
              <a:rPr lang="de-DE" sz="1800" b="0" i="0" u="none" strike="noStrike" baseline="0" dirty="0">
                <a:solidFill>
                  <a:srgbClr val="000000"/>
                </a:solidFill>
                <a:latin typeface="Aparajita" panose="02020603050405020304" pitchFamily="18" charset="0"/>
              </a:rPr>
              <a:t> </a:t>
            </a:r>
            <a:r>
              <a:rPr lang="de-DE" sz="1800" b="0" i="0" u="none" strike="noStrike" baseline="0" dirty="0" err="1">
                <a:solidFill>
                  <a:srgbClr val="000000"/>
                </a:solidFill>
                <a:latin typeface="Aparajita" panose="02020603050405020304" pitchFamily="18" charset="0"/>
              </a:rPr>
              <a:t>sensitivities</a:t>
            </a:r>
            <a:r>
              <a:rPr lang="de-DE" sz="1800" b="0" i="0" u="none" strike="noStrike" baseline="0" dirty="0">
                <a:solidFill>
                  <a:srgbClr val="000000"/>
                </a:solidFill>
                <a:latin typeface="Aparajita" panose="02020603050405020304" pitchFamily="18" charset="0"/>
              </a:rPr>
              <a:t> </a:t>
            </a:r>
            <a:r>
              <a:rPr lang="de-DE" sz="1800" b="0" i="0" u="none" strike="noStrike" baseline="0" dirty="0" err="1">
                <a:solidFill>
                  <a:srgbClr val="000000"/>
                </a:solidFill>
                <a:latin typeface="Aparajita" panose="02020603050405020304" pitchFamily="18" charset="0"/>
              </a:rPr>
              <a:t>of</a:t>
            </a:r>
            <a:r>
              <a:rPr lang="de-DE" sz="1800" b="0" i="0" u="none" strike="noStrike" baseline="0" dirty="0">
                <a:solidFill>
                  <a:srgbClr val="000000"/>
                </a:solidFill>
                <a:latin typeface="Aparajita" panose="02020603050405020304" pitchFamily="18" charset="0"/>
              </a:rPr>
              <a:t> </a:t>
            </a:r>
            <a:r>
              <a:rPr lang="de-DE" sz="1800" b="0" i="0" u="none" strike="noStrike" baseline="0" dirty="0" err="1">
                <a:solidFill>
                  <a:srgbClr val="000000"/>
                </a:solidFill>
                <a:latin typeface="Aparajita" panose="02020603050405020304" pitchFamily="18" charset="0"/>
              </a:rPr>
              <a:t>portfolios</a:t>
            </a:r>
            <a:r>
              <a:rPr lang="de-DE" sz="1800" b="0" i="0" u="none" strike="noStrike" baseline="0" dirty="0">
                <a:solidFill>
                  <a:srgbClr val="000000"/>
                </a:solidFill>
                <a:latin typeface="Aparajita" panose="02020603050405020304" pitchFamily="18" charset="0"/>
              </a:rPr>
              <a:t> </a:t>
            </a:r>
            <a:r>
              <a:rPr lang="de-DE" sz="1800" b="0" i="0" u="none" strike="noStrike" baseline="0" dirty="0" err="1">
                <a:solidFill>
                  <a:srgbClr val="000000"/>
                </a:solidFill>
                <a:latin typeface="Aparajita" panose="02020603050405020304" pitchFamily="18" charset="0"/>
              </a:rPr>
              <a:t>to</a:t>
            </a:r>
            <a:r>
              <a:rPr lang="de-DE" sz="1800" b="0" i="0" u="none" strike="noStrike" baseline="0" dirty="0">
                <a:solidFill>
                  <a:srgbClr val="000000"/>
                </a:solidFill>
                <a:latin typeface="Aparajita" panose="02020603050405020304" pitchFamily="18" charset="0"/>
              </a:rPr>
              <a:t> </a:t>
            </a:r>
            <a:r>
              <a:rPr lang="de-DE" sz="1800" b="0" i="0" u="none" strike="noStrike" baseline="0" dirty="0" err="1">
                <a:solidFill>
                  <a:srgbClr val="000000"/>
                </a:solidFill>
                <a:latin typeface="Aparajita" panose="02020603050405020304" pitchFamily="18" charset="0"/>
              </a:rPr>
              <a:t>various</a:t>
            </a:r>
            <a:r>
              <a:rPr lang="de-DE" sz="1800" b="0" i="0" u="none" strike="noStrike" baseline="0" dirty="0">
                <a:solidFill>
                  <a:srgbClr val="000000"/>
                </a:solidFill>
                <a:latin typeface="Aparajita" panose="02020603050405020304" pitchFamily="18" charset="0"/>
              </a:rPr>
              <a:t> </a:t>
            </a:r>
            <a:r>
              <a:rPr lang="de-DE" sz="1800" b="0" i="0" u="none" strike="noStrike" baseline="0" dirty="0" err="1">
                <a:solidFill>
                  <a:srgbClr val="000000"/>
                </a:solidFill>
                <a:latin typeface="Aparajita" panose="02020603050405020304" pitchFamily="18" charset="0"/>
              </a:rPr>
              <a:t>parameters</a:t>
            </a:r>
            <a:r>
              <a:rPr lang="de-DE" sz="1800" b="0" i="0" u="none" strike="noStrike" baseline="0" dirty="0">
                <a:solidFill>
                  <a:srgbClr val="000000"/>
                </a:solidFill>
                <a:latin typeface="Aparajita" panose="02020603050405020304" pitchFamily="18" charset="0"/>
              </a:rPr>
              <a:t> and </a:t>
            </a:r>
            <a:r>
              <a:rPr lang="de-DE" sz="1800" b="0" i="0" u="none" strike="noStrike" baseline="0" dirty="0" err="1">
                <a:solidFill>
                  <a:srgbClr val="000000"/>
                </a:solidFill>
                <a:latin typeface="Aparajita" panose="02020603050405020304" pitchFamily="18" charset="0"/>
              </a:rPr>
              <a:t>to</a:t>
            </a:r>
            <a:r>
              <a:rPr lang="de-DE" sz="1800" b="0" i="0" u="none" strike="noStrike" baseline="0" dirty="0">
                <a:solidFill>
                  <a:srgbClr val="000000"/>
                </a:solidFill>
                <a:latin typeface="Aparajita" panose="02020603050405020304" pitchFamily="18" charset="0"/>
              </a:rPr>
              <a:t> </a:t>
            </a:r>
            <a:r>
              <a:rPr lang="de-DE" sz="1800" b="0" i="0" u="none" strike="noStrike" baseline="0" dirty="0" err="1">
                <a:solidFill>
                  <a:srgbClr val="000000"/>
                </a:solidFill>
                <a:latin typeface="Aparajita" panose="02020603050405020304" pitchFamily="18" charset="0"/>
              </a:rPr>
              <a:t>compute</a:t>
            </a:r>
            <a:r>
              <a:rPr lang="de-DE" sz="1800" b="0" i="0" u="none" strike="noStrike" baseline="0" dirty="0">
                <a:solidFill>
                  <a:srgbClr val="000000"/>
                </a:solidFill>
                <a:latin typeface="Aparajita" panose="02020603050405020304" pitchFamily="18" charset="0"/>
              </a:rPr>
              <a:t> </a:t>
            </a:r>
            <a:r>
              <a:rPr lang="de-DE" sz="1800" b="0" i="0" u="none" strike="noStrike" baseline="0" dirty="0" err="1">
                <a:solidFill>
                  <a:srgbClr val="000000"/>
                </a:solidFill>
                <a:latin typeface="Aparajita" panose="02020603050405020304" pitchFamily="18" charset="0"/>
              </a:rPr>
              <a:t>risk</a:t>
            </a:r>
            <a:r>
              <a:rPr lang="de-DE" sz="1800" b="0" i="0" u="none" strike="noStrike" baseline="0" dirty="0">
                <a:solidFill>
                  <a:srgbClr val="000000"/>
                </a:solidFill>
                <a:latin typeface="Aparajita" panose="02020603050405020304" pitchFamily="18" charset="0"/>
              </a:rPr>
              <a:t> </a:t>
            </a:r>
            <a:r>
              <a:rPr lang="de-DE" sz="1800" b="0" i="0" u="none" strike="noStrike" baseline="0" dirty="0" err="1">
                <a:solidFill>
                  <a:srgbClr val="000000"/>
                </a:solidFill>
                <a:latin typeface="Aparajita" panose="02020603050405020304" pitchFamily="18" charset="0"/>
              </a:rPr>
              <a:t>measurements</a:t>
            </a:r>
            <a:endParaRPr lang="de-DE" sz="1800" b="0" i="0" u="none" strike="noStrike" baseline="0" dirty="0">
              <a:solidFill>
                <a:srgbClr val="000000"/>
              </a:solidFill>
              <a:latin typeface="Aparajita" panose="02020603050405020304" pitchFamily="18" charset="0"/>
            </a:endParaRPr>
          </a:p>
          <a:p>
            <a:pPr>
              <a:lnSpc>
                <a:spcPct val="150000"/>
              </a:lnSpc>
            </a:pPr>
            <a:endParaRPr lang="de-DE" dirty="0">
              <a:latin typeface="Aparajita" panose="02020603050405020304" pitchFamily="18" charset="0"/>
              <a:cs typeface="Aparajita" panose="02020603050405020304" pitchFamily="18" charset="0"/>
            </a:endParaRPr>
          </a:p>
        </p:txBody>
      </p:sp>
    </p:spTree>
    <p:extLst>
      <p:ext uri="{BB962C8B-B14F-4D97-AF65-F5344CB8AC3E}">
        <p14:creationId xmlns:p14="http://schemas.microsoft.com/office/powerpoint/2010/main" val="3290411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pPr algn="ctr"/>
            <a:r>
              <a:rPr lang="en-US" sz="3200" b="0" i="0" u="none" strike="noStrike" baseline="0" dirty="0">
                <a:solidFill>
                  <a:srgbClr val="000000"/>
                </a:solidFill>
                <a:latin typeface="Calibri" panose="020F0502020204030204" pitchFamily="34" charset="0"/>
              </a:rPr>
              <a:t>Why Monte Carlo Simulation</a:t>
            </a:r>
            <a:endParaRPr lang="de-DE" dirty="0"/>
          </a:p>
        </p:txBody>
      </p:sp>
      <p:sp>
        <p:nvSpPr>
          <p:cNvPr id="6" name="Inhaltsplatzhalter 5"/>
          <p:cNvSpPr>
            <a:spLocks noGrp="1"/>
          </p:cNvSpPr>
          <p:nvPr>
            <p:ph idx="1"/>
          </p:nvPr>
        </p:nvSpPr>
        <p:spPr>
          <a:xfrm>
            <a:off x="695400" y="908720"/>
            <a:ext cx="10964546" cy="4968552"/>
          </a:xfrm>
        </p:spPr>
        <p:txBody>
          <a:bodyPr/>
          <a:lstStyle/>
          <a:p>
            <a:pPr marL="285750" indent="-285750">
              <a:buFont typeface="Wingdings" panose="05000000000000000000" pitchFamily="2" charset="2"/>
              <a:buChar char="v"/>
            </a:pPr>
            <a:r>
              <a:rPr lang="de-DE" sz="1800" kern="1200" dirty="0">
                <a:solidFill>
                  <a:srgbClr val="000000"/>
                </a:solidFill>
                <a:latin typeface="Aparajita" panose="02020603050405020304" pitchFamily="18" charset="0"/>
              </a:rPr>
              <a:t>Simple </a:t>
            </a:r>
            <a:r>
              <a:rPr lang="de-DE" sz="1800" kern="1200" dirty="0" err="1">
                <a:solidFill>
                  <a:srgbClr val="000000"/>
                </a:solidFill>
                <a:latin typeface="Aparajita" panose="02020603050405020304" pitchFamily="18" charset="0"/>
              </a:rPr>
              <a:t>implementation</a:t>
            </a:r>
            <a:r>
              <a:rPr lang="de-DE" sz="1800" kern="1200" dirty="0">
                <a:solidFill>
                  <a:srgbClr val="000000"/>
                </a:solidFill>
                <a:latin typeface="Aparajita" panose="02020603050405020304" pitchFamily="18" charset="0"/>
              </a:rPr>
              <a:t> on </a:t>
            </a:r>
            <a:r>
              <a:rPr lang="de-DE" sz="1800" kern="1200" dirty="0" err="1">
                <a:solidFill>
                  <a:srgbClr val="000000"/>
                </a:solidFill>
                <a:latin typeface="Aparajita" panose="02020603050405020304" pitchFamily="18" charset="0"/>
              </a:rPr>
              <a:t>computer</a:t>
            </a:r>
            <a:endParaRPr lang="de-DE" sz="1800" kern="1200" dirty="0">
              <a:solidFill>
                <a:srgbClr val="000000"/>
              </a:solidFill>
              <a:latin typeface="Aparajita" panose="02020603050405020304" pitchFamily="18" charset="0"/>
            </a:endParaRPr>
          </a:p>
          <a:p>
            <a:pPr marL="285750" indent="-285750">
              <a:buFont typeface="Wingdings" panose="05000000000000000000" pitchFamily="2" charset="2"/>
              <a:buChar char="v"/>
            </a:pPr>
            <a:r>
              <a:rPr lang="en-US" sz="1800" kern="1200" dirty="0">
                <a:solidFill>
                  <a:srgbClr val="000000"/>
                </a:solidFill>
                <a:latin typeface="Aparajita" panose="02020603050405020304" pitchFamily="18" charset="0"/>
              </a:rPr>
              <a:t>Applicable for complex problems that are otherwise intractable</a:t>
            </a:r>
          </a:p>
          <a:p>
            <a:pPr marL="285750" indent="-285750">
              <a:buFont typeface="Wingdings" panose="05000000000000000000" pitchFamily="2" charset="2"/>
              <a:buChar char="v"/>
            </a:pPr>
            <a:r>
              <a:rPr lang="en-US" sz="1800" kern="1200" dirty="0">
                <a:solidFill>
                  <a:srgbClr val="000000"/>
                </a:solidFill>
                <a:latin typeface="Aparajita" panose="02020603050405020304" pitchFamily="18" charset="0"/>
              </a:rPr>
              <a:t> Simulation does not produce an exact answer but in fact is a statistical estimate with error</a:t>
            </a:r>
          </a:p>
          <a:p>
            <a:pPr marL="285750" indent="-285750">
              <a:buFont typeface="Wingdings" panose="05000000000000000000" pitchFamily="2" charset="2"/>
              <a:buChar char="v"/>
            </a:pPr>
            <a:r>
              <a:rPr lang="en-US" sz="1800" b="0" i="0" u="none" strike="noStrike" baseline="0" dirty="0">
                <a:solidFill>
                  <a:srgbClr val="000000"/>
                </a:solidFill>
                <a:latin typeface="Aparajita" panose="02020603050405020304" pitchFamily="18" charset="0"/>
              </a:rPr>
              <a:t>1000 or more darts should yield a more </a:t>
            </a:r>
            <a:r>
              <a:rPr lang="en-US" sz="1800" u="none" strike="noStrike" baseline="0" dirty="0">
                <a:solidFill>
                  <a:srgbClr val="000000"/>
                </a:solidFill>
                <a:latin typeface="Aparajita" panose="02020603050405020304" pitchFamily="18" charset="0"/>
              </a:rPr>
              <a:t>accurate approximation</a:t>
            </a:r>
            <a:r>
              <a:rPr lang="en-US" sz="1800" b="1" i="1" u="none" strike="noStrike" baseline="0" dirty="0">
                <a:solidFill>
                  <a:srgbClr val="000000"/>
                </a:solidFill>
                <a:latin typeface="Aparajita" panose="02020603050405020304" pitchFamily="18" charset="0"/>
              </a:rPr>
              <a:t> </a:t>
            </a:r>
            <a:r>
              <a:rPr lang="en-US" sz="1800" b="0" i="0" u="none" strike="noStrike" baseline="0" dirty="0">
                <a:solidFill>
                  <a:srgbClr val="000000"/>
                </a:solidFill>
                <a:latin typeface="Aparajita" panose="02020603050405020304" pitchFamily="18" charset="0"/>
              </a:rPr>
              <a:t>of the integral than 100 or fewer</a:t>
            </a:r>
          </a:p>
          <a:p>
            <a:pPr marL="285750" indent="-285750">
              <a:buFont typeface="Wingdings" panose="05000000000000000000" pitchFamily="2" charset="2"/>
              <a:buChar char="v"/>
            </a:pPr>
            <a:r>
              <a:rPr lang="en-US" sz="1800" dirty="0">
                <a:solidFill>
                  <a:srgbClr val="000000"/>
                </a:solidFill>
                <a:latin typeface="Aparajita" panose="02020603050405020304" pitchFamily="18" charset="0"/>
              </a:rPr>
              <a:t> </a:t>
            </a:r>
            <a:r>
              <a:rPr lang="en-US" sz="1800" u="none" strike="noStrike" baseline="0" dirty="0">
                <a:solidFill>
                  <a:srgbClr val="000000"/>
                </a:solidFill>
                <a:latin typeface="Aparajita" panose="02020603050405020304" pitchFamily="18" charset="0"/>
              </a:rPr>
              <a:t>The Results can quickly become skewed and completely irrelevant if the games random numbers are not sufficiently random</a:t>
            </a:r>
            <a:endParaRPr lang="de-DE" sz="1800" b="0" i="0" u="none" strike="noStrike" baseline="0" dirty="0">
              <a:solidFill>
                <a:srgbClr val="000000"/>
              </a:solidFill>
              <a:latin typeface="Aparajita" panose="02020603050405020304" pitchFamily="18" charset="0"/>
            </a:endParaRPr>
          </a:p>
          <a:p>
            <a:r>
              <a:rPr lang="de-DE" sz="1800" b="1" u="none" strike="noStrike" baseline="0" dirty="0" err="1">
                <a:solidFill>
                  <a:srgbClr val="FF0000"/>
                </a:solidFill>
                <a:latin typeface="Aparajita" panose="02020603050405020304" pitchFamily="18" charset="0"/>
              </a:rPr>
              <a:t>Probabilistic</a:t>
            </a:r>
            <a:r>
              <a:rPr lang="de-DE" sz="1800" b="1" u="none" strike="noStrike" baseline="0" dirty="0">
                <a:solidFill>
                  <a:srgbClr val="FF0000"/>
                </a:solidFill>
                <a:latin typeface="Aparajita" panose="02020603050405020304" pitchFamily="18" charset="0"/>
              </a:rPr>
              <a:t> </a:t>
            </a:r>
            <a:r>
              <a:rPr lang="de-DE" sz="1800" b="1" u="none" strike="noStrike" baseline="0" dirty="0" err="1">
                <a:solidFill>
                  <a:srgbClr val="FF0000"/>
                </a:solidFill>
                <a:latin typeface="Aparajita" panose="02020603050405020304" pitchFamily="18" charset="0"/>
              </a:rPr>
              <a:t>Results</a:t>
            </a:r>
            <a:r>
              <a:rPr lang="de-DE" sz="1800" dirty="0">
                <a:solidFill>
                  <a:srgbClr val="FF0000"/>
                </a:solidFill>
                <a:latin typeface="Aparajita" panose="02020603050405020304" pitchFamily="18" charset="0"/>
              </a:rPr>
              <a:t>:</a:t>
            </a:r>
            <a:endParaRPr lang="de-DE" sz="1800" b="0" u="none" strike="noStrike" baseline="0" dirty="0">
              <a:solidFill>
                <a:srgbClr val="FF0000"/>
              </a:solidFill>
              <a:latin typeface="Aparajita" panose="02020603050405020304" pitchFamily="18" charset="0"/>
            </a:endParaRPr>
          </a:p>
          <a:p>
            <a:r>
              <a:rPr lang="de-DE" sz="1800" b="0" i="0" u="none" strike="noStrike" baseline="0" dirty="0" err="1">
                <a:solidFill>
                  <a:srgbClr val="000000"/>
                </a:solidFill>
                <a:latin typeface="Aparajita" panose="02020603050405020304" pitchFamily="18" charset="0"/>
              </a:rPr>
              <a:t>Results</a:t>
            </a:r>
            <a:r>
              <a:rPr lang="de-DE" sz="1800" b="0" i="0" u="none" strike="noStrike" baseline="0" dirty="0">
                <a:solidFill>
                  <a:srgbClr val="000000"/>
                </a:solidFill>
                <a:latin typeface="Aparajita" panose="02020603050405020304" pitchFamily="18" charset="0"/>
              </a:rPr>
              <a:t> </a:t>
            </a:r>
            <a:r>
              <a:rPr lang="de-DE" sz="1800" b="0" i="0" u="none" strike="noStrike" baseline="0" dirty="0" err="1">
                <a:solidFill>
                  <a:srgbClr val="000000"/>
                </a:solidFill>
                <a:latin typeface="Aparajita" panose="02020603050405020304" pitchFamily="18" charset="0"/>
              </a:rPr>
              <a:t>show</a:t>
            </a:r>
            <a:r>
              <a:rPr lang="de-DE" sz="1800" b="0" i="0" u="none" strike="noStrike" baseline="0" dirty="0">
                <a:solidFill>
                  <a:srgbClr val="000000"/>
                </a:solidFill>
                <a:latin typeface="Aparajita" panose="02020603050405020304" pitchFamily="18" charset="0"/>
              </a:rPr>
              <a:t> not </a:t>
            </a:r>
            <a:r>
              <a:rPr lang="de-DE" sz="1800" b="0" i="0" u="none" strike="noStrike" baseline="0" dirty="0" err="1">
                <a:solidFill>
                  <a:srgbClr val="000000"/>
                </a:solidFill>
                <a:latin typeface="Aparajita" panose="02020603050405020304" pitchFamily="18" charset="0"/>
              </a:rPr>
              <a:t>only</a:t>
            </a:r>
            <a:r>
              <a:rPr lang="de-DE" sz="1800" b="0" i="0" u="none" strike="noStrike" baseline="0" dirty="0">
                <a:solidFill>
                  <a:srgbClr val="000000"/>
                </a:solidFill>
                <a:latin typeface="Aparajita" panose="02020603050405020304" pitchFamily="18" charset="0"/>
              </a:rPr>
              <a:t> </a:t>
            </a:r>
            <a:r>
              <a:rPr lang="de-DE" sz="1800" b="0" i="0" u="none" strike="noStrike" baseline="0" dirty="0" err="1">
                <a:solidFill>
                  <a:srgbClr val="000000"/>
                </a:solidFill>
                <a:latin typeface="Aparajita" panose="02020603050405020304" pitchFamily="18" charset="0"/>
              </a:rPr>
              <a:t>what</a:t>
            </a:r>
            <a:r>
              <a:rPr lang="de-DE" sz="1800" b="0" i="0" u="none" strike="noStrike" baseline="0" dirty="0">
                <a:solidFill>
                  <a:srgbClr val="000000"/>
                </a:solidFill>
                <a:latin typeface="Aparajita" panose="02020603050405020304" pitchFamily="18" charset="0"/>
              </a:rPr>
              <a:t> </a:t>
            </a:r>
            <a:r>
              <a:rPr lang="de-DE" sz="1800" b="0" i="0" u="none" strike="noStrike" baseline="0" dirty="0" err="1">
                <a:solidFill>
                  <a:srgbClr val="000000"/>
                </a:solidFill>
                <a:latin typeface="Aparajita" panose="02020603050405020304" pitchFamily="18" charset="0"/>
              </a:rPr>
              <a:t>could</a:t>
            </a:r>
            <a:r>
              <a:rPr lang="de-DE" sz="1800" b="0" i="0" u="none" strike="noStrike" baseline="0" dirty="0">
                <a:solidFill>
                  <a:srgbClr val="000000"/>
                </a:solidFill>
                <a:latin typeface="Aparajita" panose="02020603050405020304" pitchFamily="18" charset="0"/>
              </a:rPr>
              <a:t> happen ,but </a:t>
            </a:r>
            <a:r>
              <a:rPr lang="de-DE" sz="1800" b="0" i="0" u="none" strike="noStrike" baseline="0" dirty="0" err="1">
                <a:solidFill>
                  <a:srgbClr val="000000"/>
                </a:solidFill>
                <a:latin typeface="Aparajita" panose="02020603050405020304" pitchFamily="18" charset="0"/>
              </a:rPr>
              <a:t>how</a:t>
            </a:r>
            <a:r>
              <a:rPr lang="de-DE" sz="1800" b="0" i="0" u="none" strike="noStrike" baseline="0" dirty="0">
                <a:solidFill>
                  <a:srgbClr val="000000"/>
                </a:solidFill>
                <a:latin typeface="Aparajita" panose="02020603050405020304" pitchFamily="18" charset="0"/>
              </a:rPr>
              <a:t> </a:t>
            </a:r>
            <a:r>
              <a:rPr lang="de-DE" sz="1800" b="0" i="0" u="none" strike="noStrike" baseline="0" dirty="0" err="1">
                <a:solidFill>
                  <a:srgbClr val="000000"/>
                </a:solidFill>
                <a:latin typeface="Aparajita" panose="02020603050405020304" pitchFamily="18" charset="0"/>
              </a:rPr>
              <a:t>likely</a:t>
            </a:r>
            <a:r>
              <a:rPr lang="de-DE" sz="1800" b="0" i="0" u="none" strike="noStrike" baseline="0" dirty="0">
                <a:solidFill>
                  <a:srgbClr val="000000"/>
                </a:solidFill>
                <a:latin typeface="Aparajita" panose="02020603050405020304" pitchFamily="18" charset="0"/>
              </a:rPr>
              <a:t> </a:t>
            </a:r>
            <a:r>
              <a:rPr lang="de-DE" sz="1800" b="0" i="0" u="none" strike="noStrike" baseline="0" dirty="0" err="1">
                <a:solidFill>
                  <a:srgbClr val="000000"/>
                </a:solidFill>
                <a:latin typeface="Aparajita" panose="02020603050405020304" pitchFamily="18" charset="0"/>
              </a:rPr>
              <a:t>each</a:t>
            </a:r>
            <a:r>
              <a:rPr lang="de-DE" sz="1800" b="0" i="0" u="none" strike="noStrike" baseline="0" dirty="0">
                <a:solidFill>
                  <a:srgbClr val="000000"/>
                </a:solidFill>
                <a:latin typeface="Aparajita" panose="02020603050405020304" pitchFamily="18" charset="0"/>
              </a:rPr>
              <a:t> </a:t>
            </a:r>
            <a:r>
              <a:rPr lang="de-DE" sz="1800" b="0" i="0" u="none" strike="noStrike" baseline="0" dirty="0" err="1">
                <a:solidFill>
                  <a:srgbClr val="000000"/>
                </a:solidFill>
                <a:latin typeface="Aparajita" panose="02020603050405020304" pitchFamily="18" charset="0"/>
              </a:rPr>
              <a:t>outcome</a:t>
            </a:r>
            <a:r>
              <a:rPr lang="de-DE" sz="1800" b="0" i="0" u="none" strike="noStrike" baseline="0" dirty="0">
                <a:solidFill>
                  <a:srgbClr val="000000"/>
                </a:solidFill>
                <a:latin typeface="Aparajita" panose="02020603050405020304" pitchFamily="18" charset="0"/>
              </a:rPr>
              <a:t> </a:t>
            </a:r>
            <a:r>
              <a:rPr lang="de-DE" sz="1800" b="0" i="0" u="none" strike="noStrike" baseline="0" dirty="0" err="1">
                <a:solidFill>
                  <a:srgbClr val="000000"/>
                </a:solidFill>
                <a:latin typeface="Aparajita" panose="02020603050405020304" pitchFamily="18" charset="0"/>
              </a:rPr>
              <a:t>is</a:t>
            </a:r>
            <a:r>
              <a:rPr lang="de-DE" sz="1800" b="0" i="0" u="none" strike="noStrike" baseline="0" dirty="0">
                <a:solidFill>
                  <a:srgbClr val="000000"/>
                </a:solidFill>
                <a:latin typeface="Aparajita" panose="02020603050405020304" pitchFamily="18" charset="0"/>
              </a:rPr>
              <a:t>.</a:t>
            </a:r>
          </a:p>
          <a:p>
            <a:r>
              <a:rPr lang="de-DE" sz="1800" b="1" i="1" u="none" strike="noStrike" baseline="0" dirty="0" err="1">
                <a:solidFill>
                  <a:srgbClr val="FF0000"/>
                </a:solidFill>
                <a:latin typeface="Aparajita" panose="02020603050405020304" pitchFamily="18" charset="0"/>
              </a:rPr>
              <a:t>Graphical</a:t>
            </a:r>
            <a:r>
              <a:rPr lang="de-DE" sz="1800" b="1" i="1" u="none" strike="noStrike" baseline="0" dirty="0">
                <a:solidFill>
                  <a:srgbClr val="FF0000"/>
                </a:solidFill>
                <a:latin typeface="Aparajita" panose="02020603050405020304" pitchFamily="18" charset="0"/>
              </a:rPr>
              <a:t> </a:t>
            </a:r>
            <a:r>
              <a:rPr lang="de-DE" sz="1800" b="1" i="1" u="none" strike="noStrike" baseline="0" dirty="0" err="1">
                <a:solidFill>
                  <a:srgbClr val="FF0000"/>
                </a:solidFill>
                <a:latin typeface="Aparajita" panose="02020603050405020304" pitchFamily="18" charset="0"/>
              </a:rPr>
              <a:t>Results</a:t>
            </a:r>
            <a:r>
              <a:rPr lang="de-DE" sz="1800" b="1" i="1" u="none" strike="noStrike" baseline="0" dirty="0">
                <a:solidFill>
                  <a:srgbClr val="FF0000"/>
                </a:solidFill>
                <a:latin typeface="Aparajita" panose="02020603050405020304" pitchFamily="18" charset="0"/>
              </a:rPr>
              <a:t>.</a:t>
            </a:r>
            <a:endParaRPr lang="de-DE" sz="1800" b="0" i="0" u="none" strike="noStrike" baseline="0" dirty="0">
              <a:solidFill>
                <a:srgbClr val="FF0000"/>
              </a:solidFill>
              <a:latin typeface="Aparajita" panose="02020603050405020304" pitchFamily="18" charset="0"/>
            </a:endParaRPr>
          </a:p>
          <a:p>
            <a:pPr marL="285750" indent="-285750">
              <a:buFont typeface="Arial" panose="020B0604020202020204" pitchFamily="34" charset="0"/>
              <a:buChar char="•"/>
            </a:pPr>
            <a:r>
              <a:rPr lang="de-DE" sz="1800" b="0" i="0" u="none" strike="noStrike" baseline="0" dirty="0" err="1">
                <a:solidFill>
                  <a:srgbClr val="000000"/>
                </a:solidFill>
                <a:latin typeface="Aparajita" panose="02020603050405020304" pitchFamily="18" charset="0"/>
              </a:rPr>
              <a:t>it’s</a:t>
            </a:r>
            <a:r>
              <a:rPr lang="de-DE" sz="1800" b="0" i="0" u="none" strike="noStrike" baseline="0" dirty="0">
                <a:solidFill>
                  <a:srgbClr val="000000"/>
                </a:solidFill>
                <a:latin typeface="Aparajita" panose="02020603050405020304" pitchFamily="18" charset="0"/>
              </a:rPr>
              <a:t> easy </a:t>
            </a:r>
            <a:r>
              <a:rPr lang="de-DE" sz="1800" b="0" i="0" u="none" strike="noStrike" baseline="0" dirty="0" err="1">
                <a:solidFill>
                  <a:srgbClr val="000000"/>
                </a:solidFill>
                <a:latin typeface="Aparajita" panose="02020603050405020304" pitchFamily="18" charset="0"/>
              </a:rPr>
              <a:t>to</a:t>
            </a:r>
            <a:r>
              <a:rPr lang="de-DE" sz="1800" b="0" i="0" u="none" strike="noStrike" baseline="0" dirty="0">
                <a:solidFill>
                  <a:srgbClr val="000000"/>
                </a:solidFill>
                <a:latin typeface="Aparajita" panose="02020603050405020304" pitchFamily="18" charset="0"/>
              </a:rPr>
              <a:t> </a:t>
            </a:r>
            <a:r>
              <a:rPr lang="de-DE" sz="1800" b="1" i="1" u="none" strike="noStrike" baseline="0" dirty="0" err="1">
                <a:solidFill>
                  <a:srgbClr val="000000"/>
                </a:solidFill>
                <a:latin typeface="Aparajita" panose="02020603050405020304" pitchFamily="18" charset="0"/>
              </a:rPr>
              <a:t>create</a:t>
            </a:r>
            <a:r>
              <a:rPr lang="de-DE" sz="1800" b="1" i="1" u="none" strike="noStrike" baseline="0" dirty="0">
                <a:solidFill>
                  <a:srgbClr val="000000"/>
                </a:solidFill>
                <a:latin typeface="Aparajita" panose="02020603050405020304" pitchFamily="18" charset="0"/>
              </a:rPr>
              <a:t> </a:t>
            </a:r>
            <a:r>
              <a:rPr lang="de-DE" sz="1800" b="1" i="1" u="none" strike="noStrike" baseline="0" dirty="0" err="1">
                <a:solidFill>
                  <a:srgbClr val="000000"/>
                </a:solidFill>
                <a:latin typeface="Aparajita" panose="02020603050405020304" pitchFamily="18" charset="0"/>
              </a:rPr>
              <a:t>graphs</a:t>
            </a:r>
            <a:r>
              <a:rPr lang="de-DE" sz="1800" b="1" i="1" u="none" strike="noStrike" baseline="0" dirty="0">
                <a:solidFill>
                  <a:srgbClr val="000000"/>
                </a:solidFill>
                <a:latin typeface="Aparajita" panose="02020603050405020304" pitchFamily="18" charset="0"/>
              </a:rPr>
              <a:t> </a:t>
            </a:r>
            <a:r>
              <a:rPr lang="de-DE" sz="1800" b="1" i="1" u="none" strike="noStrike" baseline="0" dirty="0" err="1">
                <a:solidFill>
                  <a:srgbClr val="000000"/>
                </a:solidFill>
                <a:latin typeface="Aparajita" panose="02020603050405020304" pitchFamily="18" charset="0"/>
              </a:rPr>
              <a:t>of</a:t>
            </a:r>
            <a:r>
              <a:rPr lang="de-DE" sz="1800" b="1" i="1" u="none" strike="noStrike" baseline="0" dirty="0">
                <a:solidFill>
                  <a:srgbClr val="000000"/>
                </a:solidFill>
                <a:latin typeface="Aparajita" panose="02020603050405020304" pitchFamily="18" charset="0"/>
              </a:rPr>
              <a:t> different </a:t>
            </a:r>
            <a:r>
              <a:rPr lang="de-DE" sz="1800" b="1" i="1" u="none" strike="noStrike" baseline="0" dirty="0" err="1">
                <a:solidFill>
                  <a:srgbClr val="000000"/>
                </a:solidFill>
                <a:latin typeface="Aparajita" panose="02020603050405020304" pitchFamily="18" charset="0"/>
              </a:rPr>
              <a:t>outcomes</a:t>
            </a:r>
            <a:r>
              <a:rPr lang="de-DE" sz="1800" b="1" i="1" u="none" strike="noStrike" baseline="0" dirty="0">
                <a:solidFill>
                  <a:srgbClr val="000000"/>
                </a:solidFill>
                <a:latin typeface="Aparajita" panose="02020603050405020304" pitchFamily="18" charset="0"/>
              </a:rPr>
              <a:t> </a:t>
            </a:r>
            <a:r>
              <a:rPr lang="de-DE" sz="1800" b="0" i="0" u="none" strike="noStrike" baseline="0" dirty="0">
                <a:solidFill>
                  <a:srgbClr val="000000"/>
                </a:solidFill>
                <a:latin typeface="Aparajita" panose="02020603050405020304" pitchFamily="18" charset="0"/>
              </a:rPr>
              <a:t>and </a:t>
            </a:r>
            <a:r>
              <a:rPr lang="de-DE" sz="1800" b="0" i="0" u="none" strike="noStrike" baseline="0" dirty="0" err="1">
                <a:solidFill>
                  <a:srgbClr val="000000"/>
                </a:solidFill>
                <a:latin typeface="Aparajita" panose="02020603050405020304" pitchFamily="18" charset="0"/>
              </a:rPr>
              <a:t>their</a:t>
            </a:r>
            <a:r>
              <a:rPr lang="de-DE" sz="1800" b="0" i="0" u="none" strike="noStrike" baseline="0" dirty="0">
                <a:solidFill>
                  <a:srgbClr val="000000"/>
                </a:solidFill>
                <a:latin typeface="Aparajita" panose="02020603050405020304" pitchFamily="18" charset="0"/>
              </a:rPr>
              <a:t> </a:t>
            </a:r>
            <a:r>
              <a:rPr lang="de-DE" sz="1800" b="0" i="0" u="none" strike="noStrike" baseline="0" dirty="0" err="1">
                <a:solidFill>
                  <a:srgbClr val="000000"/>
                </a:solidFill>
                <a:latin typeface="Aparajita" panose="02020603050405020304" pitchFamily="18" charset="0"/>
              </a:rPr>
              <a:t>chances</a:t>
            </a:r>
            <a:r>
              <a:rPr lang="de-DE" sz="1800" b="0" i="0" u="none" strike="noStrike" baseline="0" dirty="0">
                <a:solidFill>
                  <a:srgbClr val="000000"/>
                </a:solidFill>
                <a:latin typeface="Aparajita" panose="02020603050405020304" pitchFamily="18" charset="0"/>
              </a:rPr>
              <a:t> </a:t>
            </a:r>
            <a:r>
              <a:rPr lang="de-DE" sz="1800" b="0" i="0" u="none" strike="noStrike" baseline="0" dirty="0" err="1">
                <a:solidFill>
                  <a:srgbClr val="000000"/>
                </a:solidFill>
                <a:latin typeface="Aparajita" panose="02020603050405020304" pitchFamily="18" charset="0"/>
              </a:rPr>
              <a:t>of</a:t>
            </a:r>
            <a:r>
              <a:rPr lang="de-DE" sz="1800" b="0" i="0" u="none" strike="noStrike" baseline="0" dirty="0">
                <a:solidFill>
                  <a:srgbClr val="000000"/>
                </a:solidFill>
                <a:latin typeface="Aparajita" panose="02020603050405020304" pitchFamily="18" charset="0"/>
              </a:rPr>
              <a:t> </a:t>
            </a:r>
            <a:r>
              <a:rPr lang="de-DE" sz="1800" b="0" i="0" u="none" strike="noStrike" baseline="0" dirty="0" err="1">
                <a:solidFill>
                  <a:srgbClr val="000000"/>
                </a:solidFill>
                <a:latin typeface="Aparajita" panose="02020603050405020304" pitchFamily="18" charset="0"/>
              </a:rPr>
              <a:t>occurrence</a:t>
            </a:r>
            <a:r>
              <a:rPr lang="de-DE" sz="1800" b="0" i="0" u="none" strike="noStrike" baseline="0" dirty="0">
                <a:solidFill>
                  <a:srgbClr val="000000"/>
                </a:solidFill>
                <a:latin typeface="Aparajita" panose="02020603050405020304" pitchFamily="18" charset="0"/>
              </a:rPr>
              <a:t>.</a:t>
            </a:r>
          </a:p>
          <a:p>
            <a:pPr marL="285750" indent="-285750">
              <a:buFont typeface="Arial" panose="020B0604020202020204" pitchFamily="34" charset="0"/>
              <a:buChar char="•"/>
            </a:pPr>
            <a:r>
              <a:rPr lang="de-DE" sz="1800" b="0" i="0" u="none" strike="noStrike" baseline="0" dirty="0">
                <a:solidFill>
                  <a:srgbClr val="000000"/>
                </a:solidFill>
                <a:latin typeface="Aparajita" panose="02020603050405020304" pitchFamily="18" charset="0"/>
              </a:rPr>
              <a:t>This </a:t>
            </a:r>
            <a:r>
              <a:rPr lang="de-DE" sz="1800" b="0" i="0" u="none" strike="noStrike" baseline="0" dirty="0" err="1">
                <a:solidFill>
                  <a:srgbClr val="000000"/>
                </a:solidFill>
                <a:latin typeface="Aparajita" panose="02020603050405020304" pitchFamily="18" charset="0"/>
              </a:rPr>
              <a:t>is</a:t>
            </a:r>
            <a:r>
              <a:rPr lang="de-DE" sz="1800" b="0" i="0" u="none" strike="noStrike" baseline="0" dirty="0">
                <a:solidFill>
                  <a:srgbClr val="000000"/>
                </a:solidFill>
                <a:latin typeface="Aparajita" panose="02020603050405020304" pitchFamily="18" charset="0"/>
              </a:rPr>
              <a:t> </a:t>
            </a:r>
            <a:r>
              <a:rPr lang="de-DE" sz="1800" b="1" i="1" u="none" strike="noStrike" baseline="0" dirty="0" err="1">
                <a:solidFill>
                  <a:srgbClr val="000000"/>
                </a:solidFill>
                <a:latin typeface="Aparajita" panose="02020603050405020304" pitchFamily="18" charset="0"/>
              </a:rPr>
              <a:t>important</a:t>
            </a:r>
            <a:r>
              <a:rPr lang="de-DE" sz="1800" b="1" i="1" u="none" strike="noStrike" baseline="0" dirty="0">
                <a:solidFill>
                  <a:srgbClr val="000000"/>
                </a:solidFill>
                <a:latin typeface="Aparajita" panose="02020603050405020304" pitchFamily="18" charset="0"/>
              </a:rPr>
              <a:t> </a:t>
            </a:r>
            <a:r>
              <a:rPr lang="de-DE" sz="1800" b="1" i="1" u="none" strike="noStrike" baseline="0" dirty="0" err="1">
                <a:solidFill>
                  <a:srgbClr val="000000"/>
                </a:solidFill>
                <a:latin typeface="Aparajita" panose="02020603050405020304" pitchFamily="18" charset="0"/>
              </a:rPr>
              <a:t>for</a:t>
            </a:r>
            <a:r>
              <a:rPr lang="de-DE" sz="1800" b="1" i="1" u="none" strike="noStrike" baseline="0" dirty="0">
                <a:solidFill>
                  <a:srgbClr val="000000"/>
                </a:solidFill>
                <a:latin typeface="Aparajita" panose="02020603050405020304" pitchFamily="18" charset="0"/>
              </a:rPr>
              <a:t> </a:t>
            </a:r>
            <a:r>
              <a:rPr lang="de-DE" sz="1800" b="1" i="1" u="none" strike="noStrike" baseline="0" dirty="0" err="1">
                <a:solidFill>
                  <a:srgbClr val="000000"/>
                </a:solidFill>
                <a:latin typeface="Aparajita" panose="02020603050405020304" pitchFamily="18" charset="0"/>
              </a:rPr>
              <a:t>communicating</a:t>
            </a:r>
            <a:r>
              <a:rPr lang="de-DE" sz="1800" b="1" i="1" u="none" strike="noStrike" baseline="0" dirty="0">
                <a:solidFill>
                  <a:srgbClr val="000000"/>
                </a:solidFill>
                <a:latin typeface="Aparajita" panose="02020603050405020304" pitchFamily="18" charset="0"/>
              </a:rPr>
              <a:t> </a:t>
            </a:r>
            <a:r>
              <a:rPr lang="de-DE" sz="1800" b="1" i="1" u="none" strike="noStrike" baseline="0" dirty="0" err="1">
                <a:solidFill>
                  <a:srgbClr val="000000"/>
                </a:solidFill>
                <a:latin typeface="Aparajita" panose="02020603050405020304" pitchFamily="18" charset="0"/>
              </a:rPr>
              <a:t>findings</a:t>
            </a:r>
            <a:r>
              <a:rPr lang="de-DE" sz="1800" b="1" i="1" u="none" strike="noStrike" baseline="0" dirty="0">
                <a:solidFill>
                  <a:srgbClr val="000000"/>
                </a:solidFill>
                <a:latin typeface="Aparajita" panose="02020603050405020304" pitchFamily="18" charset="0"/>
              </a:rPr>
              <a:t> </a:t>
            </a:r>
            <a:r>
              <a:rPr lang="de-DE" sz="1800" b="0" i="0" u="none" strike="noStrike" baseline="0" dirty="0" err="1">
                <a:solidFill>
                  <a:srgbClr val="000000"/>
                </a:solidFill>
                <a:latin typeface="Aparajita" panose="02020603050405020304" pitchFamily="18" charset="0"/>
              </a:rPr>
              <a:t>to</a:t>
            </a:r>
            <a:r>
              <a:rPr lang="de-DE" sz="1800" b="0" i="0" u="none" strike="noStrike" baseline="0" dirty="0">
                <a:solidFill>
                  <a:srgbClr val="000000"/>
                </a:solidFill>
                <a:latin typeface="Aparajita" panose="02020603050405020304" pitchFamily="18" charset="0"/>
              </a:rPr>
              <a:t> </a:t>
            </a:r>
            <a:r>
              <a:rPr lang="de-DE" sz="1800" b="0" i="0" u="none" strike="noStrike" baseline="0" dirty="0" err="1">
                <a:solidFill>
                  <a:srgbClr val="000000"/>
                </a:solidFill>
                <a:latin typeface="Aparajita" panose="02020603050405020304" pitchFamily="18" charset="0"/>
              </a:rPr>
              <a:t>other</a:t>
            </a:r>
            <a:r>
              <a:rPr lang="de-DE" sz="1800" b="0" i="0" u="none" strike="noStrike" baseline="0" dirty="0">
                <a:solidFill>
                  <a:srgbClr val="000000"/>
                </a:solidFill>
                <a:latin typeface="Aparajita" panose="02020603050405020304" pitchFamily="18" charset="0"/>
              </a:rPr>
              <a:t> stake </a:t>
            </a:r>
            <a:r>
              <a:rPr lang="de-DE" sz="1800" b="0" i="0" u="none" strike="noStrike" baseline="0" dirty="0" err="1">
                <a:solidFill>
                  <a:srgbClr val="000000"/>
                </a:solidFill>
                <a:latin typeface="Aparajita" panose="02020603050405020304" pitchFamily="18" charset="0"/>
              </a:rPr>
              <a:t>holders</a:t>
            </a:r>
            <a:r>
              <a:rPr lang="de-DE" sz="1800" b="0" i="0" u="none" strike="noStrike" baseline="0" dirty="0">
                <a:solidFill>
                  <a:srgbClr val="000000"/>
                </a:solidFill>
                <a:latin typeface="Aparajita" panose="02020603050405020304" pitchFamily="18" charset="0"/>
              </a:rPr>
              <a:t>.</a:t>
            </a:r>
          </a:p>
          <a:p>
            <a:r>
              <a:rPr lang="de-DE" sz="1800" b="1" i="1" u="none" strike="noStrike" baseline="0" dirty="0" err="1">
                <a:solidFill>
                  <a:srgbClr val="FF0000"/>
                </a:solidFill>
                <a:latin typeface="Aparajita" panose="02020603050405020304" pitchFamily="18" charset="0"/>
              </a:rPr>
              <a:t>Sensitivity</a:t>
            </a:r>
            <a:r>
              <a:rPr lang="de-DE" sz="1800" b="1" i="1" u="none" strike="noStrike" baseline="0" dirty="0">
                <a:solidFill>
                  <a:srgbClr val="FF0000"/>
                </a:solidFill>
                <a:latin typeface="Aparajita" panose="02020603050405020304" pitchFamily="18" charset="0"/>
              </a:rPr>
              <a:t> Analysis.</a:t>
            </a:r>
            <a:endParaRPr lang="de-DE" sz="1800" b="1" i="0" u="none" strike="noStrike" baseline="0" dirty="0">
              <a:solidFill>
                <a:srgbClr val="FF0000"/>
              </a:solidFill>
              <a:latin typeface="Aparajita" panose="02020603050405020304" pitchFamily="18" charset="0"/>
            </a:endParaRPr>
          </a:p>
          <a:p>
            <a:r>
              <a:rPr lang="de-DE" sz="1800" b="0" i="0" u="none" strike="noStrike" baseline="0" dirty="0">
                <a:solidFill>
                  <a:srgbClr val="000000"/>
                </a:solidFill>
                <a:latin typeface="Calibri" panose="020F0502020204030204" pitchFamily="34" charset="0"/>
              </a:rPr>
              <a:t>◦</a:t>
            </a:r>
            <a:r>
              <a:rPr lang="de-DE" sz="1800" b="0" i="0" u="none" strike="noStrike" baseline="0" dirty="0" err="1">
                <a:solidFill>
                  <a:srgbClr val="000000"/>
                </a:solidFill>
                <a:latin typeface="Aparajita" panose="02020603050405020304" pitchFamily="18" charset="0"/>
              </a:rPr>
              <a:t>With</a:t>
            </a:r>
            <a:r>
              <a:rPr lang="de-DE" sz="1800" b="0" i="0" u="none" strike="noStrike" baseline="0" dirty="0">
                <a:solidFill>
                  <a:srgbClr val="000000"/>
                </a:solidFill>
                <a:latin typeface="Aparajita" panose="02020603050405020304" pitchFamily="18" charset="0"/>
              </a:rPr>
              <a:t> just </a:t>
            </a:r>
            <a:r>
              <a:rPr lang="de-DE" sz="1800" b="0" i="0" u="none" strike="noStrike" baseline="0" dirty="0" err="1">
                <a:solidFill>
                  <a:srgbClr val="000000"/>
                </a:solidFill>
                <a:latin typeface="Aparajita" panose="02020603050405020304" pitchFamily="18" charset="0"/>
              </a:rPr>
              <a:t>afew</a:t>
            </a:r>
            <a:r>
              <a:rPr lang="de-DE" sz="1800" b="0" i="0" u="none" strike="noStrike" baseline="0" dirty="0">
                <a:solidFill>
                  <a:srgbClr val="000000"/>
                </a:solidFill>
                <a:latin typeface="Aparajita" panose="02020603050405020304" pitchFamily="18" charset="0"/>
              </a:rPr>
              <a:t> </a:t>
            </a:r>
            <a:r>
              <a:rPr lang="de-DE" sz="1800" b="0" i="0" u="none" strike="noStrike" baseline="0" dirty="0" err="1">
                <a:solidFill>
                  <a:srgbClr val="000000"/>
                </a:solidFill>
                <a:latin typeface="Aparajita" panose="02020603050405020304" pitchFamily="18" charset="0"/>
              </a:rPr>
              <a:t>cases,</a:t>
            </a:r>
            <a:r>
              <a:rPr lang="de-DE" sz="1800" b="1" i="1" u="none" strike="noStrike" baseline="0" dirty="0" err="1">
                <a:solidFill>
                  <a:srgbClr val="000000"/>
                </a:solidFill>
                <a:latin typeface="Aparajita" panose="02020603050405020304" pitchFamily="18" charset="0"/>
              </a:rPr>
              <a:t>deterministic</a:t>
            </a:r>
            <a:r>
              <a:rPr lang="de-DE" sz="1800" b="1" i="1" u="none" strike="noStrike" baseline="0" dirty="0">
                <a:solidFill>
                  <a:srgbClr val="000000"/>
                </a:solidFill>
                <a:latin typeface="Aparajita" panose="02020603050405020304" pitchFamily="18" charset="0"/>
              </a:rPr>
              <a:t> </a:t>
            </a:r>
            <a:r>
              <a:rPr lang="de-DE" sz="1800" b="1" i="1" u="none" strike="noStrike" baseline="0" dirty="0" err="1">
                <a:solidFill>
                  <a:srgbClr val="000000"/>
                </a:solidFill>
                <a:latin typeface="Aparajita" panose="02020603050405020304" pitchFamily="18" charset="0"/>
              </a:rPr>
              <a:t>analysis</a:t>
            </a:r>
            <a:r>
              <a:rPr lang="de-DE" sz="1800" b="1" i="1" u="none" strike="noStrike" baseline="0" dirty="0">
                <a:solidFill>
                  <a:srgbClr val="000000"/>
                </a:solidFill>
                <a:latin typeface="Aparajita" panose="02020603050405020304" pitchFamily="18" charset="0"/>
              </a:rPr>
              <a:t> </a:t>
            </a:r>
            <a:r>
              <a:rPr lang="de-DE" sz="1800" b="0" i="0" u="none" strike="noStrike" baseline="0" dirty="0" err="1">
                <a:solidFill>
                  <a:srgbClr val="000000"/>
                </a:solidFill>
                <a:latin typeface="Aparajita" panose="02020603050405020304" pitchFamily="18" charset="0"/>
              </a:rPr>
              <a:t>makes</a:t>
            </a:r>
            <a:r>
              <a:rPr lang="de-DE" sz="1800" b="0" i="0" u="none" strike="noStrike" baseline="0" dirty="0">
                <a:solidFill>
                  <a:srgbClr val="000000"/>
                </a:solidFill>
                <a:latin typeface="Aparajita" panose="02020603050405020304" pitchFamily="18" charset="0"/>
              </a:rPr>
              <a:t> </a:t>
            </a:r>
            <a:r>
              <a:rPr lang="de-DE" sz="1800" b="0" i="0" u="none" strike="noStrike" baseline="0" dirty="0" err="1">
                <a:solidFill>
                  <a:srgbClr val="000000"/>
                </a:solidFill>
                <a:latin typeface="Aparajita" panose="02020603050405020304" pitchFamily="18" charset="0"/>
              </a:rPr>
              <a:t>it</a:t>
            </a:r>
            <a:r>
              <a:rPr lang="de-DE" sz="1800" b="0" i="0" u="none" strike="noStrike" baseline="0" dirty="0">
                <a:solidFill>
                  <a:srgbClr val="000000"/>
                </a:solidFill>
                <a:latin typeface="Aparajita" panose="02020603050405020304" pitchFamily="18" charset="0"/>
              </a:rPr>
              <a:t> </a:t>
            </a:r>
            <a:r>
              <a:rPr lang="de-DE" sz="1800" b="1" i="1" u="none" strike="noStrike" baseline="0" dirty="0" err="1">
                <a:solidFill>
                  <a:srgbClr val="000000"/>
                </a:solidFill>
                <a:latin typeface="Aparajita" panose="02020603050405020304" pitchFamily="18" charset="0"/>
              </a:rPr>
              <a:t>difficult</a:t>
            </a:r>
            <a:r>
              <a:rPr lang="de-DE" sz="1800" b="0" i="0" u="none" strike="noStrike" baseline="0" dirty="0">
                <a:solidFill>
                  <a:srgbClr val="000000"/>
                </a:solidFill>
                <a:latin typeface="Aparajita" panose="02020603050405020304" pitchFamily="18" charset="0"/>
              </a:rPr>
              <a:t> </a:t>
            </a:r>
            <a:r>
              <a:rPr lang="de-DE" sz="1800" b="0" i="0" u="none" strike="noStrike" baseline="0" dirty="0" err="1">
                <a:solidFill>
                  <a:srgbClr val="000000"/>
                </a:solidFill>
                <a:latin typeface="Aparajita" panose="02020603050405020304" pitchFamily="18" charset="0"/>
              </a:rPr>
              <a:t>to</a:t>
            </a:r>
            <a:r>
              <a:rPr lang="de-DE" sz="1800" b="0" i="0" u="none" strike="noStrike" baseline="0" dirty="0">
                <a:solidFill>
                  <a:srgbClr val="000000"/>
                </a:solidFill>
                <a:latin typeface="Aparajita" panose="02020603050405020304" pitchFamily="18" charset="0"/>
              </a:rPr>
              <a:t> </a:t>
            </a:r>
            <a:r>
              <a:rPr lang="de-DE" sz="1800" b="0" i="0" u="none" strike="noStrike" baseline="0" dirty="0" err="1">
                <a:solidFill>
                  <a:srgbClr val="000000"/>
                </a:solidFill>
                <a:latin typeface="Aparajita" panose="02020603050405020304" pitchFamily="18" charset="0"/>
              </a:rPr>
              <a:t>see</a:t>
            </a:r>
            <a:r>
              <a:rPr lang="de-DE" sz="1800" b="0" i="0" u="none" strike="noStrike" baseline="0" dirty="0">
                <a:solidFill>
                  <a:srgbClr val="000000"/>
                </a:solidFill>
                <a:latin typeface="Aparajita" panose="02020603050405020304" pitchFamily="18" charset="0"/>
              </a:rPr>
              <a:t> </a:t>
            </a:r>
            <a:r>
              <a:rPr lang="de-DE" sz="1800" b="0" i="0" u="none" strike="noStrike" baseline="0" dirty="0" err="1">
                <a:solidFill>
                  <a:srgbClr val="000000"/>
                </a:solidFill>
                <a:latin typeface="Aparajita" panose="02020603050405020304" pitchFamily="18" charset="0"/>
              </a:rPr>
              <a:t>which</a:t>
            </a:r>
            <a:r>
              <a:rPr lang="de-DE" sz="1800" b="0" i="0" u="none" strike="noStrike" baseline="0" dirty="0">
                <a:solidFill>
                  <a:srgbClr val="000000"/>
                </a:solidFill>
                <a:latin typeface="Aparajita" panose="02020603050405020304" pitchFamily="18" charset="0"/>
              </a:rPr>
              <a:t> </a:t>
            </a:r>
            <a:r>
              <a:rPr lang="de-DE" sz="1800" b="1" i="1" u="none" strike="noStrike" baseline="0" dirty="0">
                <a:solidFill>
                  <a:srgbClr val="000000"/>
                </a:solidFill>
                <a:latin typeface="Aparajita" panose="02020603050405020304" pitchFamily="18" charset="0"/>
              </a:rPr>
              <a:t>variables </a:t>
            </a:r>
            <a:r>
              <a:rPr lang="de-DE" sz="1800" b="1" i="1" u="none" strike="noStrike" baseline="0" dirty="0" err="1">
                <a:solidFill>
                  <a:srgbClr val="000000"/>
                </a:solidFill>
                <a:latin typeface="Aparajita" panose="02020603050405020304" pitchFamily="18" charset="0"/>
              </a:rPr>
              <a:t>impact</a:t>
            </a:r>
            <a:r>
              <a:rPr lang="de-DE" sz="1800" b="1" i="1" u="none" strike="noStrike" baseline="0" dirty="0">
                <a:solidFill>
                  <a:srgbClr val="000000"/>
                </a:solidFill>
                <a:latin typeface="Aparajita" panose="02020603050405020304" pitchFamily="18" charset="0"/>
              </a:rPr>
              <a:t> </a:t>
            </a:r>
            <a:r>
              <a:rPr lang="de-DE" sz="1800" b="1" i="1" u="none" strike="noStrike" baseline="0" dirty="0" err="1">
                <a:solidFill>
                  <a:srgbClr val="000000"/>
                </a:solidFill>
                <a:latin typeface="Aparajita" panose="02020603050405020304" pitchFamily="18" charset="0"/>
              </a:rPr>
              <a:t>the</a:t>
            </a:r>
            <a:r>
              <a:rPr lang="de-DE" sz="1800" b="1" i="1" u="none" strike="noStrike" baseline="0" dirty="0">
                <a:solidFill>
                  <a:srgbClr val="000000"/>
                </a:solidFill>
                <a:latin typeface="Aparajita" panose="02020603050405020304" pitchFamily="18" charset="0"/>
              </a:rPr>
              <a:t> </a:t>
            </a:r>
            <a:r>
              <a:rPr lang="de-DE" sz="1800" b="1" i="1" u="none" strike="noStrike" baseline="0" dirty="0" err="1">
                <a:solidFill>
                  <a:srgbClr val="000000"/>
                </a:solidFill>
                <a:latin typeface="Aparajita" panose="02020603050405020304" pitchFamily="18" charset="0"/>
              </a:rPr>
              <a:t>outcome</a:t>
            </a:r>
            <a:r>
              <a:rPr lang="de-DE" sz="1800" b="1" i="1" u="none" strike="noStrike" baseline="0" dirty="0">
                <a:solidFill>
                  <a:srgbClr val="000000"/>
                </a:solidFill>
                <a:latin typeface="Aparajita" panose="02020603050405020304" pitchFamily="18" charset="0"/>
              </a:rPr>
              <a:t> </a:t>
            </a:r>
            <a:r>
              <a:rPr lang="de-DE" sz="1800" b="0" i="0" u="none" strike="noStrike" baseline="0" dirty="0" err="1">
                <a:solidFill>
                  <a:srgbClr val="000000"/>
                </a:solidFill>
                <a:latin typeface="Aparajita" panose="02020603050405020304" pitchFamily="18" charset="0"/>
              </a:rPr>
              <a:t>the</a:t>
            </a:r>
            <a:r>
              <a:rPr lang="de-DE" sz="1800" b="0" i="0" u="none" strike="noStrike" baseline="0" dirty="0">
                <a:solidFill>
                  <a:srgbClr val="000000"/>
                </a:solidFill>
                <a:latin typeface="Aparajita" panose="02020603050405020304" pitchFamily="18" charset="0"/>
              </a:rPr>
              <a:t>  </a:t>
            </a:r>
            <a:r>
              <a:rPr lang="de-DE" sz="1800" b="0" i="0" u="none" strike="noStrike" baseline="0" dirty="0" err="1">
                <a:solidFill>
                  <a:srgbClr val="000000"/>
                </a:solidFill>
                <a:latin typeface="Aparajita" panose="02020603050405020304" pitchFamily="18" charset="0"/>
              </a:rPr>
              <a:t>most</a:t>
            </a:r>
            <a:r>
              <a:rPr lang="de-DE" sz="1800" b="0" i="0" u="none" strike="noStrike" baseline="0" dirty="0">
                <a:solidFill>
                  <a:srgbClr val="000000"/>
                </a:solidFill>
                <a:latin typeface="Aparajita" panose="02020603050405020304" pitchFamily="18" charset="0"/>
              </a:rPr>
              <a:t>.</a:t>
            </a:r>
          </a:p>
          <a:p>
            <a:r>
              <a:rPr lang="de-DE" sz="1800" b="0" i="0" u="none" strike="noStrike" baseline="0" dirty="0">
                <a:solidFill>
                  <a:srgbClr val="000000"/>
                </a:solidFill>
                <a:latin typeface="Calibri" panose="020F0502020204030204" pitchFamily="34" charset="0"/>
              </a:rPr>
              <a:t>◦</a:t>
            </a:r>
            <a:r>
              <a:rPr lang="de-DE" sz="1800" b="0" i="0" u="none" strike="noStrike" baseline="0" dirty="0">
                <a:solidFill>
                  <a:srgbClr val="000000"/>
                </a:solidFill>
                <a:latin typeface="Aparajita" panose="02020603050405020304" pitchFamily="18" charset="0"/>
              </a:rPr>
              <a:t>In Monte Carlo </a:t>
            </a:r>
            <a:r>
              <a:rPr lang="de-DE" sz="1800" b="0" i="0" u="none" strike="noStrike" baseline="0" dirty="0" err="1">
                <a:solidFill>
                  <a:srgbClr val="000000"/>
                </a:solidFill>
                <a:latin typeface="Aparajita" panose="02020603050405020304" pitchFamily="18" charset="0"/>
              </a:rPr>
              <a:t>simulation,it’s</a:t>
            </a:r>
            <a:r>
              <a:rPr lang="de-DE" sz="1800" b="0" i="0" u="none" strike="noStrike" baseline="0" dirty="0">
                <a:solidFill>
                  <a:srgbClr val="000000"/>
                </a:solidFill>
                <a:latin typeface="Aparajita" panose="02020603050405020304" pitchFamily="18" charset="0"/>
              </a:rPr>
              <a:t> easy </a:t>
            </a:r>
            <a:r>
              <a:rPr lang="de-DE" sz="1800" b="0" i="0" u="none" strike="noStrike" baseline="0" dirty="0" err="1">
                <a:solidFill>
                  <a:srgbClr val="000000"/>
                </a:solidFill>
                <a:latin typeface="Aparajita" panose="02020603050405020304" pitchFamily="18" charset="0"/>
              </a:rPr>
              <a:t>to</a:t>
            </a:r>
            <a:r>
              <a:rPr lang="de-DE" sz="1800" b="0" i="0" u="none" strike="noStrike" baseline="0" dirty="0">
                <a:solidFill>
                  <a:srgbClr val="000000"/>
                </a:solidFill>
                <a:latin typeface="Aparajita" panose="02020603050405020304" pitchFamily="18" charset="0"/>
              </a:rPr>
              <a:t> </a:t>
            </a:r>
            <a:r>
              <a:rPr lang="de-DE" sz="1800" b="0" i="0" u="none" strike="noStrike" baseline="0" dirty="0" err="1">
                <a:solidFill>
                  <a:srgbClr val="000000"/>
                </a:solidFill>
                <a:latin typeface="Aparajita" panose="02020603050405020304" pitchFamily="18" charset="0"/>
              </a:rPr>
              <a:t>see</a:t>
            </a:r>
            <a:r>
              <a:rPr lang="de-DE" sz="1800" b="0" i="0" u="none" strike="noStrike" baseline="0" dirty="0">
                <a:solidFill>
                  <a:srgbClr val="000000"/>
                </a:solidFill>
                <a:latin typeface="Aparajita" panose="02020603050405020304" pitchFamily="18" charset="0"/>
              </a:rPr>
              <a:t> </a:t>
            </a:r>
            <a:r>
              <a:rPr lang="de-DE" sz="1800" b="1" i="1" u="none" strike="noStrike" baseline="0" dirty="0" err="1">
                <a:solidFill>
                  <a:srgbClr val="000000"/>
                </a:solidFill>
                <a:latin typeface="Aparajita" panose="02020603050405020304" pitchFamily="18" charset="0"/>
              </a:rPr>
              <a:t>whi</a:t>
            </a:r>
            <a:r>
              <a:rPr lang="de-DE" sz="1800" b="1" i="1" dirty="0" err="1">
                <a:solidFill>
                  <a:srgbClr val="000000"/>
                </a:solidFill>
                <a:latin typeface="Aparajita" panose="02020603050405020304" pitchFamily="18" charset="0"/>
              </a:rPr>
              <a:t>ch</a:t>
            </a:r>
            <a:r>
              <a:rPr lang="de-DE" sz="1800" b="1" i="1" dirty="0">
                <a:solidFill>
                  <a:srgbClr val="000000"/>
                </a:solidFill>
                <a:latin typeface="Aparajita" panose="02020603050405020304" pitchFamily="18" charset="0"/>
              </a:rPr>
              <a:t> </a:t>
            </a:r>
            <a:r>
              <a:rPr lang="de-DE" sz="1800" b="1" i="1" u="none" strike="noStrike" baseline="0" dirty="0" err="1">
                <a:solidFill>
                  <a:srgbClr val="000000"/>
                </a:solidFill>
                <a:latin typeface="Aparajita" panose="02020603050405020304" pitchFamily="18" charset="0"/>
              </a:rPr>
              <a:t>inputs</a:t>
            </a:r>
            <a:r>
              <a:rPr lang="de-DE" sz="1800" b="1" i="1" u="none" strike="noStrike" baseline="0" dirty="0">
                <a:solidFill>
                  <a:srgbClr val="000000"/>
                </a:solidFill>
                <a:latin typeface="Aparajita" panose="02020603050405020304" pitchFamily="18" charset="0"/>
              </a:rPr>
              <a:t> </a:t>
            </a:r>
            <a:r>
              <a:rPr lang="de-DE" sz="1800" b="1" i="1" u="none" strike="noStrike" baseline="0" dirty="0" err="1">
                <a:solidFill>
                  <a:srgbClr val="000000"/>
                </a:solidFill>
                <a:latin typeface="Aparajita" panose="02020603050405020304" pitchFamily="18" charset="0"/>
              </a:rPr>
              <a:t>had</a:t>
            </a:r>
            <a:r>
              <a:rPr lang="de-DE" sz="1800" b="1" i="1" u="none" strike="noStrike" baseline="0" dirty="0">
                <a:solidFill>
                  <a:srgbClr val="000000"/>
                </a:solidFill>
                <a:latin typeface="Aparajita" panose="02020603050405020304" pitchFamily="18" charset="0"/>
              </a:rPr>
              <a:t> </a:t>
            </a:r>
            <a:r>
              <a:rPr lang="de-DE" sz="1800" b="1" i="1" u="none" strike="noStrike" baseline="0" dirty="0" err="1">
                <a:solidFill>
                  <a:srgbClr val="000000"/>
                </a:solidFill>
                <a:latin typeface="Aparajita" panose="02020603050405020304" pitchFamily="18" charset="0"/>
              </a:rPr>
              <a:t>the</a:t>
            </a:r>
            <a:r>
              <a:rPr lang="de-DE" sz="1800" b="1" i="1" u="none" strike="noStrike" baseline="0" dirty="0">
                <a:solidFill>
                  <a:srgbClr val="000000"/>
                </a:solidFill>
                <a:latin typeface="Aparajita" panose="02020603050405020304" pitchFamily="18" charset="0"/>
              </a:rPr>
              <a:t> </a:t>
            </a:r>
            <a:r>
              <a:rPr lang="de-DE" sz="1800" b="1" i="1" u="none" strike="noStrike" baseline="0" dirty="0" err="1">
                <a:solidFill>
                  <a:srgbClr val="000000"/>
                </a:solidFill>
                <a:latin typeface="Aparajita" panose="02020603050405020304" pitchFamily="18" charset="0"/>
              </a:rPr>
              <a:t>biggest</a:t>
            </a:r>
            <a:r>
              <a:rPr lang="de-DE" sz="1800" b="1" i="1" u="none" strike="noStrike" baseline="0" dirty="0">
                <a:solidFill>
                  <a:srgbClr val="000000"/>
                </a:solidFill>
                <a:latin typeface="Aparajita" panose="02020603050405020304" pitchFamily="18" charset="0"/>
              </a:rPr>
              <a:t> </a:t>
            </a:r>
            <a:r>
              <a:rPr lang="de-DE" sz="1800" b="1" i="1" u="none" strike="noStrike" baseline="0" dirty="0" err="1">
                <a:solidFill>
                  <a:srgbClr val="000000"/>
                </a:solidFill>
                <a:latin typeface="Aparajita" panose="02020603050405020304" pitchFamily="18" charset="0"/>
              </a:rPr>
              <a:t>effect</a:t>
            </a:r>
            <a:r>
              <a:rPr lang="de-DE" sz="1800" b="1" i="1" u="none" strike="noStrike" baseline="0" dirty="0">
                <a:solidFill>
                  <a:srgbClr val="000000"/>
                </a:solidFill>
                <a:latin typeface="Aparajita" panose="02020603050405020304" pitchFamily="18" charset="0"/>
              </a:rPr>
              <a:t> </a:t>
            </a:r>
            <a:r>
              <a:rPr lang="de-DE" sz="1800" b="0" i="0" u="none" strike="noStrike" baseline="0" dirty="0">
                <a:solidFill>
                  <a:srgbClr val="000000"/>
                </a:solidFill>
                <a:latin typeface="Aparajita" panose="02020603050405020304" pitchFamily="18" charset="0"/>
              </a:rPr>
              <a:t>on </a:t>
            </a:r>
            <a:r>
              <a:rPr lang="de-DE" sz="1800" b="0" i="0" u="none" strike="noStrike" baseline="0" dirty="0" err="1">
                <a:solidFill>
                  <a:srgbClr val="000000"/>
                </a:solidFill>
                <a:latin typeface="Aparajita" panose="02020603050405020304" pitchFamily="18" charset="0"/>
              </a:rPr>
              <a:t>bottom</a:t>
            </a:r>
            <a:r>
              <a:rPr lang="de-DE" sz="1800" b="0" i="0" u="none" strike="noStrike" baseline="0" dirty="0">
                <a:solidFill>
                  <a:srgbClr val="000000"/>
                </a:solidFill>
                <a:latin typeface="Aparajita" panose="02020603050405020304" pitchFamily="18" charset="0"/>
              </a:rPr>
              <a:t>-line </a:t>
            </a:r>
            <a:r>
              <a:rPr lang="de-DE" sz="1800" b="0" i="0" u="none" strike="noStrike" baseline="0" dirty="0" err="1">
                <a:solidFill>
                  <a:srgbClr val="000000"/>
                </a:solidFill>
                <a:latin typeface="Aparajita" panose="02020603050405020304" pitchFamily="18" charset="0"/>
              </a:rPr>
              <a:t>results</a:t>
            </a:r>
            <a:r>
              <a:rPr lang="de-DE" sz="1800" b="0" i="0" u="none" strike="noStrike" baseline="0" dirty="0">
                <a:solidFill>
                  <a:srgbClr val="000000"/>
                </a:solidFill>
                <a:latin typeface="Aparajita" panose="02020603050405020304" pitchFamily="18" charset="0"/>
              </a:rPr>
              <a:t>.</a:t>
            </a:r>
          </a:p>
          <a:p>
            <a:endParaRPr lang="de-DE" sz="1800" b="0" i="0" u="none" strike="noStrike" baseline="0" dirty="0">
              <a:solidFill>
                <a:srgbClr val="000000"/>
              </a:solidFill>
              <a:latin typeface="Aparajita" panose="02020603050405020304" pitchFamily="18" charset="0"/>
            </a:endParaRPr>
          </a:p>
          <a:p>
            <a:endParaRPr lang="de-DE" sz="1800" b="0" i="0" u="none" strike="noStrike" baseline="0" dirty="0">
              <a:solidFill>
                <a:srgbClr val="000000"/>
              </a:solidFill>
              <a:latin typeface="Aparajita" panose="02020603050405020304" pitchFamily="18" charset="0"/>
            </a:endParaRPr>
          </a:p>
          <a:p>
            <a:pPr marL="285750" indent="-285750">
              <a:buFont typeface="Wingdings" panose="05000000000000000000" pitchFamily="2" charset="2"/>
              <a:buChar char="v"/>
            </a:pPr>
            <a:endParaRPr lang="en-US" sz="1800" u="none" strike="noStrike" baseline="0" dirty="0">
              <a:solidFill>
                <a:srgbClr val="000000"/>
              </a:solidFill>
              <a:latin typeface="Aparajita" panose="02020603050405020304" pitchFamily="18" charset="0"/>
            </a:endParaRPr>
          </a:p>
          <a:p>
            <a:pPr marL="285750" indent="-285750">
              <a:buFont typeface="Wingdings" panose="05000000000000000000" pitchFamily="2" charset="2"/>
              <a:buChar char="v"/>
            </a:pPr>
            <a:endParaRPr lang="en-US" sz="1800" b="0" i="0" u="none" strike="noStrike" baseline="0" dirty="0">
              <a:solidFill>
                <a:srgbClr val="000000"/>
              </a:solidFill>
              <a:latin typeface="Aparajita" panose="02020603050405020304" pitchFamily="18" charset="0"/>
            </a:endParaRPr>
          </a:p>
          <a:p>
            <a:pPr marL="285750" indent="-285750">
              <a:buFont typeface="Wingdings" panose="05000000000000000000" pitchFamily="2" charset="2"/>
              <a:buChar char="v"/>
            </a:pPr>
            <a:endParaRPr lang="en-US" sz="1800" b="0" i="0" u="none" strike="noStrike" baseline="0" dirty="0">
              <a:solidFill>
                <a:srgbClr val="000000"/>
              </a:solidFill>
              <a:latin typeface="Aparajita" panose="02020603050405020304" pitchFamily="18" charset="0"/>
            </a:endParaRP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sz="1800" kern="1200" dirty="0">
              <a:solidFill>
                <a:srgbClr val="000000"/>
              </a:solidFill>
              <a:latin typeface="Aparajita" panose="02020603050405020304" pitchFamily="18" charset="0"/>
            </a:endParaRPr>
          </a:p>
          <a:p>
            <a:pPr marL="285750" indent="-285750">
              <a:buFont typeface="Wingdings" panose="05000000000000000000" pitchFamily="2" charset="2"/>
              <a:buChar char="v"/>
            </a:pPr>
            <a:endParaRPr lang="en-US" sz="1800" kern="1200" dirty="0">
              <a:solidFill>
                <a:srgbClr val="000000"/>
              </a:solidFill>
              <a:latin typeface="Aparajita" panose="02020603050405020304" pitchFamily="18" charset="0"/>
            </a:endParaRPr>
          </a:p>
          <a:p>
            <a:pPr algn="l"/>
            <a:endParaRPr lang="de-DE" sz="1800" b="0" i="0" u="none" strike="noStrike" baseline="0" dirty="0">
              <a:solidFill>
                <a:srgbClr val="000000"/>
              </a:solidFill>
            </a:endParaRPr>
          </a:p>
          <a:p>
            <a:pPr marL="285750" indent="-285750">
              <a:buFont typeface="Wingdings" panose="05000000000000000000" pitchFamily="2" charset="2"/>
              <a:buChar char="v"/>
            </a:pPr>
            <a:endParaRPr lang="en-US" sz="1800" kern="1200" dirty="0">
              <a:solidFill>
                <a:srgbClr val="000000"/>
              </a:solidFill>
              <a:latin typeface="Aparajita" panose="02020603050405020304" pitchFamily="18" charset="0"/>
            </a:endParaRPr>
          </a:p>
          <a:p>
            <a:pPr marL="285750" indent="-285750">
              <a:buFont typeface="Wingdings" panose="05000000000000000000" pitchFamily="2" charset="2"/>
              <a:buChar char="v"/>
            </a:pPr>
            <a:r>
              <a:rPr lang="en-US" sz="1800" kern="1200" dirty="0">
                <a:solidFill>
                  <a:srgbClr val="000000"/>
                </a:solidFill>
                <a:latin typeface="Aparajita" panose="02020603050405020304" pitchFamily="18" charset="0"/>
              </a:rPr>
              <a:t>Oi </a:t>
            </a:r>
          </a:p>
          <a:p>
            <a:pPr marL="285750" indent="-285750">
              <a:buFont typeface="Wingdings" panose="05000000000000000000" pitchFamily="2" charset="2"/>
              <a:buChar char="v"/>
            </a:pPr>
            <a:r>
              <a:rPr lang="en-US" sz="1800" kern="1200" dirty="0">
                <a:solidFill>
                  <a:srgbClr val="000000"/>
                </a:solidFill>
                <a:latin typeface="Aparajita" panose="02020603050405020304" pitchFamily="18" charset="0"/>
              </a:rPr>
              <a:t>+</a:t>
            </a:r>
            <a:r>
              <a:rPr lang="en-US" sz="1800" kern="1200" dirty="0" err="1">
                <a:solidFill>
                  <a:srgbClr val="000000"/>
                </a:solidFill>
                <a:latin typeface="Aparajita" panose="02020603050405020304" pitchFamily="18" charset="0"/>
              </a:rPr>
              <a:t>i</a:t>
            </a:r>
            <a:r>
              <a:rPr lang="en-US" sz="1800" kern="1200" dirty="0">
                <a:solidFill>
                  <a:srgbClr val="000000"/>
                </a:solidFill>
                <a:latin typeface="Aparajita" panose="02020603050405020304" pitchFamily="18" charset="0"/>
              </a:rPr>
              <a:t>+</a:t>
            </a:r>
          </a:p>
          <a:p>
            <a:pPr marL="285750" indent="-285750">
              <a:buFont typeface="Wingdings" panose="05000000000000000000" pitchFamily="2" charset="2"/>
              <a:buChar char="v"/>
            </a:pPr>
            <a:endParaRPr lang="de-DE" sz="1800" kern="1200" dirty="0">
              <a:solidFill>
                <a:srgbClr val="000000"/>
              </a:solidFill>
              <a:latin typeface="Aparajita" panose="02020603050405020304" pitchFamily="18" charset="0"/>
            </a:endParaRPr>
          </a:p>
          <a:p>
            <a:pPr algn="l"/>
            <a:endParaRPr lang="de-DE" sz="1800" b="0" i="0" u="none" strike="noStrike" baseline="0" dirty="0">
              <a:solidFill>
                <a:srgbClr val="000000"/>
              </a:solidFill>
            </a:endParaRPr>
          </a:p>
          <a:p>
            <a:pPr marL="285750" indent="-285750">
              <a:buFont typeface="Wingdings" panose="05000000000000000000" pitchFamily="2" charset="2"/>
              <a:buChar char="v"/>
            </a:pPr>
            <a:endParaRPr lang="de-DE" sz="1800" kern="1200" dirty="0">
              <a:solidFill>
                <a:srgbClr val="000000"/>
              </a:solidFill>
              <a:latin typeface="Aparajita" panose="02020603050405020304" pitchFamily="18" charset="0"/>
            </a:endParaRPr>
          </a:p>
          <a:p>
            <a:pPr algn="l"/>
            <a:endParaRPr lang="de-DE" sz="1800" b="0" i="0" u="none" strike="noStrike" baseline="0" dirty="0">
              <a:solidFill>
                <a:srgbClr val="000000"/>
              </a:solidFill>
            </a:endParaRPr>
          </a:p>
          <a:p>
            <a:endParaRPr lang="en-US" sz="1800" b="0" i="0" u="none" strike="noStrike" baseline="0" dirty="0">
              <a:solidFill>
                <a:srgbClr val="000000"/>
              </a:solidFill>
            </a:endParaRPr>
          </a:p>
          <a:p>
            <a:endParaRPr lang="de-DE" sz="1800" kern="1200" dirty="0">
              <a:solidFill>
                <a:srgbClr val="000000"/>
              </a:solidFill>
              <a:latin typeface="Aparajita" panose="02020603050405020304" pitchFamily="18" charset="0"/>
            </a:endParaRPr>
          </a:p>
          <a:p>
            <a:endParaRPr lang="de-DE" sz="1800" dirty="0"/>
          </a:p>
          <a:p>
            <a:pPr marL="285750" indent="-285750">
              <a:buFont typeface="Wingdings" panose="05000000000000000000" pitchFamily="2" charset="2"/>
              <a:buChar char="§"/>
            </a:pPr>
            <a:endParaRPr lang="de-DE" sz="1400" dirty="0"/>
          </a:p>
          <a:p>
            <a:pPr marL="285750" indent="-285750">
              <a:buFont typeface="Wingdings" panose="05000000000000000000" pitchFamily="2" charset="2"/>
              <a:buChar char="§"/>
            </a:pPr>
            <a:endParaRPr lang="de-DE" sz="1400" dirty="0"/>
          </a:p>
          <a:p>
            <a:endParaRPr lang="de-DE" sz="1400" dirty="0"/>
          </a:p>
          <a:p>
            <a:pPr marL="285750" indent="-285750">
              <a:buFont typeface="Wingdings" panose="05000000000000000000" pitchFamily="2" charset="2"/>
              <a:buChar char="§"/>
            </a:pPr>
            <a:endParaRPr lang="de-DE" sz="1400" dirty="0"/>
          </a:p>
          <a:p>
            <a:pPr marL="285750" indent="-285750">
              <a:buFont typeface="Wingdings" panose="05000000000000000000" pitchFamily="2" charset="2"/>
              <a:buChar char="§"/>
            </a:pPr>
            <a:endParaRPr lang="de-DE" sz="1400" dirty="0"/>
          </a:p>
          <a:p>
            <a:pPr marL="285750" indent="-285750">
              <a:buFont typeface="Wingdings" panose="05000000000000000000" pitchFamily="2" charset="2"/>
              <a:buChar char="§"/>
            </a:pPr>
            <a:endParaRPr lang="de-DE" sz="1400" dirty="0"/>
          </a:p>
          <a:p>
            <a:pPr marL="285750" indent="-285750">
              <a:buFont typeface="Wingdings" panose="05000000000000000000" pitchFamily="2" charset="2"/>
              <a:buChar char="§"/>
            </a:pPr>
            <a:endParaRPr lang="de-DE" sz="1400" dirty="0"/>
          </a:p>
          <a:p>
            <a:pPr marL="285750" indent="-285750">
              <a:buFont typeface="Wingdings" panose="05000000000000000000" pitchFamily="2" charset="2"/>
              <a:buChar char="§"/>
            </a:pPr>
            <a:endParaRPr lang="de-DE" sz="1400" dirty="0"/>
          </a:p>
          <a:p>
            <a:pPr marL="285750" indent="-285750">
              <a:buFont typeface="Wingdings" panose="05000000000000000000" pitchFamily="2" charset="2"/>
              <a:buChar char="§"/>
            </a:pPr>
            <a:endParaRPr lang="de-DE" sz="1400" dirty="0"/>
          </a:p>
          <a:p>
            <a:pPr marL="285750" indent="-285750">
              <a:buFont typeface="Wingdings" panose="05000000000000000000" pitchFamily="2" charset="2"/>
              <a:buChar char="§"/>
            </a:pPr>
            <a:endParaRPr lang="de-DE" sz="1400" dirty="0"/>
          </a:p>
          <a:p>
            <a:pPr marL="285750" indent="-285750">
              <a:buFont typeface="Wingdings" panose="05000000000000000000" pitchFamily="2" charset="2"/>
              <a:buChar char="§"/>
            </a:pPr>
            <a:endParaRPr lang="de-DE" sz="1400" dirty="0"/>
          </a:p>
          <a:p>
            <a:pPr marL="285750" indent="-285750">
              <a:buFont typeface="Wingdings"/>
              <a:buChar char="à"/>
            </a:pPr>
            <a:r>
              <a:rPr lang="en-US" sz="2000" dirty="0">
                <a:latin typeface="Cambria Math" panose="02040503050406030204" pitchFamily="18" charset="0"/>
                <a:ea typeface="Cambria Math" panose="02040503050406030204" pitchFamily="18" charset="0"/>
                <a:sym typeface="Wingdings" panose="05000000000000000000" pitchFamily="2" charset="2"/>
              </a:rPr>
              <a:t>The more passes are set, the longer the simulation takes and more </a:t>
            </a:r>
            <a:r>
              <a:rPr lang="en-US" sz="2000" dirty="0" err="1">
                <a:latin typeface="Cambria Math" panose="02040503050406030204" pitchFamily="18" charset="0"/>
                <a:ea typeface="Cambria Math" panose="02040503050406030204" pitchFamily="18" charset="0"/>
              </a:rPr>
              <a:t>tetrahedra</a:t>
            </a:r>
            <a:r>
              <a:rPr lang="en-US" sz="2000" dirty="0">
                <a:latin typeface="Cambria Math" panose="02040503050406030204" pitchFamily="18" charset="0"/>
                <a:ea typeface="Cambria Math" panose="02040503050406030204" pitchFamily="18" charset="0"/>
              </a:rPr>
              <a:t> </a:t>
            </a:r>
            <a:r>
              <a:rPr lang="en-US" sz="2000" dirty="0">
                <a:latin typeface="Cambria Math" panose="02040503050406030204" pitchFamily="18" charset="0"/>
                <a:ea typeface="Cambria Math" panose="02040503050406030204" pitchFamily="18" charset="0"/>
                <a:sym typeface="Wingdings" panose="05000000000000000000" pitchFamily="2" charset="2"/>
              </a:rPr>
              <a:t>are divided.</a:t>
            </a:r>
          </a:p>
          <a:p>
            <a:pPr marL="285750" indent="-285750">
              <a:buFont typeface="Wingdings"/>
              <a:buChar char="à"/>
            </a:pPr>
            <a:r>
              <a:rPr lang="en-US" sz="2000" dirty="0">
                <a:latin typeface="Cambria Math" panose="02040503050406030204" pitchFamily="18" charset="0"/>
                <a:ea typeface="Cambria Math" panose="02040503050406030204" pitchFamily="18" charset="0"/>
                <a:sym typeface="Wingdings" panose="05000000000000000000" pitchFamily="2" charset="2"/>
              </a:rPr>
              <a:t>From 13 passes desired delta S is reached.</a:t>
            </a:r>
          </a:p>
          <a:p>
            <a:r>
              <a:rPr lang="de-DE" sz="1400" dirty="0">
                <a:sym typeface="Wingdings" panose="05000000000000000000" pitchFamily="2" charset="2"/>
              </a:rPr>
              <a:t> </a:t>
            </a:r>
            <a:endParaRPr lang="de-DE" sz="1400" dirty="0"/>
          </a:p>
        </p:txBody>
      </p:sp>
    </p:spTree>
    <p:extLst>
      <p:ext uri="{BB962C8B-B14F-4D97-AF65-F5344CB8AC3E}">
        <p14:creationId xmlns:p14="http://schemas.microsoft.com/office/powerpoint/2010/main" val="687988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67408" y="404664"/>
            <a:ext cx="10964546" cy="431700"/>
          </a:xfrm>
        </p:spPr>
        <p:txBody>
          <a:bodyPr/>
          <a:lstStyle/>
          <a:p>
            <a:r>
              <a:rPr lang="de-DE" dirty="0" err="1"/>
              <a:t>Examples</a:t>
            </a:r>
            <a:r>
              <a:rPr lang="de-DE" dirty="0"/>
              <a:t> </a:t>
            </a:r>
            <a:r>
              <a:rPr lang="de-DE" dirty="0" err="1"/>
              <a:t>of</a:t>
            </a:r>
            <a:r>
              <a:rPr lang="de-DE" dirty="0"/>
              <a:t> Monta </a:t>
            </a:r>
            <a:r>
              <a:rPr lang="de-DE" dirty="0" err="1"/>
              <a:t>carlo</a:t>
            </a:r>
            <a:r>
              <a:rPr lang="de-DE" dirty="0"/>
              <a:t> (Integral)	</a:t>
            </a:r>
            <a:endParaRPr lang="en-US" dirty="0"/>
          </a:p>
        </p:txBody>
      </p:sp>
      <p:sp>
        <p:nvSpPr>
          <p:cNvPr id="8" name="Textfeld 7"/>
          <p:cNvSpPr txBox="1"/>
          <p:nvPr/>
        </p:nvSpPr>
        <p:spPr>
          <a:xfrm>
            <a:off x="767408" y="1117072"/>
            <a:ext cx="10225136" cy="958596"/>
          </a:xfrm>
          <a:prstGeom prst="rect">
            <a:avLst/>
          </a:prstGeom>
          <a:noFill/>
        </p:spPr>
        <p:txBody>
          <a:bodyPr wrap="square" rtlCol="0">
            <a:spAutoFit/>
          </a:bodyPr>
          <a:lstStyle/>
          <a:p>
            <a:pPr>
              <a:lnSpc>
                <a:spcPct val="150000"/>
              </a:lnSpc>
            </a:pPr>
            <a:r>
              <a:rPr lang="en-US" sz="2000" dirty="0">
                <a:latin typeface="Cambria Math" panose="02040503050406030204" pitchFamily="18" charset="0"/>
                <a:ea typeface="Cambria Math" panose="02040503050406030204" pitchFamily="18" charset="0"/>
              </a:rPr>
              <a:t>The integral problem can be expressed in the following equation </a:t>
            </a:r>
          </a:p>
          <a:p>
            <a:pPr>
              <a:lnSpc>
                <a:spcPct val="150000"/>
              </a:lnSpc>
            </a:pPr>
            <a:endParaRPr lang="en-US" sz="2000" dirty="0">
              <a:latin typeface="Cambria Math" panose="02040503050406030204" pitchFamily="18" charset="0"/>
              <a:ea typeface="Cambria Math" panose="02040503050406030204" pitchFamily="18" charset="0"/>
            </a:endParaRPr>
          </a:p>
        </p:txBody>
      </p:sp>
      <p:pic>
        <p:nvPicPr>
          <p:cNvPr id="4" name="Grafik 3">
            <a:extLst>
              <a:ext uri="{FF2B5EF4-FFF2-40B4-BE49-F238E27FC236}">
                <a16:creationId xmlns:a16="http://schemas.microsoft.com/office/drawing/2014/main" id="{50B315A5-3DA7-487B-BC54-A72A497295E7}"/>
              </a:ext>
            </a:extLst>
          </p:cNvPr>
          <p:cNvPicPr>
            <a:picLocks noChangeAspect="1"/>
          </p:cNvPicPr>
          <p:nvPr/>
        </p:nvPicPr>
        <p:blipFill rotWithShape="1">
          <a:blip r:embed="rId2"/>
          <a:srcRect l="1672" t="9103" r="2992" b="6769"/>
          <a:stretch/>
        </p:blipFill>
        <p:spPr>
          <a:xfrm>
            <a:off x="7464152" y="1916832"/>
            <a:ext cx="3528392" cy="2228459"/>
          </a:xfrm>
          <a:prstGeom prst="rect">
            <a:avLst/>
          </a:prstGeom>
        </p:spPr>
      </p:pic>
      <p:pic>
        <p:nvPicPr>
          <p:cNvPr id="9" name="Grafik 8">
            <a:extLst>
              <a:ext uri="{FF2B5EF4-FFF2-40B4-BE49-F238E27FC236}">
                <a16:creationId xmlns:a16="http://schemas.microsoft.com/office/drawing/2014/main" id="{B7C3B4B6-535B-4F8F-9CD4-31B21239B79F}"/>
              </a:ext>
            </a:extLst>
          </p:cNvPr>
          <p:cNvPicPr>
            <a:picLocks noChangeAspect="1"/>
          </p:cNvPicPr>
          <p:nvPr/>
        </p:nvPicPr>
        <p:blipFill rotWithShape="1">
          <a:blip r:embed="rId3"/>
          <a:srcRect l="3931" r="8285" b="14766"/>
          <a:stretch/>
        </p:blipFill>
        <p:spPr>
          <a:xfrm>
            <a:off x="1211288" y="1734208"/>
            <a:ext cx="4176465" cy="1433712"/>
          </a:xfrm>
          <a:prstGeom prst="rect">
            <a:avLst/>
          </a:prstGeom>
        </p:spPr>
      </p:pic>
      <p:pic>
        <p:nvPicPr>
          <p:cNvPr id="11" name="Grafik 10">
            <a:extLst>
              <a:ext uri="{FF2B5EF4-FFF2-40B4-BE49-F238E27FC236}">
                <a16:creationId xmlns:a16="http://schemas.microsoft.com/office/drawing/2014/main" id="{5EE95002-9CC3-4870-A21D-699E59119588}"/>
              </a:ext>
            </a:extLst>
          </p:cNvPr>
          <p:cNvPicPr>
            <a:picLocks noChangeAspect="1"/>
          </p:cNvPicPr>
          <p:nvPr/>
        </p:nvPicPr>
        <p:blipFill rotWithShape="1">
          <a:blip r:embed="rId4"/>
          <a:srcRect l="1969" r="7959"/>
          <a:stretch/>
        </p:blipFill>
        <p:spPr>
          <a:xfrm>
            <a:off x="1271464" y="3132784"/>
            <a:ext cx="3168352" cy="667941"/>
          </a:xfrm>
          <a:prstGeom prst="rect">
            <a:avLst/>
          </a:prstGeom>
        </p:spPr>
      </p:pic>
      <p:sp>
        <p:nvSpPr>
          <p:cNvPr id="12" name="Textfeld 11">
            <a:extLst>
              <a:ext uri="{FF2B5EF4-FFF2-40B4-BE49-F238E27FC236}">
                <a16:creationId xmlns:a16="http://schemas.microsoft.com/office/drawing/2014/main" id="{2C07BC76-CE78-4DC8-9BC3-A05E7B65F907}"/>
              </a:ext>
            </a:extLst>
          </p:cNvPr>
          <p:cNvSpPr txBox="1"/>
          <p:nvPr/>
        </p:nvSpPr>
        <p:spPr>
          <a:xfrm>
            <a:off x="767408" y="4077072"/>
            <a:ext cx="6984776" cy="646331"/>
          </a:xfrm>
          <a:prstGeom prst="rect">
            <a:avLst/>
          </a:prstGeom>
          <a:noFill/>
        </p:spPr>
        <p:txBody>
          <a:bodyPr wrap="square" rtlCol="0">
            <a:spAutoFit/>
          </a:bodyPr>
          <a:lstStyle/>
          <a:p>
            <a:r>
              <a:rPr lang="de-DE" dirty="0" err="1"/>
              <a:t>Then</a:t>
            </a:r>
            <a:r>
              <a:rPr lang="de-DE" dirty="0"/>
              <a:t> </a:t>
            </a:r>
            <a:r>
              <a:rPr lang="de-DE" dirty="0" err="1"/>
              <a:t>we</a:t>
            </a:r>
            <a:r>
              <a:rPr lang="de-DE" dirty="0"/>
              <a:t>  </a:t>
            </a:r>
            <a:r>
              <a:rPr lang="de-DE" dirty="0" err="1"/>
              <a:t>can</a:t>
            </a:r>
            <a:r>
              <a:rPr lang="de-DE" dirty="0"/>
              <a:t> express </a:t>
            </a:r>
            <a:r>
              <a:rPr lang="de-DE" dirty="0" err="1"/>
              <a:t>the</a:t>
            </a:r>
            <a:r>
              <a:rPr lang="de-DE" dirty="0"/>
              <a:t>  </a:t>
            </a:r>
            <a:r>
              <a:rPr lang="de-DE" dirty="0" err="1"/>
              <a:t>bounded</a:t>
            </a:r>
            <a:r>
              <a:rPr lang="de-DE" dirty="0"/>
              <a:t> </a:t>
            </a:r>
            <a:r>
              <a:rPr lang="de-DE" dirty="0" err="1"/>
              <a:t>equation</a:t>
            </a:r>
            <a:r>
              <a:rPr lang="de-DE" dirty="0"/>
              <a:t> </a:t>
            </a:r>
            <a:r>
              <a:rPr lang="de-DE" dirty="0" err="1"/>
              <a:t>as</a:t>
            </a:r>
            <a:r>
              <a:rPr lang="de-DE" dirty="0"/>
              <a:t> a </a:t>
            </a:r>
            <a:r>
              <a:rPr lang="de-DE" dirty="0" err="1"/>
              <a:t>function</a:t>
            </a:r>
            <a:r>
              <a:rPr lang="de-DE" dirty="0"/>
              <a:t> </a:t>
            </a:r>
            <a:r>
              <a:rPr lang="de-DE" dirty="0" err="1"/>
              <a:t>of</a:t>
            </a:r>
            <a:r>
              <a:rPr lang="de-DE" dirty="0"/>
              <a:t>  </a:t>
            </a:r>
            <a:r>
              <a:rPr lang="de-DE" dirty="0" err="1"/>
              <a:t>mean</a:t>
            </a:r>
            <a:r>
              <a:rPr lang="de-DE" dirty="0"/>
              <a:t> </a:t>
            </a:r>
            <a:r>
              <a:rPr lang="de-DE" dirty="0" err="1"/>
              <a:t>value</a:t>
            </a:r>
            <a:r>
              <a:rPr lang="de-DE" dirty="0"/>
              <a:t> </a:t>
            </a:r>
            <a:r>
              <a:rPr lang="de-DE" dirty="0" err="1"/>
              <a:t>which</a:t>
            </a:r>
            <a:r>
              <a:rPr lang="de-DE" dirty="0"/>
              <a:t> </a:t>
            </a:r>
            <a:r>
              <a:rPr lang="de-DE" dirty="0" err="1"/>
              <a:t>can</a:t>
            </a:r>
            <a:r>
              <a:rPr lang="de-DE" dirty="0"/>
              <a:t> </a:t>
            </a:r>
            <a:r>
              <a:rPr lang="de-DE" dirty="0" err="1"/>
              <a:t>be</a:t>
            </a:r>
            <a:r>
              <a:rPr lang="de-DE" dirty="0"/>
              <a:t> </a:t>
            </a:r>
            <a:r>
              <a:rPr lang="de-DE" dirty="0" err="1"/>
              <a:t>taken</a:t>
            </a:r>
            <a:r>
              <a:rPr lang="de-DE" dirty="0"/>
              <a:t> </a:t>
            </a:r>
            <a:r>
              <a:rPr lang="de-DE" dirty="0" err="1"/>
              <a:t>randomly</a:t>
            </a:r>
            <a:r>
              <a:rPr lang="de-DE" dirty="0"/>
              <a:t> </a:t>
            </a:r>
            <a:r>
              <a:rPr lang="de-DE" dirty="0" err="1"/>
              <a:t>under</a:t>
            </a:r>
            <a:r>
              <a:rPr lang="de-DE" dirty="0"/>
              <a:t> </a:t>
            </a:r>
            <a:r>
              <a:rPr lang="de-DE" dirty="0" err="1"/>
              <a:t>definded</a:t>
            </a:r>
            <a:r>
              <a:rPr lang="de-DE" dirty="0"/>
              <a:t> </a:t>
            </a:r>
            <a:r>
              <a:rPr lang="de-DE" dirty="0" err="1"/>
              <a:t>period</a:t>
            </a:r>
            <a:r>
              <a:rPr lang="de-DE" dirty="0"/>
              <a:t> .</a:t>
            </a:r>
          </a:p>
        </p:txBody>
      </p:sp>
    </p:spTree>
    <p:extLst>
      <p:ext uri="{BB962C8B-B14F-4D97-AF65-F5344CB8AC3E}">
        <p14:creationId xmlns:p14="http://schemas.microsoft.com/office/powerpoint/2010/main" val="1280456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Integral </a:t>
            </a:r>
            <a:r>
              <a:rPr lang="de-DE" dirty="0" err="1"/>
              <a:t>caluclation</a:t>
            </a:r>
            <a:r>
              <a:rPr lang="de-DE" dirty="0"/>
              <a:t> </a:t>
            </a:r>
            <a:r>
              <a:rPr lang="de-DE" dirty="0" err="1"/>
              <a:t>by</a:t>
            </a:r>
            <a:r>
              <a:rPr lang="de-DE" dirty="0"/>
              <a:t> </a:t>
            </a:r>
            <a:r>
              <a:rPr lang="de-DE" dirty="0" err="1"/>
              <a:t>using</a:t>
            </a:r>
            <a:r>
              <a:rPr lang="de-DE" dirty="0"/>
              <a:t> Monta Carlo</a:t>
            </a:r>
          </a:p>
        </p:txBody>
      </p:sp>
      <mc:AlternateContent xmlns:mc="http://schemas.openxmlformats.org/markup-compatibility/2006">
        <mc:Choice xmlns:a14="http://schemas.microsoft.com/office/drawing/2010/main" Requires="a14">
          <p:sp>
            <p:nvSpPr>
              <p:cNvPr id="3" name="Textfeld 2"/>
              <p:cNvSpPr txBox="1"/>
              <p:nvPr/>
            </p:nvSpPr>
            <p:spPr>
              <a:xfrm>
                <a:off x="638136" y="1124744"/>
                <a:ext cx="8775966" cy="2634183"/>
              </a:xfrm>
              <a:prstGeom prst="rect">
                <a:avLst/>
              </a:prstGeom>
              <a:noFill/>
            </p:spPr>
            <p:txBody>
              <a:bodyPr wrap="square" rtlCol="0">
                <a:spAutoFit/>
              </a:bodyPr>
              <a:lstStyle/>
              <a:p>
                <a14:m>
                  <m:oMath xmlns:m="http://schemas.openxmlformats.org/officeDocument/2006/math">
                    <m:nary>
                      <m:naryPr>
                        <m:limLoc m:val="undOvr"/>
                        <m:grow m:val="on"/>
                        <m:ctrlPr>
                          <a:rPr lang="de-DE" sz="2000" i="1" smtClean="0">
                            <a:latin typeface="Cambria Math" panose="02040503050406030204" pitchFamily="18" charset="0"/>
                            <a:ea typeface="Cambria Math" panose="02040503050406030204" pitchFamily="18" charset="0"/>
                          </a:rPr>
                        </m:ctrlPr>
                      </m:naryPr>
                      <m:sub>
                        <m:r>
                          <a:rPr lang="de-DE" sz="2000" i="1" smtClean="0">
                            <a:latin typeface="Cambria Math" panose="02040503050406030204" pitchFamily="18" charset="0"/>
                            <a:ea typeface="Cambria Math" panose="02040503050406030204" pitchFamily="18" charset="0"/>
                          </a:rPr>
                          <m:t>0</m:t>
                        </m:r>
                      </m:sub>
                      <m:sup>
                        <m:r>
                          <a:rPr lang="de-DE" sz="2000" i="1" smtClean="0">
                            <a:latin typeface="Cambria Math" panose="02040503050406030204" pitchFamily="18" charset="0"/>
                            <a:ea typeface="Cambria Math" panose="02040503050406030204" pitchFamily="18" charset="0"/>
                          </a:rPr>
                          <m:t>𝛱</m:t>
                        </m:r>
                      </m:sup>
                      <m:e>
                        <m:func>
                          <m:funcPr>
                            <m:ctrlPr>
                              <a:rPr lang="de-DE" sz="2000" i="1" smtClean="0">
                                <a:latin typeface="Cambria Math" panose="02040503050406030204" pitchFamily="18" charset="0"/>
                                <a:ea typeface="Cambria Math" panose="02040503050406030204" pitchFamily="18" charset="0"/>
                              </a:rPr>
                            </m:ctrlPr>
                          </m:funcPr>
                          <m:fName>
                            <m:r>
                              <m:rPr>
                                <m:sty m:val="p"/>
                              </m:rPr>
                              <a:rPr lang="de-DE" sz="2000" i="1" smtClean="0">
                                <a:latin typeface="Cambria Math" panose="02040503050406030204" pitchFamily="18" charset="0"/>
                                <a:ea typeface="Cambria Math" panose="02040503050406030204" pitchFamily="18" charset="0"/>
                              </a:rPr>
                              <m:t>sin</m:t>
                            </m:r>
                          </m:fName>
                          <m:e>
                            <m:d>
                              <m:dPr>
                                <m:ctrlPr>
                                  <a:rPr lang="de-DE" sz="2000" i="1" smtClean="0">
                                    <a:solidFill>
                                      <a:srgbClr val="836967"/>
                                    </a:solidFill>
                                    <a:latin typeface="Cambria Math" panose="02040503050406030204" pitchFamily="18" charset="0"/>
                                    <a:ea typeface="Cambria Math" panose="02040503050406030204" pitchFamily="18" charset="0"/>
                                  </a:rPr>
                                </m:ctrlPr>
                              </m:dPr>
                              <m:e>
                                <m:r>
                                  <a:rPr lang="de-DE" sz="2000" i="1" smtClean="0">
                                    <a:latin typeface="Cambria Math" panose="02040503050406030204" pitchFamily="18" charset="0"/>
                                    <a:ea typeface="Cambria Math" panose="02040503050406030204" pitchFamily="18" charset="0"/>
                                  </a:rPr>
                                  <m:t>𝑥</m:t>
                                </m:r>
                              </m:e>
                            </m:d>
                          </m:e>
                        </m:func>
                      </m:e>
                    </m:nary>
                  </m:oMath>
                </a14:m>
                <a:r>
                  <a:rPr lang="de-DE" sz="2000" dirty="0">
                    <a:latin typeface="Cambria Math" panose="02040503050406030204" pitchFamily="18" charset="0"/>
                    <a:ea typeface="Cambria Math" panose="02040503050406030204" pitchFamily="18" charset="0"/>
                  </a:rPr>
                  <a:t> = 2.  </a:t>
                </a:r>
                <a:r>
                  <a:rPr lang="de-DE" sz="2000" dirty="0" err="1">
                    <a:latin typeface="Cambria Math" panose="02040503050406030204" pitchFamily="18" charset="0"/>
                    <a:ea typeface="Cambria Math" panose="02040503050406030204" pitchFamily="18" charset="0"/>
                  </a:rPr>
                  <a:t>by</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calculation</a:t>
                </a:r>
                <a:r>
                  <a:rPr lang="de-DE" sz="2000" dirty="0">
                    <a:latin typeface="Cambria Math" panose="02040503050406030204" pitchFamily="18" charset="0"/>
                    <a:ea typeface="Cambria Math" panose="02040503050406030204" pitchFamily="18" charset="0"/>
                  </a:rPr>
                  <a:t>. By </a:t>
                </a:r>
                <a:r>
                  <a:rPr lang="de-DE" sz="2000" dirty="0" err="1">
                    <a:latin typeface="Cambria Math" panose="02040503050406030204" pitchFamily="18" charset="0"/>
                    <a:ea typeface="Cambria Math" panose="02040503050406030204" pitchFamily="18" charset="0"/>
                  </a:rPr>
                  <a:t>using</a:t>
                </a:r>
                <a:r>
                  <a:rPr lang="de-DE" sz="2000" dirty="0">
                    <a:latin typeface="Cambria Math" panose="02040503050406030204" pitchFamily="18" charset="0"/>
                    <a:ea typeface="Cambria Math" panose="02040503050406030204" pitchFamily="18" charset="0"/>
                  </a:rPr>
                  <a:t> Monat Carlo </a:t>
                </a:r>
                <a:r>
                  <a:rPr lang="de-DE" sz="2000" dirty="0" err="1">
                    <a:latin typeface="Cambria Math" panose="02040503050406030204" pitchFamily="18" charset="0"/>
                    <a:ea typeface="Cambria Math" panose="02040503050406030204" pitchFamily="18" charset="0"/>
                  </a:rPr>
                  <a:t>algorithm</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we</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can</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approach</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the</a:t>
                </a:r>
                <a:r>
                  <a:rPr lang="de-DE" sz="2000" dirty="0">
                    <a:latin typeface="Cambria Math" panose="02040503050406030204" pitchFamily="18" charset="0"/>
                    <a:ea typeface="Cambria Math" panose="02040503050406030204" pitchFamily="18" charset="0"/>
                  </a:rPr>
                  <a:t> integral </a:t>
                </a:r>
                <a:r>
                  <a:rPr lang="de-DE" sz="2000" dirty="0" err="1">
                    <a:latin typeface="Cambria Math" panose="02040503050406030204" pitchFamily="18" charset="0"/>
                    <a:ea typeface="Cambria Math" panose="02040503050406030204" pitchFamily="18" charset="0"/>
                  </a:rPr>
                  <a:t>value</a:t>
                </a:r>
                <a:r>
                  <a:rPr lang="de-DE" sz="2000" dirty="0">
                    <a:latin typeface="Cambria Math" panose="02040503050406030204" pitchFamily="18" charset="0"/>
                    <a:ea typeface="Cambria Math" panose="02040503050406030204" pitchFamily="18" charset="0"/>
                  </a:rPr>
                  <a:t> in a </a:t>
                </a:r>
                <a:r>
                  <a:rPr lang="de-DE" sz="2000" dirty="0" err="1">
                    <a:latin typeface="Cambria Math" panose="02040503050406030204" pitchFamily="18" charset="0"/>
                    <a:ea typeface="Cambria Math" panose="02040503050406030204" pitchFamily="18" charset="0"/>
                  </a:rPr>
                  <a:t>good</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way</a:t>
                </a:r>
                <a:r>
                  <a:rPr lang="de-DE" sz="2000" dirty="0">
                    <a:latin typeface="Cambria Math" panose="02040503050406030204" pitchFamily="18" charset="0"/>
                    <a:ea typeface="Cambria Math" panose="02040503050406030204" pitchFamily="18" charset="0"/>
                  </a:rPr>
                  <a:t>. </a:t>
                </a:r>
              </a:p>
              <a:p>
                <a:endParaRPr lang="de-DE" sz="2000" dirty="0">
                  <a:latin typeface="Cambria Math" panose="02040503050406030204" pitchFamily="18" charset="0"/>
                  <a:ea typeface="Cambria Math" panose="02040503050406030204" pitchFamily="18" charset="0"/>
                </a:endParaRPr>
              </a:p>
              <a:p>
                <a:r>
                  <a:rPr lang="de-DE" sz="2000" dirty="0">
                    <a:latin typeface="Cambria Math" panose="02040503050406030204" pitchFamily="18" charset="0"/>
                    <a:ea typeface="Cambria Math" panose="02040503050406030204" pitchFamily="18" charset="0"/>
                  </a:rPr>
                  <a:t>As </a:t>
                </a:r>
                <a:r>
                  <a:rPr lang="de-DE" sz="2000" dirty="0" err="1">
                    <a:latin typeface="Cambria Math" panose="02040503050406030204" pitchFamily="18" charset="0"/>
                    <a:ea typeface="Cambria Math" panose="02040503050406030204" pitchFamily="18" charset="0"/>
                  </a:rPr>
                  <a:t>seen</a:t>
                </a:r>
                <a:r>
                  <a:rPr lang="de-DE" sz="2000" dirty="0">
                    <a:latin typeface="Cambria Math" panose="02040503050406030204" pitchFamily="18" charset="0"/>
                    <a:ea typeface="Cambria Math" panose="02040503050406030204" pitchFamily="18" charset="0"/>
                  </a:rPr>
                  <a:t> in </a:t>
                </a:r>
                <a:r>
                  <a:rPr lang="de-DE" sz="2000" dirty="0" err="1">
                    <a:latin typeface="Cambria Math" panose="02040503050406030204" pitchFamily="18" charset="0"/>
                    <a:ea typeface="Cambria Math" panose="02040503050406030204" pitchFamily="18" charset="0"/>
                  </a:rPr>
                  <a:t>the</a:t>
                </a:r>
                <a:r>
                  <a:rPr lang="de-DE" sz="2000" dirty="0">
                    <a:latin typeface="Cambria Math" panose="02040503050406030204" pitchFamily="18" charset="0"/>
                    <a:ea typeface="Cambria Math" panose="02040503050406030204" pitchFamily="18" charset="0"/>
                  </a:rPr>
                  <a:t> code </a:t>
                </a:r>
              </a:p>
              <a:p>
                <a:endParaRPr lang="de-DE" sz="2000" dirty="0">
                  <a:latin typeface="Cambria Math" panose="02040503050406030204" pitchFamily="18" charset="0"/>
                  <a:ea typeface="Cambria Math" panose="02040503050406030204" pitchFamily="18" charset="0"/>
                </a:endParaRPr>
              </a:p>
              <a:p>
                <a:r>
                  <a:rPr lang="de-DE" sz="2000" dirty="0">
                    <a:latin typeface="Cambria Math" panose="02040503050406030204" pitchFamily="18" charset="0"/>
                    <a:ea typeface="Cambria Math" panose="02040503050406030204" pitchFamily="18" charset="0"/>
                  </a:rPr>
                  <a:t>The </a:t>
                </a:r>
                <a:r>
                  <a:rPr lang="de-DE" sz="2000" dirty="0" err="1">
                    <a:latin typeface="Cambria Math" panose="02040503050406030204" pitchFamily="18" charset="0"/>
                    <a:ea typeface="Cambria Math" panose="02040503050406030204" pitchFamily="18" charset="0"/>
                  </a:rPr>
                  <a:t>subtrate</a:t>
                </a:r>
                <a:r>
                  <a:rPr lang="de-DE" sz="2000" dirty="0">
                    <a:latin typeface="Cambria Math" panose="02040503050406030204" pitchFamily="18" charset="0"/>
                    <a:ea typeface="Cambria Math" panose="02040503050406030204" pitchFamily="18" charset="0"/>
                  </a:rPr>
                  <a:t> material </a:t>
                </a:r>
                <a:r>
                  <a:rPr lang="de-DE" sz="2000" dirty="0" err="1">
                    <a:latin typeface="Cambria Math" panose="02040503050406030204" pitchFamily="18" charset="0"/>
                    <a:ea typeface="Cambria Math" panose="02040503050406030204" pitchFamily="18" charset="0"/>
                  </a:rPr>
                  <a:t>is</a:t>
                </a:r>
                <a:r>
                  <a:rPr lang="de-DE" sz="2000" dirty="0">
                    <a:latin typeface="Cambria Math" panose="02040503050406030204" pitchFamily="18" charset="0"/>
                    <a:ea typeface="Cambria Math" panose="02040503050406030204" pitchFamily="18" charset="0"/>
                  </a:rPr>
                  <a:t> not </a:t>
                </a:r>
                <a:r>
                  <a:rPr lang="de-DE" sz="2000" dirty="0" err="1">
                    <a:latin typeface="Cambria Math" panose="02040503050406030204" pitchFamily="18" charset="0"/>
                    <a:ea typeface="Cambria Math" panose="02040503050406030204" pitchFamily="18" charset="0"/>
                  </a:rPr>
                  <a:t>the</a:t>
                </a:r>
                <a:r>
                  <a:rPr lang="de-DE" sz="2000" dirty="0">
                    <a:latin typeface="Cambria Math" panose="02040503050406030204" pitchFamily="18" charset="0"/>
                    <a:ea typeface="Cambria Math" panose="02040503050406030204" pitchFamily="18" charset="0"/>
                  </a:rPr>
                  <a:t> same </a:t>
                </a:r>
                <a:r>
                  <a:rPr lang="de-DE" sz="2000" dirty="0" err="1">
                    <a:latin typeface="Cambria Math" panose="02040503050406030204" pitchFamily="18" charset="0"/>
                    <a:ea typeface="Cambria Math" panose="02040503050406030204" pitchFamily="18" charset="0"/>
                  </a:rPr>
                  <a:t>of</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the</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example</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therefore</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the</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deiviation</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would</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be</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approximated</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by</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changing</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the</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length</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of</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antenna</a:t>
                </a:r>
                <a:r>
                  <a:rPr lang="de-DE" sz="2000" dirty="0">
                    <a:latin typeface="Cambria Math" panose="02040503050406030204" pitchFamily="18" charset="0"/>
                    <a:ea typeface="Cambria Math" panose="02040503050406030204" pitchFamily="18" charset="0"/>
                  </a:rPr>
                  <a:t>.</a:t>
                </a:r>
              </a:p>
              <a:p>
                <a:endParaRPr lang="en-US" dirty="0"/>
              </a:p>
            </p:txBody>
          </p:sp>
        </mc:Choice>
        <mc:Fallback>
          <p:sp>
            <p:nvSpPr>
              <p:cNvPr id="3" name="Textfeld 2"/>
              <p:cNvSpPr txBox="1">
                <a:spLocks noRot="1" noChangeAspect="1" noMove="1" noResize="1" noEditPoints="1" noAdjustHandles="1" noChangeArrowheads="1" noChangeShapeType="1" noTextEdit="1"/>
              </p:cNvSpPr>
              <p:nvPr/>
            </p:nvSpPr>
            <p:spPr>
              <a:xfrm>
                <a:off x="638136" y="1124744"/>
                <a:ext cx="8775966" cy="2634183"/>
              </a:xfrm>
              <a:prstGeom prst="rect">
                <a:avLst/>
              </a:prstGeom>
              <a:blipFill>
                <a:blip r:embed="rId3"/>
                <a:stretch>
                  <a:fillRect l="-764"/>
                </a:stretch>
              </a:blipFill>
            </p:spPr>
            <p:txBody>
              <a:bodyPr/>
              <a:lstStyle/>
              <a:p>
                <a:r>
                  <a:rPr lang="de-DE">
                    <a:noFill/>
                  </a:rPr>
                  <a:t> </a:t>
                </a:r>
              </a:p>
            </p:txBody>
          </p:sp>
        </mc:Fallback>
      </mc:AlternateContent>
    </p:spTree>
    <p:extLst>
      <p:ext uri="{BB962C8B-B14F-4D97-AF65-F5344CB8AC3E}">
        <p14:creationId xmlns:p14="http://schemas.microsoft.com/office/powerpoint/2010/main" val="2766579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Patch </a:t>
            </a:r>
            <a:r>
              <a:rPr lang="de-DE" dirty="0" err="1"/>
              <a:t>antenna</a:t>
            </a:r>
            <a:endParaRPr lang="de-DE" dirty="0"/>
          </a:p>
        </p:txBody>
      </p:sp>
      <p:sp>
        <p:nvSpPr>
          <p:cNvPr id="3" name="Textfeld 2"/>
          <p:cNvSpPr txBox="1"/>
          <p:nvPr/>
        </p:nvSpPr>
        <p:spPr>
          <a:xfrm>
            <a:off x="638136" y="1124744"/>
            <a:ext cx="8775966" cy="2215991"/>
          </a:xfrm>
          <a:prstGeom prst="rect">
            <a:avLst/>
          </a:prstGeom>
          <a:noFill/>
        </p:spPr>
        <p:txBody>
          <a:bodyPr wrap="square" rtlCol="0">
            <a:spAutoFit/>
          </a:bodyPr>
          <a:lstStyle/>
          <a:p>
            <a:r>
              <a:rPr lang="en-US" sz="2000" dirty="0">
                <a:latin typeface="Cambria Math" panose="02040503050406030204" pitchFamily="18" charset="0"/>
                <a:ea typeface="Cambria Math" panose="02040503050406030204" pitchFamily="18" charset="0"/>
              </a:rPr>
              <a:t>The frequency of operation of the patch antenna is determined by the length </a:t>
            </a:r>
            <a:r>
              <a:rPr lang="en-US" sz="2000" i="1" dirty="0">
                <a:latin typeface="Cambria Math" panose="02040503050406030204" pitchFamily="18" charset="0"/>
                <a:ea typeface="Cambria Math" panose="02040503050406030204" pitchFamily="18" charset="0"/>
              </a:rPr>
              <a:t>L</a:t>
            </a:r>
            <a:r>
              <a:rPr lang="en-US" sz="2000" dirty="0">
                <a:latin typeface="Cambria Math" panose="02040503050406030204" pitchFamily="18" charset="0"/>
                <a:ea typeface="Cambria Math" panose="02040503050406030204" pitchFamily="18" charset="0"/>
              </a:rPr>
              <a:t>. The center frequency will be approximately given by:</a:t>
            </a:r>
          </a:p>
          <a:p>
            <a:endParaRPr lang="de-DE" sz="2000" dirty="0">
              <a:latin typeface="Cambria Math" panose="02040503050406030204" pitchFamily="18" charset="0"/>
              <a:ea typeface="Cambria Math" panose="02040503050406030204" pitchFamily="18" charset="0"/>
            </a:endParaRPr>
          </a:p>
          <a:p>
            <a:endParaRPr lang="de-DE" sz="2000" dirty="0">
              <a:latin typeface="Cambria Math" panose="02040503050406030204" pitchFamily="18" charset="0"/>
              <a:ea typeface="Cambria Math" panose="02040503050406030204" pitchFamily="18" charset="0"/>
            </a:endParaRPr>
          </a:p>
          <a:p>
            <a:r>
              <a:rPr lang="de-DE" sz="2000" dirty="0">
                <a:latin typeface="Cambria Math" panose="02040503050406030204" pitchFamily="18" charset="0"/>
                <a:ea typeface="Cambria Math" panose="02040503050406030204" pitchFamily="18" charset="0"/>
              </a:rPr>
              <a:t>The </a:t>
            </a:r>
            <a:r>
              <a:rPr lang="de-DE" sz="2000" dirty="0" err="1">
                <a:latin typeface="Cambria Math" panose="02040503050406030204" pitchFamily="18" charset="0"/>
                <a:ea typeface="Cambria Math" panose="02040503050406030204" pitchFamily="18" charset="0"/>
              </a:rPr>
              <a:t>subtrate</a:t>
            </a:r>
            <a:r>
              <a:rPr lang="de-DE" sz="2000" dirty="0">
                <a:latin typeface="Cambria Math" panose="02040503050406030204" pitchFamily="18" charset="0"/>
                <a:ea typeface="Cambria Math" panose="02040503050406030204" pitchFamily="18" charset="0"/>
              </a:rPr>
              <a:t> material </a:t>
            </a:r>
            <a:r>
              <a:rPr lang="de-DE" sz="2000" dirty="0" err="1">
                <a:latin typeface="Cambria Math" panose="02040503050406030204" pitchFamily="18" charset="0"/>
                <a:ea typeface="Cambria Math" panose="02040503050406030204" pitchFamily="18" charset="0"/>
              </a:rPr>
              <a:t>is</a:t>
            </a:r>
            <a:r>
              <a:rPr lang="de-DE" sz="2000" dirty="0">
                <a:latin typeface="Cambria Math" panose="02040503050406030204" pitchFamily="18" charset="0"/>
                <a:ea typeface="Cambria Math" panose="02040503050406030204" pitchFamily="18" charset="0"/>
              </a:rPr>
              <a:t> not </a:t>
            </a:r>
            <a:r>
              <a:rPr lang="de-DE" sz="2000" dirty="0" err="1">
                <a:latin typeface="Cambria Math" panose="02040503050406030204" pitchFamily="18" charset="0"/>
                <a:ea typeface="Cambria Math" panose="02040503050406030204" pitchFamily="18" charset="0"/>
              </a:rPr>
              <a:t>the</a:t>
            </a:r>
            <a:r>
              <a:rPr lang="de-DE" sz="2000" dirty="0">
                <a:latin typeface="Cambria Math" panose="02040503050406030204" pitchFamily="18" charset="0"/>
                <a:ea typeface="Cambria Math" panose="02040503050406030204" pitchFamily="18" charset="0"/>
              </a:rPr>
              <a:t> same </a:t>
            </a:r>
            <a:r>
              <a:rPr lang="de-DE" sz="2000" dirty="0" err="1">
                <a:latin typeface="Cambria Math" panose="02040503050406030204" pitchFamily="18" charset="0"/>
                <a:ea typeface="Cambria Math" panose="02040503050406030204" pitchFamily="18" charset="0"/>
              </a:rPr>
              <a:t>of</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the</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example</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therefore</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the</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deiviation</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would</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be</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approximated</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by</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changing</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the</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length</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of</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antenna</a:t>
            </a:r>
            <a:r>
              <a:rPr lang="de-DE" sz="2000" dirty="0">
                <a:latin typeface="Cambria Math" panose="02040503050406030204" pitchFamily="18" charset="0"/>
                <a:ea typeface="Cambria Math" panose="02040503050406030204" pitchFamily="18" charset="0"/>
              </a:rPr>
              <a:t>.</a:t>
            </a:r>
          </a:p>
          <a:p>
            <a:endParaRPr lang="en-US" dirty="0"/>
          </a:p>
        </p:txBody>
      </p:sp>
      <p:sp>
        <p:nvSpPr>
          <p:cNvPr id="5" name="Textfeld 4"/>
          <p:cNvSpPr txBox="1"/>
          <p:nvPr/>
        </p:nvSpPr>
        <p:spPr>
          <a:xfrm>
            <a:off x="3143672" y="5517232"/>
            <a:ext cx="5117106" cy="261610"/>
          </a:xfrm>
          <a:prstGeom prst="rect">
            <a:avLst/>
          </a:prstGeom>
          <a:noFill/>
        </p:spPr>
        <p:txBody>
          <a:bodyPr wrap="none" rtlCol="0">
            <a:spAutoFit/>
          </a:bodyPr>
          <a:lstStyle/>
          <a:p>
            <a:r>
              <a:rPr lang="en-US" sz="1100" dirty="0"/>
              <a:t>Reference: http://www.antenna-theory.com/antennas/patches/antenna.php</a:t>
            </a:r>
          </a:p>
        </p:txBody>
      </p:sp>
      <mc:AlternateContent xmlns:mc="http://schemas.openxmlformats.org/markup-compatibility/2006" xmlns:a14="http://schemas.microsoft.com/office/drawing/2010/main">
        <mc:Choice Requires="a14">
          <p:sp>
            <p:nvSpPr>
              <p:cNvPr id="6" name="Textfeld 5"/>
              <p:cNvSpPr txBox="1"/>
              <p:nvPr/>
            </p:nvSpPr>
            <p:spPr>
              <a:xfrm>
                <a:off x="2855640" y="3284984"/>
                <a:ext cx="3744416" cy="77790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rPr>
                            <m:t>𝑓</m:t>
                          </m:r>
                        </m:e>
                        <m:sub>
                          <m:r>
                            <a:rPr lang="en-US" sz="2400" i="1" smtClean="0">
                              <a:latin typeface="Cambria Math" panose="02040503050406030204" pitchFamily="18" charset="0"/>
                            </a:rPr>
                            <m:t>𝑐</m:t>
                          </m:r>
                        </m:sub>
                      </m:sSub>
                      <m:r>
                        <a:rPr lang="en-US" sz="2400" i="1" smtClean="0">
                          <a:latin typeface="Cambria Math" panose="02040503050406030204" pitchFamily="18" charset="0"/>
                        </a:rPr>
                        <m:t>=</m:t>
                      </m:r>
                      <m:f>
                        <m:fPr>
                          <m:ctrlPr>
                            <a:rPr lang="en-US" sz="2400" i="1" smtClean="0">
                              <a:latin typeface="Cambria Math" panose="02040503050406030204" pitchFamily="18" charset="0"/>
                            </a:rPr>
                          </m:ctrlPr>
                        </m:fPr>
                        <m:num>
                          <m:r>
                            <a:rPr lang="en-US" sz="2400" i="1" smtClean="0">
                              <a:latin typeface="Cambria Math" panose="02040503050406030204" pitchFamily="18" charset="0"/>
                            </a:rPr>
                            <m:t>𝐶</m:t>
                          </m:r>
                        </m:num>
                        <m:den>
                          <m:r>
                            <a:rPr lang="en-US" sz="2400" i="1" smtClean="0">
                              <a:latin typeface="Cambria Math" panose="02040503050406030204" pitchFamily="18" charset="0"/>
                            </a:rPr>
                            <m:t>2</m:t>
                          </m:r>
                          <m:r>
                            <a:rPr lang="en-US" sz="2400" i="1" smtClean="0">
                              <a:latin typeface="Cambria Math" panose="02040503050406030204" pitchFamily="18" charset="0"/>
                            </a:rPr>
                            <m:t>𝐿</m:t>
                          </m:r>
                          <m:rad>
                            <m:radPr>
                              <m:degHide m:val="on"/>
                              <m:ctrlPr>
                                <a:rPr lang="en-US" sz="2400" i="1" smtClean="0">
                                  <a:latin typeface="Cambria Math" panose="02040503050406030204" pitchFamily="18" charset="0"/>
                                </a:rPr>
                              </m:ctrlPr>
                            </m:radPr>
                            <m:deg/>
                            <m:e>
                              <m:sSub>
                                <m:sSubPr>
                                  <m:ctrlPr>
                                    <a:rPr lang="en-US" sz="2400" i="1" smtClean="0">
                                      <a:latin typeface="Cambria Math" panose="02040503050406030204" pitchFamily="18" charset="0"/>
                                    </a:rPr>
                                  </m:ctrlPr>
                                </m:sSubPr>
                                <m:e>
                                  <m:r>
                                    <a:rPr lang="en-US" sz="2400" i="1" smtClean="0">
                                      <a:latin typeface="Cambria Math" panose="02040503050406030204" pitchFamily="18" charset="0"/>
                                    </a:rPr>
                                    <m:t>𝜀</m:t>
                                  </m:r>
                                </m:e>
                                <m:sub>
                                  <m:r>
                                    <a:rPr lang="en-US" sz="2400" i="1" smtClean="0">
                                      <a:latin typeface="Cambria Math" panose="02040503050406030204" pitchFamily="18" charset="0"/>
                                    </a:rPr>
                                    <m:t>𝑟</m:t>
                                  </m:r>
                                </m:sub>
                              </m:sSub>
                            </m:e>
                          </m:rad>
                        </m:den>
                      </m:f>
                    </m:oMath>
                  </m:oMathPara>
                </a14:m>
                <a:endParaRPr lang="en-US" sz="2400" dirty="0"/>
              </a:p>
            </p:txBody>
          </p:sp>
        </mc:Choice>
        <mc:Fallback xmlns="">
          <p:sp>
            <p:nvSpPr>
              <p:cNvPr id="6" name="Textfeld 5"/>
              <p:cNvSpPr txBox="1">
                <a:spLocks noRot="1" noChangeAspect="1" noMove="1" noResize="1" noEditPoints="1" noAdjustHandles="1" noChangeArrowheads="1" noChangeShapeType="1" noTextEdit="1"/>
              </p:cNvSpPr>
              <p:nvPr/>
            </p:nvSpPr>
            <p:spPr>
              <a:xfrm>
                <a:off x="2855640" y="3284984"/>
                <a:ext cx="3744416" cy="77790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08510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Patch </a:t>
            </a:r>
            <a:r>
              <a:rPr lang="de-DE" dirty="0" err="1"/>
              <a:t>antenna</a:t>
            </a:r>
            <a:endParaRPr lang="de-DE" dirty="0"/>
          </a:p>
        </p:txBody>
      </p:sp>
      <p:sp>
        <p:nvSpPr>
          <p:cNvPr id="3" name="Textfeld 2"/>
          <p:cNvSpPr txBox="1"/>
          <p:nvPr/>
        </p:nvSpPr>
        <p:spPr>
          <a:xfrm>
            <a:off x="638136" y="1124744"/>
            <a:ext cx="8775966" cy="2215991"/>
          </a:xfrm>
          <a:prstGeom prst="rect">
            <a:avLst/>
          </a:prstGeom>
          <a:noFill/>
        </p:spPr>
        <p:txBody>
          <a:bodyPr wrap="square" rtlCol="0">
            <a:spAutoFit/>
          </a:bodyPr>
          <a:lstStyle/>
          <a:p>
            <a:r>
              <a:rPr lang="en-US" sz="2000" dirty="0">
                <a:latin typeface="Cambria Math" panose="02040503050406030204" pitchFamily="18" charset="0"/>
                <a:ea typeface="Cambria Math" panose="02040503050406030204" pitchFamily="18" charset="0"/>
              </a:rPr>
              <a:t>The frequency of operation of the patch antenna is determined by the length </a:t>
            </a:r>
            <a:r>
              <a:rPr lang="en-US" sz="2000" i="1" dirty="0">
                <a:latin typeface="Cambria Math" panose="02040503050406030204" pitchFamily="18" charset="0"/>
                <a:ea typeface="Cambria Math" panose="02040503050406030204" pitchFamily="18" charset="0"/>
              </a:rPr>
              <a:t>L</a:t>
            </a:r>
            <a:r>
              <a:rPr lang="en-US" sz="2000" dirty="0">
                <a:latin typeface="Cambria Math" panose="02040503050406030204" pitchFamily="18" charset="0"/>
                <a:ea typeface="Cambria Math" panose="02040503050406030204" pitchFamily="18" charset="0"/>
              </a:rPr>
              <a:t>. The center frequency will be approximately given by:</a:t>
            </a:r>
          </a:p>
          <a:p>
            <a:endParaRPr lang="de-DE" sz="2000" dirty="0">
              <a:latin typeface="Cambria Math" panose="02040503050406030204" pitchFamily="18" charset="0"/>
              <a:ea typeface="Cambria Math" panose="02040503050406030204" pitchFamily="18" charset="0"/>
            </a:endParaRPr>
          </a:p>
          <a:p>
            <a:endParaRPr lang="de-DE" sz="2000" dirty="0">
              <a:latin typeface="Cambria Math" panose="02040503050406030204" pitchFamily="18" charset="0"/>
              <a:ea typeface="Cambria Math" panose="02040503050406030204" pitchFamily="18" charset="0"/>
            </a:endParaRPr>
          </a:p>
          <a:p>
            <a:r>
              <a:rPr lang="de-DE" sz="2000" dirty="0">
                <a:latin typeface="Cambria Math" panose="02040503050406030204" pitchFamily="18" charset="0"/>
                <a:ea typeface="Cambria Math" panose="02040503050406030204" pitchFamily="18" charset="0"/>
              </a:rPr>
              <a:t>The </a:t>
            </a:r>
            <a:r>
              <a:rPr lang="de-DE" sz="2000" dirty="0" err="1">
                <a:latin typeface="Cambria Math" panose="02040503050406030204" pitchFamily="18" charset="0"/>
                <a:ea typeface="Cambria Math" panose="02040503050406030204" pitchFamily="18" charset="0"/>
              </a:rPr>
              <a:t>subtrate</a:t>
            </a:r>
            <a:r>
              <a:rPr lang="de-DE" sz="2000" dirty="0">
                <a:latin typeface="Cambria Math" panose="02040503050406030204" pitchFamily="18" charset="0"/>
                <a:ea typeface="Cambria Math" panose="02040503050406030204" pitchFamily="18" charset="0"/>
              </a:rPr>
              <a:t> material </a:t>
            </a:r>
            <a:r>
              <a:rPr lang="de-DE" sz="2000" dirty="0" err="1">
                <a:latin typeface="Cambria Math" panose="02040503050406030204" pitchFamily="18" charset="0"/>
                <a:ea typeface="Cambria Math" panose="02040503050406030204" pitchFamily="18" charset="0"/>
              </a:rPr>
              <a:t>is</a:t>
            </a:r>
            <a:r>
              <a:rPr lang="de-DE" sz="2000" dirty="0">
                <a:latin typeface="Cambria Math" panose="02040503050406030204" pitchFamily="18" charset="0"/>
                <a:ea typeface="Cambria Math" panose="02040503050406030204" pitchFamily="18" charset="0"/>
              </a:rPr>
              <a:t> not </a:t>
            </a:r>
            <a:r>
              <a:rPr lang="de-DE" sz="2000" dirty="0" err="1">
                <a:latin typeface="Cambria Math" panose="02040503050406030204" pitchFamily="18" charset="0"/>
                <a:ea typeface="Cambria Math" panose="02040503050406030204" pitchFamily="18" charset="0"/>
              </a:rPr>
              <a:t>the</a:t>
            </a:r>
            <a:r>
              <a:rPr lang="de-DE" sz="2000" dirty="0">
                <a:latin typeface="Cambria Math" panose="02040503050406030204" pitchFamily="18" charset="0"/>
                <a:ea typeface="Cambria Math" panose="02040503050406030204" pitchFamily="18" charset="0"/>
              </a:rPr>
              <a:t> same </a:t>
            </a:r>
            <a:r>
              <a:rPr lang="de-DE" sz="2000" dirty="0" err="1">
                <a:latin typeface="Cambria Math" panose="02040503050406030204" pitchFamily="18" charset="0"/>
                <a:ea typeface="Cambria Math" panose="02040503050406030204" pitchFamily="18" charset="0"/>
              </a:rPr>
              <a:t>of</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the</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example</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therefore</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the</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deiviation</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would</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be</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approximated</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by</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changing</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the</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length</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of</a:t>
            </a:r>
            <a:r>
              <a:rPr lang="de-DE" sz="2000" dirty="0">
                <a:latin typeface="Cambria Math" panose="02040503050406030204" pitchFamily="18" charset="0"/>
                <a:ea typeface="Cambria Math" panose="02040503050406030204" pitchFamily="18" charset="0"/>
              </a:rPr>
              <a:t> </a:t>
            </a:r>
            <a:r>
              <a:rPr lang="de-DE" sz="2000" dirty="0" err="1">
                <a:latin typeface="Cambria Math" panose="02040503050406030204" pitchFamily="18" charset="0"/>
                <a:ea typeface="Cambria Math" panose="02040503050406030204" pitchFamily="18" charset="0"/>
              </a:rPr>
              <a:t>antenna</a:t>
            </a:r>
            <a:r>
              <a:rPr lang="de-DE" sz="2000" dirty="0">
                <a:latin typeface="Cambria Math" panose="02040503050406030204" pitchFamily="18" charset="0"/>
                <a:ea typeface="Cambria Math" panose="02040503050406030204" pitchFamily="18" charset="0"/>
              </a:rPr>
              <a:t>.</a:t>
            </a:r>
          </a:p>
          <a:p>
            <a:endParaRPr lang="en-US" dirty="0"/>
          </a:p>
        </p:txBody>
      </p:sp>
      <p:sp>
        <p:nvSpPr>
          <p:cNvPr id="5" name="Textfeld 4"/>
          <p:cNvSpPr txBox="1"/>
          <p:nvPr/>
        </p:nvSpPr>
        <p:spPr>
          <a:xfrm>
            <a:off x="3143672" y="5517232"/>
            <a:ext cx="5117106" cy="261610"/>
          </a:xfrm>
          <a:prstGeom prst="rect">
            <a:avLst/>
          </a:prstGeom>
          <a:noFill/>
        </p:spPr>
        <p:txBody>
          <a:bodyPr wrap="none" rtlCol="0">
            <a:spAutoFit/>
          </a:bodyPr>
          <a:lstStyle/>
          <a:p>
            <a:r>
              <a:rPr lang="en-US" sz="1100" dirty="0"/>
              <a:t>Reference: http://www.antenna-theory.com/antennas/patches/antenna.php</a:t>
            </a:r>
          </a:p>
        </p:txBody>
      </p:sp>
      <mc:AlternateContent xmlns:mc="http://schemas.openxmlformats.org/markup-compatibility/2006" xmlns:a14="http://schemas.microsoft.com/office/drawing/2010/main">
        <mc:Choice Requires="a14">
          <p:sp>
            <p:nvSpPr>
              <p:cNvPr id="6" name="Textfeld 5"/>
              <p:cNvSpPr txBox="1"/>
              <p:nvPr/>
            </p:nvSpPr>
            <p:spPr>
              <a:xfrm>
                <a:off x="2855640" y="3284984"/>
                <a:ext cx="3744416" cy="77790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rPr>
                            <m:t>𝑓</m:t>
                          </m:r>
                        </m:e>
                        <m:sub>
                          <m:r>
                            <a:rPr lang="en-US" sz="2400" i="1" smtClean="0">
                              <a:latin typeface="Cambria Math" panose="02040503050406030204" pitchFamily="18" charset="0"/>
                            </a:rPr>
                            <m:t>𝑐</m:t>
                          </m:r>
                        </m:sub>
                      </m:sSub>
                      <m:r>
                        <a:rPr lang="en-US" sz="2400" i="1" smtClean="0">
                          <a:latin typeface="Cambria Math" panose="02040503050406030204" pitchFamily="18" charset="0"/>
                        </a:rPr>
                        <m:t>=</m:t>
                      </m:r>
                      <m:f>
                        <m:fPr>
                          <m:ctrlPr>
                            <a:rPr lang="en-US" sz="2400" i="1" smtClean="0">
                              <a:latin typeface="Cambria Math" panose="02040503050406030204" pitchFamily="18" charset="0"/>
                            </a:rPr>
                          </m:ctrlPr>
                        </m:fPr>
                        <m:num>
                          <m:r>
                            <a:rPr lang="en-US" sz="2400" i="1" smtClean="0">
                              <a:latin typeface="Cambria Math" panose="02040503050406030204" pitchFamily="18" charset="0"/>
                            </a:rPr>
                            <m:t>𝐶</m:t>
                          </m:r>
                        </m:num>
                        <m:den>
                          <m:r>
                            <a:rPr lang="en-US" sz="2400" i="1" smtClean="0">
                              <a:latin typeface="Cambria Math" panose="02040503050406030204" pitchFamily="18" charset="0"/>
                            </a:rPr>
                            <m:t>2</m:t>
                          </m:r>
                          <m:r>
                            <a:rPr lang="en-US" sz="2400" i="1" smtClean="0">
                              <a:latin typeface="Cambria Math" panose="02040503050406030204" pitchFamily="18" charset="0"/>
                            </a:rPr>
                            <m:t>𝐿</m:t>
                          </m:r>
                          <m:rad>
                            <m:radPr>
                              <m:degHide m:val="on"/>
                              <m:ctrlPr>
                                <a:rPr lang="en-US" sz="2400" i="1" smtClean="0">
                                  <a:latin typeface="Cambria Math" panose="02040503050406030204" pitchFamily="18" charset="0"/>
                                </a:rPr>
                              </m:ctrlPr>
                            </m:radPr>
                            <m:deg/>
                            <m:e>
                              <m:sSub>
                                <m:sSubPr>
                                  <m:ctrlPr>
                                    <a:rPr lang="en-US" sz="2400" i="1" smtClean="0">
                                      <a:latin typeface="Cambria Math" panose="02040503050406030204" pitchFamily="18" charset="0"/>
                                    </a:rPr>
                                  </m:ctrlPr>
                                </m:sSubPr>
                                <m:e>
                                  <m:r>
                                    <a:rPr lang="en-US" sz="2400" i="1" smtClean="0">
                                      <a:latin typeface="Cambria Math" panose="02040503050406030204" pitchFamily="18" charset="0"/>
                                    </a:rPr>
                                    <m:t>𝜀</m:t>
                                  </m:r>
                                </m:e>
                                <m:sub>
                                  <m:r>
                                    <a:rPr lang="en-US" sz="2400" i="1" smtClean="0">
                                      <a:latin typeface="Cambria Math" panose="02040503050406030204" pitchFamily="18" charset="0"/>
                                    </a:rPr>
                                    <m:t>𝑟</m:t>
                                  </m:r>
                                </m:sub>
                              </m:sSub>
                            </m:e>
                          </m:rad>
                        </m:den>
                      </m:f>
                    </m:oMath>
                  </m:oMathPara>
                </a14:m>
                <a:endParaRPr lang="en-US" sz="2400" dirty="0"/>
              </a:p>
            </p:txBody>
          </p:sp>
        </mc:Choice>
        <mc:Fallback xmlns="">
          <p:sp>
            <p:nvSpPr>
              <p:cNvPr id="6" name="Textfeld 5"/>
              <p:cNvSpPr txBox="1">
                <a:spLocks noRot="1" noChangeAspect="1" noMove="1" noResize="1" noEditPoints="1" noAdjustHandles="1" noChangeArrowheads="1" noChangeShapeType="1" noTextEdit="1"/>
              </p:cNvSpPr>
              <p:nvPr/>
            </p:nvSpPr>
            <p:spPr>
              <a:xfrm>
                <a:off x="2855640" y="3284984"/>
                <a:ext cx="3744416" cy="77790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11727950"/>
      </p:ext>
    </p:extLst>
  </p:cSld>
  <p:clrMapOvr>
    <a:masterClrMapping/>
  </p:clrMapOvr>
</p:sld>
</file>

<file path=ppt/theme/theme1.xml><?xml version="1.0" encoding="utf-8"?>
<a:theme xmlns:a="http://schemas.openxmlformats.org/drawingml/2006/main" name="PPT_Master_IZM_2012">
  <a:themeElements>
    <a:clrScheme name="">
      <a:dk1>
        <a:srgbClr val="000000"/>
      </a:dk1>
      <a:lt1>
        <a:srgbClr val="FFFFFF"/>
      </a:lt1>
      <a:dk2>
        <a:srgbClr val="179C7D"/>
      </a:dk2>
      <a:lt2>
        <a:srgbClr val="A8AFAF"/>
      </a:lt2>
      <a:accent1>
        <a:srgbClr val="EB6A0A"/>
      </a:accent1>
      <a:accent2>
        <a:srgbClr val="006E92"/>
      </a:accent2>
      <a:accent3>
        <a:srgbClr val="FFFFFF"/>
      </a:accent3>
      <a:accent4>
        <a:srgbClr val="000000"/>
      </a:accent4>
      <a:accent5>
        <a:srgbClr val="F3B9AA"/>
      </a:accent5>
      <a:accent6>
        <a:srgbClr val="006384"/>
      </a:accent6>
      <a:hlink>
        <a:srgbClr val="25BAE2"/>
      </a:hlink>
      <a:folHlink>
        <a:srgbClr val="B1C800"/>
      </a:folHlink>
    </a:clrScheme>
    <a:fontScheme name="Standarddesign">
      <a:majorFont>
        <a:latin typeface="Frutiger LT Com 45 Light"/>
        <a:ea typeface=""/>
        <a:cs typeface=""/>
      </a:majorFont>
      <a:minorFont>
        <a:latin typeface="Frutiger LT Com 55 Roman"/>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andard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andard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andard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andard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andard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andard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andard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tandarddesign 13">
        <a:dk1>
          <a:srgbClr val="000000"/>
        </a:dk1>
        <a:lt1>
          <a:srgbClr val="FFFFFF"/>
        </a:lt1>
        <a:dk2>
          <a:srgbClr val="000000"/>
        </a:dk2>
        <a:lt2>
          <a:srgbClr val="A8AFAF"/>
        </a:lt2>
        <a:accent1>
          <a:srgbClr val="009475"/>
        </a:accent1>
        <a:accent2>
          <a:srgbClr val="333399"/>
        </a:accent2>
        <a:accent3>
          <a:srgbClr val="FFFFFF"/>
        </a:accent3>
        <a:accent4>
          <a:srgbClr val="000000"/>
        </a:accent4>
        <a:accent5>
          <a:srgbClr val="AAC8BD"/>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ndarddesign 14">
        <a:dk1>
          <a:srgbClr val="000000"/>
        </a:dk1>
        <a:lt1>
          <a:srgbClr val="FFFFFF"/>
        </a:lt1>
        <a:dk2>
          <a:srgbClr val="000000"/>
        </a:dk2>
        <a:lt2>
          <a:srgbClr val="A8AFAF"/>
        </a:lt2>
        <a:accent1>
          <a:srgbClr val="009475"/>
        </a:accent1>
        <a:accent2>
          <a:srgbClr val="009475"/>
        </a:accent2>
        <a:accent3>
          <a:srgbClr val="FFFFFF"/>
        </a:accent3>
        <a:accent4>
          <a:srgbClr val="000000"/>
        </a:accent4>
        <a:accent5>
          <a:srgbClr val="AAC8BD"/>
        </a:accent5>
        <a:accent6>
          <a:srgbClr val="008669"/>
        </a:accent6>
        <a:hlink>
          <a:srgbClr val="009475"/>
        </a:hlink>
        <a:folHlink>
          <a:srgbClr val="009475"/>
        </a:folHlink>
      </a:clrScheme>
      <a:clrMap bg1="lt1" tx1="dk1" bg2="lt2" tx2="dk2" accent1="accent1" accent2="accent2" accent3="accent3" accent4="accent4" accent5="accent5" accent6="accent6" hlink="hlink" folHlink="folHlink"/>
    </a:extraClrScheme>
    <a:extraClrScheme>
      <a:clrScheme name="Standarddesign 15">
        <a:dk1>
          <a:srgbClr val="000000"/>
        </a:dk1>
        <a:lt1>
          <a:srgbClr val="FFFFFF"/>
        </a:lt1>
        <a:dk2>
          <a:srgbClr val="009475"/>
        </a:dk2>
        <a:lt2>
          <a:srgbClr val="A8AFAF"/>
        </a:lt2>
        <a:accent1>
          <a:srgbClr val="25BAE2"/>
        </a:accent1>
        <a:accent2>
          <a:srgbClr val="006E92"/>
        </a:accent2>
        <a:accent3>
          <a:srgbClr val="FFFFFF"/>
        </a:accent3>
        <a:accent4>
          <a:srgbClr val="000000"/>
        </a:accent4>
        <a:accent5>
          <a:srgbClr val="ACD9EE"/>
        </a:accent5>
        <a:accent6>
          <a:srgbClr val="006384"/>
        </a:accent6>
        <a:hlink>
          <a:srgbClr val="4C636F"/>
        </a:hlink>
        <a:folHlink>
          <a:srgbClr val="9E1C22"/>
        </a:folHlink>
      </a:clrScheme>
      <a:clrMap bg1="lt1" tx1="dk1" bg2="lt2" tx2="dk2" accent1="accent1" accent2="accent2" accent3="accent3" accent4="accent4" accent5="accent5" accent6="accent6" hlink="hlink" folHlink="folHlink"/>
    </a:extraClrScheme>
    <a:extraClrScheme>
      <a:clrScheme name="Standarddesign 16">
        <a:dk1>
          <a:srgbClr val="000000"/>
        </a:dk1>
        <a:lt1>
          <a:srgbClr val="FFFFFF"/>
        </a:lt1>
        <a:dk2>
          <a:srgbClr val="009475"/>
        </a:dk2>
        <a:lt2>
          <a:srgbClr val="25BAE2"/>
        </a:lt2>
        <a:accent1>
          <a:srgbClr val="009475"/>
        </a:accent1>
        <a:accent2>
          <a:srgbClr val="006E92"/>
        </a:accent2>
        <a:accent3>
          <a:srgbClr val="FFFFFF"/>
        </a:accent3>
        <a:accent4>
          <a:srgbClr val="000000"/>
        </a:accent4>
        <a:accent5>
          <a:srgbClr val="AAC8BD"/>
        </a:accent5>
        <a:accent6>
          <a:srgbClr val="006384"/>
        </a:accent6>
        <a:hlink>
          <a:srgbClr val="4C636F"/>
        </a:hlink>
        <a:folHlink>
          <a:srgbClr val="9E1C2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1023</Words>
  <Application>Microsoft Office PowerPoint</Application>
  <PresentationFormat>Breitbild</PresentationFormat>
  <Paragraphs>136</Paragraphs>
  <Slides>14</Slides>
  <Notes>10</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14</vt:i4>
      </vt:variant>
    </vt:vector>
  </HeadingPairs>
  <TitlesOfParts>
    <vt:vector size="22" baseType="lpstr">
      <vt:lpstr>Aparajita</vt:lpstr>
      <vt:lpstr>Arial</vt:lpstr>
      <vt:lpstr>Calibri</vt:lpstr>
      <vt:lpstr>Cambria Math</vt:lpstr>
      <vt:lpstr>Frutiger LT Com 45 Light</vt:lpstr>
      <vt:lpstr>Frutiger LT Com 55 Roman</vt:lpstr>
      <vt:lpstr>Wingdings</vt:lpstr>
      <vt:lpstr>PPT_Master_IZM_2012</vt:lpstr>
      <vt:lpstr>Monte-carlo method</vt:lpstr>
      <vt:lpstr>Agenda</vt:lpstr>
      <vt:lpstr>What is simulation</vt:lpstr>
      <vt:lpstr>PowerPoint-Präsentation</vt:lpstr>
      <vt:lpstr>Why Monte Carlo Simulation</vt:lpstr>
      <vt:lpstr>Examples of Monta carlo (Integral) </vt:lpstr>
      <vt:lpstr>Integral caluclation by using Monta Carlo</vt:lpstr>
      <vt:lpstr>Patch antenna</vt:lpstr>
      <vt:lpstr>Patch antenna</vt:lpstr>
      <vt:lpstr>Patch antenna</vt:lpstr>
      <vt:lpstr>Patch antenna</vt:lpstr>
      <vt:lpstr>Patch antenna</vt:lpstr>
      <vt:lpstr>Patch antenna</vt:lpstr>
      <vt:lpstr>Patch antenna</vt:lpstr>
    </vt:vector>
  </TitlesOfParts>
  <Company>Fraunhofer Gesellschaft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dc:title>
  <dc:creator>Rossi, Marco</dc:creator>
  <cp:lastModifiedBy>Ahmed  Ismail</cp:lastModifiedBy>
  <cp:revision>682</cp:revision>
  <cp:lastPrinted>2015-07-22T06:46:44Z</cp:lastPrinted>
  <dcterms:created xsi:type="dcterms:W3CDTF">2017-11-27T09:43:47Z</dcterms:created>
  <dcterms:modified xsi:type="dcterms:W3CDTF">2021-03-12T11:00:12Z</dcterms:modified>
</cp:coreProperties>
</file>