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ECF9-9E12-499F-8C5C-D108887F0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2A19E-CA57-4FB4-9100-3B6EB9465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6DF17-951E-48A1-BF0C-49D91C9B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CB0-2B99-486F-9B2B-27FF3614012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1DC6-D43F-4A19-9ABF-B81A3FD5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3A786-4CCB-4C06-B03F-2B1404B2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5554-CB19-48BA-8504-BA37DAB8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2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21AF-6A8C-451C-9299-EFF2297C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3B48E-6DC8-43AF-93C0-E81583118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6D3C-8287-4A17-86E6-182A8D5A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CB0-2B99-486F-9B2B-27FF3614012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37921-D997-479E-BC43-7B23C857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A5AE9-0D23-4A60-93CC-11A45E5F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5554-CB19-48BA-8504-BA37DAB8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3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0FF821-465B-414A-BAB5-3936CA56F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B8AE8-459F-4735-874B-D3C97366E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1D52-30A5-4DAC-8983-EEBD1C29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CB0-2B99-486F-9B2B-27FF3614012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7B9BE-D74F-4FED-A8F7-1A955417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4B4C5-52A6-4CB3-B0BC-AFFC3926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5554-CB19-48BA-8504-BA37DAB8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1B46-1638-4DCB-B872-576D6DEB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778F-7F25-44D5-BDA7-A1FA2AAE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1E760-EA43-4153-B317-9804986A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CB0-2B99-486F-9B2B-27FF3614012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94B8D-67C3-4B34-9457-F98BA954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6E16C-1359-4E68-9075-780DD1ED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5554-CB19-48BA-8504-BA37DAB8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6FA6-35B2-4617-B5E2-4A054033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BA029-8C9D-4352-8A85-C929BC37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2A97-DBA2-4B7F-B7C3-420F4C51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CB0-2B99-486F-9B2B-27FF3614012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F710-DB1D-44DB-8E27-D3898F71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83788-A297-4BF2-99B8-72A7A43C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5554-CB19-48BA-8504-BA37DAB8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9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16D1-0009-461C-90BD-36830260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E096-D789-4C11-B7F6-AFF698E8B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5C44A-6887-48B9-879F-9730FC7F6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83BD2-F0FD-485B-B9DA-686954C8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CB0-2B99-486F-9B2B-27FF3614012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FC7FD-0946-4986-B228-08F4DE4F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C4344-79CC-42AB-93FB-2E6F2137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5554-CB19-48BA-8504-BA37DAB8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8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F9FA-FF5C-4549-9839-853B6A97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E96F-E1D9-44F3-A062-6692FE51C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1F43E-9870-4DE0-9697-A678A4CD8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3ED54-C37E-4242-B934-26D0D1B78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0FD84-23F9-49FC-A2AD-C3FDFC62E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EF9F9-BC22-4627-B658-C6E332FB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CB0-2B99-486F-9B2B-27FF3614012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21BFC-0B6D-4026-8D50-6A20B57A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6285C-377B-4075-AB41-0E02F638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5554-CB19-48BA-8504-BA37DAB8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198F-E010-4B92-A40C-567E2A91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362CC-6FF1-403A-8D19-4CA20EBF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CB0-2B99-486F-9B2B-27FF3614012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90C2C-070A-4522-8A00-BE1F5943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D3DF7-675D-4EBE-84F7-B4E55DD5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5554-CB19-48BA-8504-BA37DAB8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81C87-C8E1-4B37-93CD-5FC223D6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CB0-2B99-486F-9B2B-27FF3614012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1655F-BA58-453A-9928-557D62D8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6BAB6-6464-4A0E-8EF8-2A640DFE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5554-CB19-48BA-8504-BA37DAB8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1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2E74-EFC6-4DD9-9AC7-DA710C53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A9FE-4989-4415-81AD-9C080109F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2CC4-6F2F-4C61-AA6C-F519795FE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A57D1-EB75-4FB7-9889-6982D090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CB0-2B99-486F-9B2B-27FF3614012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98175-41A2-4F5F-A7AC-DD052C5C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705C0-7C7C-45AC-9508-DBA9BD00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5554-CB19-48BA-8504-BA37DAB8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0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3A33-1147-4073-9D34-FC6DE807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85A7E-B6AF-4754-A14D-E38B316C3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9B924-E595-4F37-952A-54008EE3A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28D30-6F02-485A-B2C6-EAF55644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DCB0-2B99-486F-9B2B-27FF3614012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19E9B-BC58-4229-8B82-7F4591ED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D4478-BC56-48E4-924E-26532C06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5554-CB19-48BA-8504-BA37DAB8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6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6EAF1-5324-41CE-9020-B2D2690B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CE83C-55AA-4215-9CFE-FEA5D5F39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3F236-C434-4AFC-92A0-067D728E2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DCB0-2B99-486F-9B2B-27FF3614012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92C1A-AB2C-4142-9D03-9BC42783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01AF-F4BF-46B8-8373-610BBCC03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5554-CB19-48BA-8504-BA37DAB8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0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919169-25D9-4DB4-984A-D3DC4C5DD35E}"/>
              </a:ext>
            </a:extLst>
          </p:cNvPr>
          <p:cNvSpPr/>
          <p:nvPr/>
        </p:nvSpPr>
        <p:spPr>
          <a:xfrm>
            <a:off x="248873" y="696286"/>
            <a:ext cx="5746459" cy="570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1E7FC-DDD0-4A3F-8C92-49BE055D0556}"/>
              </a:ext>
            </a:extLst>
          </p:cNvPr>
          <p:cNvSpPr txBox="1"/>
          <p:nvPr/>
        </p:nvSpPr>
        <p:spPr>
          <a:xfrm>
            <a:off x="517321" y="796846"/>
            <a:ext cx="55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| </a:t>
            </a:r>
            <a:r>
              <a:rPr lang="en-US" dirty="0" err="1"/>
              <a:t>National_ID</a:t>
            </a:r>
            <a:r>
              <a:rPr lang="en-US" dirty="0"/>
              <a:t> | Email | Birth Date| </a:t>
            </a:r>
            <a:r>
              <a:rPr lang="en-US" dirty="0" err="1"/>
              <a:t>Courses_ID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C6AE4-246C-4420-9E55-DA466209ACC0}"/>
              </a:ext>
            </a:extLst>
          </p:cNvPr>
          <p:cNvSpPr txBox="1"/>
          <p:nvPr/>
        </p:nvSpPr>
        <p:spPr>
          <a:xfrm>
            <a:off x="2413234" y="285443"/>
            <a:ext cx="307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DE603-7D28-4BFB-BC60-DA0C724A806F}"/>
              </a:ext>
            </a:extLst>
          </p:cNvPr>
          <p:cNvSpPr/>
          <p:nvPr/>
        </p:nvSpPr>
        <p:spPr>
          <a:xfrm>
            <a:off x="248873" y="2959108"/>
            <a:ext cx="6378430" cy="570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401C1-3DCB-455E-841D-CEE0CADE2DA0}"/>
              </a:ext>
            </a:extLst>
          </p:cNvPr>
          <p:cNvSpPr txBox="1"/>
          <p:nvPr/>
        </p:nvSpPr>
        <p:spPr>
          <a:xfrm>
            <a:off x="517321" y="3059668"/>
            <a:ext cx="630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| Name| Category| </a:t>
            </a:r>
            <a:r>
              <a:rPr lang="en-US" dirty="0" err="1"/>
              <a:t>Start_Date</a:t>
            </a:r>
            <a:r>
              <a:rPr lang="en-US" dirty="0"/>
              <a:t>| </a:t>
            </a:r>
            <a:r>
              <a:rPr lang="en-US" dirty="0" err="1"/>
              <a:t>End_Date</a:t>
            </a:r>
            <a:r>
              <a:rPr lang="en-US" dirty="0"/>
              <a:t> | </a:t>
            </a:r>
            <a:r>
              <a:rPr lang="en-US" dirty="0" err="1"/>
              <a:t>Instructors_ID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FBE8A-C77A-4565-8BC2-FD1BDE8C7C46}"/>
              </a:ext>
            </a:extLst>
          </p:cNvPr>
          <p:cNvSpPr txBox="1"/>
          <p:nvPr/>
        </p:nvSpPr>
        <p:spPr>
          <a:xfrm>
            <a:off x="2413234" y="2548265"/>
            <a:ext cx="307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9D276F-AEA5-4AA9-9EA4-A609419623DF}"/>
              </a:ext>
            </a:extLst>
          </p:cNvPr>
          <p:cNvSpPr/>
          <p:nvPr/>
        </p:nvSpPr>
        <p:spPr>
          <a:xfrm>
            <a:off x="7153012" y="1977813"/>
            <a:ext cx="3475839" cy="570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CDAFD-5929-4E88-98DA-7D9AA003BBAD}"/>
              </a:ext>
            </a:extLst>
          </p:cNvPr>
          <p:cNvSpPr txBox="1"/>
          <p:nvPr/>
        </p:nvSpPr>
        <p:spPr>
          <a:xfrm>
            <a:off x="7421461" y="2078373"/>
            <a:ext cx="294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| </a:t>
            </a:r>
            <a:r>
              <a:rPr lang="en-US" dirty="0" err="1"/>
              <a:t>National_ID</a:t>
            </a:r>
            <a:r>
              <a:rPr lang="en-US" dirty="0"/>
              <a:t> | 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C911D-23DA-4284-9AF7-BD004DEA3507}"/>
              </a:ext>
            </a:extLst>
          </p:cNvPr>
          <p:cNvSpPr txBox="1"/>
          <p:nvPr/>
        </p:nvSpPr>
        <p:spPr>
          <a:xfrm>
            <a:off x="8344250" y="1507921"/>
            <a:ext cx="307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054138-2965-4C6E-8A79-9CAD76C21A7A}"/>
              </a:ext>
            </a:extLst>
          </p:cNvPr>
          <p:cNvSpPr/>
          <p:nvPr/>
        </p:nvSpPr>
        <p:spPr>
          <a:xfrm>
            <a:off x="7153012" y="5064853"/>
            <a:ext cx="3475839" cy="570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F5136-0616-4FA3-B90B-87BA863CB05C}"/>
              </a:ext>
            </a:extLst>
          </p:cNvPr>
          <p:cNvSpPr txBox="1"/>
          <p:nvPr/>
        </p:nvSpPr>
        <p:spPr>
          <a:xfrm>
            <a:off x="7421461" y="5165413"/>
            <a:ext cx="294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| </a:t>
            </a:r>
            <a:r>
              <a:rPr lang="en-US" dirty="0" err="1"/>
              <a:t>Course_ID</a:t>
            </a:r>
            <a:r>
              <a:rPr lang="en-US" dirty="0"/>
              <a:t>| Time | Day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DF852-95CB-4BA1-BEE3-0E868DC0DD7C}"/>
              </a:ext>
            </a:extLst>
          </p:cNvPr>
          <p:cNvSpPr txBox="1"/>
          <p:nvPr/>
        </p:nvSpPr>
        <p:spPr>
          <a:xfrm>
            <a:off x="8344250" y="4611416"/>
            <a:ext cx="307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Meetings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212F7B-534F-4CDC-842B-459C13682087}"/>
              </a:ext>
            </a:extLst>
          </p:cNvPr>
          <p:cNvSpPr txBox="1"/>
          <p:nvPr/>
        </p:nvSpPr>
        <p:spPr>
          <a:xfrm>
            <a:off x="7421461" y="1602297"/>
            <a:ext cx="4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B99333-0F46-4E86-89AA-1F25C495DF3A}"/>
              </a:ext>
            </a:extLst>
          </p:cNvPr>
          <p:cNvSpPr txBox="1"/>
          <p:nvPr/>
        </p:nvSpPr>
        <p:spPr>
          <a:xfrm>
            <a:off x="669722" y="328352"/>
            <a:ext cx="4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36496B2-5FF2-4153-9C4C-28F57E83EF06}"/>
              </a:ext>
            </a:extLst>
          </p:cNvPr>
          <p:cNvCxnSpPr>
            <a:cxnSpLocks/>
          </p:cNvCxnSpPr>
          <p:nvPr/>
        </p:nvCxnSpPr>
        <p:spPr>
          <a:xfrm>
            <a:off x="4874004" y="1266738"/>
            <a:ext cx="0" cy="99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FB7D3B-422D-4B46-859A-B50117BB8CFF}"/>
              </a:ext>
            </a:extLst>
          </p:cNvPr>
          <p:cNvCxnSpPr>
            <a:cxnSpLocks/>
          </p:cNvCxnSpPr>
          <p:nvPr/>
        </p:nvCxnSpPr>
        <p:spPr>
          <a:xfrm flipH="1">
            <a:off x="669722" y="2263039"/>
            <a:ext cx="4204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B5A3E2-66DC-4E9C-A1B2-2EDCEE6EA0CC}"/>
              </a:ext>
            </a:extLst>
          </p:cNvPr>
          <p:cNvCxnSpPr>
            <a:cxnSpLocks/>
          </p:cNvCxnSpPr>
          <p:nvPr/>
        </p:nvCxnSpPr>
        <p:spPr>
          <a:xfrm>
            <a:off x="669722" y="2255939"/>
            <a:ext cx="0" cy="661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616A7E-6B1E-4A77-8593-76008C297C1B}"/>
              </a:ext>
            </a:extLst>
          </p:cNvPr>
          <p:cNvCxnSpPr>
            <a:cxnSpLocks/>
          </p:cNvCxnSpPr>
          <p:nvPr/>
        </p:nvCxnSpPr>
        <p:spPr>
          <a:xfrm>
            <a:off x="5620624" y="1507921"/>
            <a:ext cx="0" cy="1466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6C768D-DB25-4559-9270-4A1D71176D23}"/>
              </a:ext>
            </a:extLst>
          </p:cNvPr>
          <p:cNvCxnSpPr>
            <a:cxnSpLocks/>
          </p:cNvCxnSpPr>
          <p:nvPr/>
        </p:nvCxnSpPr>
        <p:spPr>
          <a:xfrm flipH="1">
            <a:off x="5620624" y="1507921"/>
            <a:ext cx="2181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1512F0-5BE4-4D1D-A0FE-41411C4C3714}"/>
              </a:ext>
            </a:extLst>
          </p:cNvPr>
          <p:cNvCxnSpPr>
            <a:cxnSpLocks/>
          </p:cNvCxnSpPr>
          <p:nvPr/>
        </p:nvCxnSpPr>
        <p:spPr>
          <a:xfrm>
            <a:off x="7801761" y="1507921"/>
            <a:ext cx="0" cy="46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BBF06F-E1E7-43E4-AAF8-9B336D6B0B22}"/>
              </a:ext>
            </a:extLst>
          </p:cNvPr>
          <p:cNvCxnSpPr>
            <a:cxnSpLocks/>
          </p:cNvCxnSpPr>
          <p:nvPr/>
        </p:nvCxnSpPr>
        <p:spPr>
          <a:xfrm>
            <a:off x="8162488" y="4502791"/>
            <a:ext cx="0" cy="56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AF75B0-AA4A-42A8-881D-A78C2DE696F4}"/>
              </a:ext>
            </a:extLst>
          </p:cNvPr>
          <p:cNvCxnSpPr>
            <a:cxnSpLocks/>
          </p:cNvCxnSpPr>
          <p:nvPr/>
        </p:nvCxnSpPr>
        <p:spPr>
          <a:xfrm>
            <a:off x="669722" y="3529560"/>
            <a:ext cx="0" cy="99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B73FEA-8407-49B6-9DF5-293219D80D16}"/>
              </a:ext>
            </a:extLst>
          </p:cNvPr>
          <p:cNvCxnSpPr>
            <a:cxnSpLocks/>
          </p:cNvCxnSpPr>
          <p:nvPr/>
        </p:nvCxnSpPr>
        <p:spPr>
          <a:xfrm>
            <a:off x="669722" y="4502791"/>
            <a:ext cx="7492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40A9C5D-ED6E-4426-9B7F-C07F335336DE}"/>
              </a:ext>
            </a:extLst>
          </p:cNvPr>
          <p:cNvSpPr txBox="1"/>
          <p:nvPr/>
        </p:nvSpPr>
        <p:spPr>
          <a:xfrm>
            <a:off x="2273416" y="1943987"/>
            <a:ext cx="75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B9437-5352-42DE-B8B7-F6C8FD18F4AF}"/>
              </a:ext>
            </a:extLst>
          </p:cNvPr>
          <p:cNvSpPr txBox="1"/>
          <p:nvPr/>
        </p:nvSpPr>
        <p:spPr>
          <a:xfrm>
            <a:off x="6508460" y="1166178"/>
            <a:ext cx="75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C26DD2-A5D2-4E49-9B62-0C550DD86808}"/>
              </a:ext>
            </a:extLst>
          </p:cNvPr>
          <p:cNvSpPr txBox="1"/>
          <p:nvPr/>
        </p:nvSpPr>
        <p:spPr>
          <a:xfrm>
            <a:off x="4179115" y="4133459"/>
            <a:ext cx="75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O-M</a:t>
            </a:r>
          </a:p>
        </p:txBody>
      </p:sp>
    </p:spTree>
    <p:extLst>
      <p:ext uri="{BB962C8B-B14F-4D97-AF65-F5344CB8AC3E}">
        <p14:creationId xmlns:p14="http://schemas.microsoft.com/office/powerpoint/2010/main" val="362867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Mohy</dc:creator>
  <cp:lastModifiedBy>Abdullah Mohy</cp:lastModifiedBy>
  <cp:revision>1</cp:revision>
  <dcterms:created xsi:type="dcterms:W3CDTF">2023-03-03T13:19:54Z</dcterms:created>
  <dcterms:modified xsi:type="dcterms:W3CDTF">2023-03-03T13:20:01Z</dcterms:modified>
</cp:coreProperties>
</file>