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ill Sans"/>
      <p:regular r:id="rId15"/>
      <p:bold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regular.fntdata"/><Relationship Id="rId14" Type="http://schemas.openxmlformats.org/officeDocument/2006/relationships/slide" Target="slides/slide10.xml"/><Relationship Id="rId17" Type="http://schemas.openxmlformats.org/officeDocument/2006/relationships/font" Target="fonts/Comfortaa-regular.fntdata"/><Relationship Id="rId16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omforta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82ba8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df82ba8a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f82ba8ad2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df82ba8ad2_0_6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f82ba8ad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df82ba8ad2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82ba8ad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df82ba8ad2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f82ba8ad2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f82ba8ad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82ba8ad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df82ba8ad2_0_3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f82ba8ad2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df82ba8ad2_0_9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f82ba8ad2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df82ba8ad2_0_10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f82ba8ad2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df82ba8ad2_0_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f82ba8ad2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df82ba8ad2_0_4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3.jpg"/><Relationship Id="rId7" Type="http://schemas.openxmlformats.org/officeDocument/2006/relationships/image" Target="../media/image7.jpg"/><Relationship Id="rId8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7.png"/><Relationship Id="rId13" Type="http://schemas.openxmlformats.org/officeDocument/2006/relationships/image" Target="../media/image1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15" Type="http://schemas.openxmlformats.org/officeDocument/2006/relationships/image" Target="../media/image21.png"/><Relationship Id="rId14" Type="http://schemas.openxmlformats.org/officeDocument/2006/relationships/image" Target="../media/image16.png"/><Relationship Id="rId17" Type="http://schemas.openxmlformats.org/officeDocument/2006/relationships/image" Target="../media/image29.png"/><Relationship Id="rId16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18" Type="http://schemas.openxmlformats.org/officeDocument/2006/relationships/image" Target="../media/image22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9" Type="http://schemas.openxmlformats.org/officeDocument/2006/relationships/image" Target="../media/image28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6.pn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987075" y="1125900"/>
            <a:ext cx="7677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323F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Pulsed Radar</a:t>
            </a:r>
            <a:endParaRPr sz="600"/>
          </a:p>
        </p:txBody>
      </p:sp>
      <p:sp>
        <p:nvSpPr>
          <p:cNvPr id="85" name="Google Shape;85;p13"/>
          <p:cNvSpPr txBox="1"/>
          <p:nvPr/>
        </p:nvSpPr>
        <p:spPr>
          <a:xfrm>
            <a:off x="3987370" y="3516273"/>
            <a:ext cx="727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DESIGNED BY </a:t>
            </a:r>
            <a:r>
              <a:rPr lang="en-US" sz="2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TUXEDOS</a:t>
            </a:r>
            <a:endParaRPr b="0" i="0" sz="2800" u="none" cap="none" strike="noStrike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>
            <a:off x="-8998000" y="0"/>
            <a:ext cx="12483090" cy="6858000"/>
            <a:chOff x="-290920" y="0"/>
            <a:chExt cx="12483090" cy="6858000"/>
          </a:xfrm>
        </p:grpSpPr>
        <p:sp>
          <p:nvSpPr>
            <p:cNvPr id="87" name="Google Shape;87;p13"/>
            <p:cNvSpPr/>
            <p:nvPr/>
          </p:nvSpPr>
          <p:spPr>
            <a:xfrm>
              <a:off x="-290920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1023600" y="23374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3"/>
            <p:cNvSpPr txBox="1"/>
            <p:nvPr/>
          </p:nvSpPr>
          <p:spPr>
            <a:xfrm rot="-5400000">
              <a:off x="10872920" y="3194693"/>
              <a:ext cx="1992000" cy="646500"/>
            </a:xfrm>
            <a:prstGeom prst="rect">
              <a:avLst/>
            </a:prstGeom>
            <a:solidFill>
              <a:srgbClr val="1E4E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r>
                <a:rPr b="1" i="0" lang="en-US" sz="3600" u="none" cap="none" strike="noStrik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itle</a:t>
              </a:r>
              <a:endParaRPr/>
            </a:p>
          </p:txBody>
        </p:sp>
        <p:pic>
          <p:nvPicPr>
            <p:cNvPr id="90" name="Google Shape;9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1130000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13"/>
          <p:cNvGrpSpPr/>
          <p:nvPr/>
        </p:nvGrpSpPr>
        <p:grpSpPr>
          <a:xfrm>
            <a:off x="-8570184" y="0"/>
            <a:ext cx="11447673" cy="6858000"/>
            <a:chOff x="213096" y="0"/>
            <a:chExt cx="11447673" cy="6858000"/>
          </a:xfrm>
        </p:grpSpPr>
        <p:sp>
          <p:nvSpPr>
            <p:cNvPr id="92" name="Google Shape;92;p13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0492197" y="23374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D81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 rot="-5400000">
              <a:off x="10341519" y="3105793"/>
              <a:ext cx="1992000" cy="646500"/>
            </a:xfrm>
            <a:prstGeom prst="rect">
              <a:avLst/>
            </a:prstGeom>
            <a:solidFill>
              <a:srgbClr val="ED81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r>
                <a:rPr b="1" i="0" lang="en-US" sz="3600" u="none" cap="none" strike="noStrik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bout</a:t>
              </a:r>
              <a:endParaRPr/>
            </a:p>
          </p:txBody>
        </p:sp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3"/>
          <p:cNvGrpSpPr/>
          <p:nvPr/>
        </p:nvGrpSpPr>
        <p:grpSpPr>
          <a:xfrm>
            <a:off x="-7552266" y="0"/>
            <a:ext cx="9961200" cy="6858000"/>
            <a:chOff x="491575" y="0"/>
            <a:chExt cx="9961200" cy="6858000"/>
          </a:xfrm>
        </p:grpSpPr>
        <p:sp>
          <p:nvSpPr>
            <p:cNvPr id="97" name="Google Shape;97;p13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9284267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 rot="-5400000">
              <a:off x="9117256" y="3189570"/>
              <a:ext cx="1992000" cy="646500"/>
            </a:xfrm>
            <a:prstGeom prst="rect">
              <a:avLst/>
            </a:prstGeom>
            <a:solidFill>
              <a:srgbClr val="5481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History</a:t>
              </a:r>
              <a:endParaRPr/>
            </a:p>
          </p:txBody>
        </p:sp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9385468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3"/>
          <p:cNvGrpSpPr/>
          <p:nvPr/>
        </p:nvGrpSpPr>
        <p:grpSpPr>
          <a:xfrm>
            <a:off x="-7680397" y="0"/>
            <a:ext cx="9574200" cy="6858000"/>
            <a:chOff x="491575" y="0"/>
            <a:chExt cx="9574200" cy="6858000"/>
          </a:xfrm>
        </p:grpSpPr>
        <p:sp>
          <p:nvSpPr>
            <p:cNvPr id="102" name="Google Shape;102;p13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8897260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 txBox="1"/>
            <p:nvPr/>
          </p:nvSpPr>
          <p:spPr>
            <a:xfrm rot="-5400000">
              <a:off x="8700380" y="3235768"/>
              <a:ext cx="1992000" cy="5541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0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Operations</a:t>
              </a:r>
              <a:endParaRPr sz="800"/>
            </a:p>
          </p:txBody>
        </p:sp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3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13"/>
          <p:cNvGrpSpPr/>
          <p:nvPr/>
        </p:nvGrpSpPr>
        <p:grpSpPr>
          <a:xfrm>
            <a:off x="-7333743" y="-1"/>
            <a:ext cx="8692200" cy="6858000"/>
            <a:chOff x="718505" y="-1"/>
            <a:chExt cx="8692200" cy="6858000"/>
          </a:xfrm>
        </p:grpSpPr>
        <p:sp>
          <p:nvSpPr>
            <p:cNvPr id="108" name="Google Shape;108;p13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233009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 txBox="1"/>
            <p:nvPr/>
          </p:nvSpPr>
          <p:spPr>
            <a:xfrm rot="-5400000">
              <a:off x="8082330" y="3189568"/>
              <a:ext cx="1992000" cy="64650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  <p:pic>
          <p:nvPicPr>
            <p:cNvPr id="111" name="Google Shape;11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3"/>
          <p:cNvGrpSpPr/>
          <p:nvPr/>
        </p:nvGrpSpPr>
        <p:grpSpPr>
          <a:xfrm>
            <a:off x="-9090282" y="-1"/>
            <a:ext cx="9927504" cy="6858000"/>
            <a:chOff x="-9337032" y="-1"/>
            <a:chExt cx="9927504" cy="6858000"/>
          </a:xfrm>
        </p:grpSpPr>
        <p:sp>
          <p:nvSpPr>
            <p:cNvPr id="113" name="Google Shape;113;p13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-577928" y="2337438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 txBox="1"/>
            <p:nvPr/>
          </p:nvSpPr>
          <p:spPr>
            <a:xfrm rot="-5400000">
              <a:off x="-807432" y="3258866"/>
              <a:ext cx="1992000" cy="5079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7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Applications</a:t>
              </a:r>
              <a:endParaRPr sz="500"/>
            </a:p>
          </p:txBody>
        </p:sp>
        <p:pic>
          <p:nvPicPr>
            <p:cNvPr id="116" name="Google Shape;11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" name="Google Shape;117;p13"/>
          <p:cNvGrpSpPr/>
          <p:nvPr/>
        </p:nvGrpSpPr>
        <p:grpSpPr>
          <a:xfrm>
            <a:off x="5449376" y="4508824"/>
            <a:ext cx="4354885" cy="1690278"/>
            <a:chOff x="1631852" y="576775"/>
            <a:chExt cx="8778240" cy="4930800"/>
          </a:xfrm>
        </p:grpSpPr>
        <p:sp>
          <p:nvSpPr>
            <p:cNvPr id="118" name="Google Shape;118;p13"/>
            <p:cNvSpPr/>
            <p:nvPr/>
          </p:nvSpPr>
          <p:spPr>
            <a:xfrm>
              <a:off x="1631852" y="1350498"/>
              <a:ext cx="520500" cy="35451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145323" y="1997612"/>
              <a:ext cx="520500" cy="21243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665828" y="1350498"/>
              <a:ext cx="520500" cy="35451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179299" y="576775"/>
              <a:ext cx="520500" cy="49308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699804" y="1350498"/>
              <a:ext cx="520500" cy="35451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4213275" y="1997612"/>
              <a:ext cx="520500" cy="21243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733780" y="1350498"/>
              <a:ext cx="520500" cy="35451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5247251" y="576775"/>
              <a:ext cx="520500" cy="49308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760722" y="1041009"/>
              <a:ext cx="520500" cy="41640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281227" y="1350498"/>
              <a:ext cx="520500" cy="35451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6794698" y="1997612"/>
              <a:ext cx="520500" cy="21243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7315203" y="1350498"/>
              <a:ext cx="520500" cy="35451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7828674" y="576775"/>
              <a:ext cx="520500" cy="49308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342145" y="1350498"/>
              <a:ext cx="520500" cy="35451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855616" y="1997612"/>
              <a:ext cx="520500" cy="21243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9376121" y="1350498"/>
              <a:ext cx="520500" cy="35451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9889592" y="576775"/>
              <a:ext cx="520500" cy="4930800"/>
            </a:xfrm>
            <a:prstGeom prst="roundRect">
              <a:avLst>
                <a:gd fmla="val 5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3"/>
          <p:cNvSpPr txBox="1"/>
          <p:nvPr/>
        </p:nvSpPr>
        <p:spPr>
          <a:xfrm>
            <a:off x="9956675" y="6354475"/>
            <a:ext cx="23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Presenter Noureldin</a:t>
            </a:r>
            <a:endParaRPr b="0" i="0" sz="2000" u="none" cap="none" strike="noStrike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36" name="Google Shape;136;p13"/>
          <p:cNvGrpSpPr/>
          <p:nvPr/>
        </p:nvGrpSpPr>
        <p:grpSpPr>
          <a:xfrm>
            <a:off x="-9565280" y="0"/>
            <a:ext cx="9923400" cy="6858000"/>
            <a:chOff x="-9870080" y="0"/>
            <a:chExt cx="9923400" cy="6858000"/>
          </a:xfrm>
        </p:grpSpPr>
        <p:sp>
          <p:nvSpPr>
            <p:cNvPr id="137" name="Google Shape;137;p13"/>
            <p:cNvSpPr/>
            <p:nvPr/>
          </p:nvSpPr>
          <p:spPr>
            <a:xfrm>
              <a:off x="-9870080" y="0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" name="Google Shape;138;p13"/>
            <p:cNvGrpSpPr/>
            <p:nvPr/>
          </p:nvGrpSpPr>
          <p:grpSpPr>
            <a:xfrm>
              <a:off x="-1187176" y="2337439"/>
              <a:ext cx="1168400" cy="2360918"/>
              <a:chOff x="-1187176" y="2337439"/>
              <a:chExt cx="1168400" cy="2360918"/>
            </a:xfrm>
          </p:grpSpPr>
          <p:sp>
            <p:nvSpPr>
              <p:cNvPr id="139" name="Google Shape;139;p13"/>
              <p:cNvSpPr/>
              <p:nvPr/>
            </p:nvSpPr>
            <p:spPr>
              <a:xfrm>
                <a:off x="-1187176" y="2337439"/>
                <a:ext cx="1168400" cy="2360918"/>
              </a:xfrm>
              <a:custGeom>
                <a:rect b="b" l="l" r="r" t="t"/>
                <a:pathLst>
                  <a:path extrusionOk="0" h="2360918" w="1168400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 txBox="1"/>
              <p:nvPr/>
            </p:nvSpPr>
            <p:spPr>
              <a:xfrm rot="-5400000">
                <a:off x="-1347381" y="3189568"/>
                <a:ext cx="1992000" cy="646500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n-US" sz="3600">
                    <a:solidFill>
                      <a:srgbClr val="F0EEF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Thanks</a:t>
                </a:r>
                <a:endParaRPr/>
              </a:p>
            </p:txBody>
          </p:sp>
          <p:pic>
            <p:nvPicPr>
              <p:cNvPr id="141" name="Google Shape;141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-5400000">
                <a:off x="-1065747" y="3382670"/>
                <a:ext cx="376353" cy="3763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2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0" name="Google Shape;600;p22"/>
          <p:cNvGrpSpPr/>
          <p:nvPr/>
        </p:nvGrpSpPr>
        <p:grpSpPr>
          <a:xfrm>
            <a:off x="-22096" y="18661"/>
            <a:ext cx="12192169" cy="6858000"/>
            <a:chOff x="-3435" y="0"/>
            <a:chExt cx="12192169" cy="6858000"/>
          </a:xfrm>
        </p:grpSpPr>
        <p:sp>
          <p:nvSpPr>
            <p:cNvPr id="601" name="Google Shape;601;p22"/>
            <p:cNvSpPr/>
            <p:nvPr/>
          </p:nvSpPr>
          <p:spPr>
            <a:xfrm>
              <a:off x="-3435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 amt="65000"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215900" sx="101000" rotWithShape="0" algn="ctr" dist="38100" sy="101000">
                <a:srgbClr val="3F3F3F">
                  <a:alpha val="2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11020165" y="22485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2"/>
            <p:cNvSpPr txBox="1"/>
            <p:nvPr/>
          </p:nvSpPr>
          <p:spPr>
            <a:xfrm rot="-5400000">
              <a:off x="10869484" y="3105793"/>
              <a:ext cx="1992000" cy="646500"/>
            </a:xfrm>
            <a:prstGeom prst="rect">
              <a:avLst/>
            </a:prstGeom>
            <a:solidFill>
              <a:srgbClr val="1E4E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itle</a:t>
              </a:r>
              <a:endParaRPr/>
            </a:p>
          </p:txBody>
        </p:sp>
        <p:pic>
          <p:nvPicPr>
            <p:cNvPr id="604" name="Google Shape;604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1188777" y="3379029"/>
              <a:ext cx="363427" cy="3146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5" name="Google Shape;605;p22"/>
          <p:cNvGrpSpPr/>
          <p:nvPr/>
        </p:nvGrpSpPr>
        <p:grpSpPr>
          <a:xfrm>
            <a:off x="99443" y="-37323"/>
            <a:ext cx="11564265" cy="6923151"/>
            <a:chOff x="213096" y="0"/>
            <a:chExt cx="11447501" cy="6858000"/>
          </a:xfrm>
        </p:grpSpPr>
        <p:sp>
          <p:nvSpPr>
            <p:cNvPr id="606" name="Google Shape;606;p22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10492197" y="23374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D81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2"/>
            <p:cNvSpPr txBox="1"/>
            <p:nvPr/>
          </p:nvSpPr>
          <p:spPr>
            <a:xfrm rot="-5400000">
              <a:off x="10338216" y="3192866"/>
              <a:ext cx="1992000" cy="639900"/>
            </a:xfrm>
            <a:prstGeom prst="rect">
              <a:avLst/>
            </a:prstGeom>
            <a:solidFill>
              <a:srgbClr val="ED81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bout</a:t>
              </a:r>
              <a:endParaRPr/>
            </a:p>
          </p:txBody>
        </p:sp>
        <p:pic>
          <p:nvPicPr>
            <p:cNvPr id="609" name="Google Shape;609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0" name="Google Shape;610;p22"/>
          <p:cNvGrpSpPr/>
          <p:nvPr/>
        </p:nvGrpSpPr>
        <p:grpSpPr>
          <a:xfrm>
            <a:off x="1192380" y="9653"/>
            <a:ext cx="9973680" cy="6858000"/>
            <a:chOff x="491575" y="0"/>
            <a:chExt cx="9973680" cy="6858000"/>
          </a:xfrm>
        </p:grpSpPr>
        <p:sp>
          <p:nvSpPr>
            <p:cNvPr id="611" name="Google Shape;611;p22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9284267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2"/>
            <p:cNvSpPr txBox="1"/>
            <p:nvPr/>
          </p:nvSpPr>
          <p:spPr>
            <a:xfrm rot="-5400000">
              <a:off x="9164605" y="3208170"/>
              <a:ext cx="1954800" cy="646500"/>
            </a:xfrm>
            <a:prstGeom prst="rect">
              <a:avLst/>
            </a:prstGeom>
            <a:solidFill>
              <a:srgbClr val="5481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History</a:t>
              </a:r>
              <a:endParaRPr/>
            </a:p>
          </p:txBody>
        </p:sp>
      </p:grpSp>
      <p:grpSp>
        <p:nvGrpSpPr>
          <p:cNvPr id="614" name="Google Shape;614;p22"/>
          <p:cNvGrpSpPr/>
          <p:nvPr/>
        </p:nvGrpSpPr>
        <p:grpSpPr>
          <a:xfrm>
            <a:off x="1117704" y="18660"/>
            <a:ext cx="9574200" cy="6858000"/>
            <a:chOff x="491575" y="0"/>
            <a:chExt cx="9574200" cy="6858000"/>
          </a:xfrm>
        </p:grpSpPr>
        <p:sp>
          <p:nvSpPr>
            <p:cNvPr id="615" name="Google Shape;615;p22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897260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2"/>
            <p:cNvSpPr txBox="1"/>
            <p:nvPr/>
          </p:nvSpPr>
          <p:spPr>
            <a:xfrm rot="-5400000">
              <a:off x="8700374" y="3235765"/>
              <a:ext cx="1992000" cy="5541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Operations</a:t>
              </a:r>
              <a:endParaRPr sz="800"/>
            </a:p>
          </p:txBody>
        </p:sp>
      </p:grpSp>
      <p:grpSp>
        <p:nvGrpSpPr>
          <p:cNvPr id="618" name="Google Shape;618;p22"/>
          <p:cNvGrpSpPr/>
          <p:nvPr/>
        </p:nvGrpSpPr>
        <p:grpSpPr>
          <a:xfrm>
            <a:off x="1477875" y="18660"/>
            <a:ext cx="8692200" cy="6858000"/>
            <a:chOff x="718505" y="-1"/>
            <a:chExt cx="8692200" cy="6858000"/>
          </a:xfrm>
        </p:grpSpPr>
        <p:sp>
          <p:nvSpPr>
            <p:cNvPr id="619" name="Google Shape;619;p22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8233009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2"/>
            <p:cNvSpPr txBox="1"/>
            <p:nvPr/>
          </p:nvSpPr>
          <p:spPr>
            <a:xfrm rot="-5400000">
              <a:off x="8082330" y="3189568"/>
              <a:ext cx="1992000" cy="64650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</p:grpSp>
      <p:grpSp>
        <p:nvGrpSpPr>
          <p:cNvPr id="622" name="Google Shape;622;p22"/>
          <p:cNvGrpSpPr/>
          <p:nvPr/>
        </p:nvGrpSpPr>
        <p:grpSpPr>
          <a:xfrm>
            <a:off x="-306145" y="9006"/>
            <a:ext cx="9927504" cy="6858000"/>
            <a:chOff x="-9337032" y="-1"/>
            <a:chExt cx="9927504" cy="6858000"/>
          </a:xfrm>
        </p:grpSpPr>
        <p:sp>
          <p:nvSpPr>
            <p:cNvPr id="623" name="Google Shape;623;p22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-577928" y="2337438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2"/>
            <p:cNvSpPr txBox="1"/>
            <p:nvPr/>
          </p:nvSpPr>
          <p:spPr>
            <a:xfrm rot="-5400000">
              <a:off x="-807432" y="3258866"/>
              <a:ext cx="1992000" cy="5079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Applications</a:t>
              </a:r>
              <a:endParaRPr sz="500"/>
            </a:p>
          </p:txBody>
        </p:sp>
      </p:grpSp>
      <p:grpSp>
        <p:nvGrpSpPr>
          <p:cNvPr id="626" name="Google Shape;626;p22"/>
          <p:cNvGrpSpPr/>
          <p:nvPr/>
        </p:nvGrpSpPr>
        <p:grpSpPr>
          <a:xfrm>
            <a:off x="-853589" y="-18366"/>
            <a:ext cx="9927504" cy="6858000"/>
            <a:chOff x="-9946280" y="0"/>
            <a:chExt cx="9927504" cy="6858000"/>
          </a:xfrm>
        </p:grpSpPr>
        <p:sp>
          <p:nvSpPr>
            <p:cNvPr id="627" name="Google Shape;627;p22"/>
            <p:cNvSpPr/>
            <p:nvPr/>
          </p:nvSpPr>
          <p:spPr>
            <a:xfrm>
              <a:off x="-9946280" y="0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-1187176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2"/>
            <p:cNvSpPr txBox="1"/>
            <p:nvPr/>
          </p:nvSpPr>
          <p:spPr>
            <a:xfrm rot="-5400000">
              <a:off x="-1347381" y="3189568"/>
              <a:ext cx="1992000" cy="6465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Thanks</a:t>
              </a:r>
              <a:endParaRPr/>
            </a:p>
          </p:txBody>
        </p:sp>
        <p:pic>
          <p:nvPicPr>
            <p:cNvPr id="630" name="Google Shape;630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065747" y="3382670"/>
              <a:ext cx="376353" cy="3763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1" name="Google Shape;631;p22"/>
          <p:cNvSpPr txBox="1"/>
          <p:nvPr/>
        </p:nvSpPr>
        <p:spPr>
          <a:xfrm>
            <a:off x="1652325" y="1883275"/>
            <a:ext cx="603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mfortaa"/>
                <a:ea typeface="Comfortaa"/>
                <a:cs typeface="Comfortaa"/>
                <a:sym typeface="Comfortaa"/>
              </a:rPr>
              <a:t>Thank you for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2" name="Google Shape;632;p22"/>
          <p:cNvSpPr txBox="1"/>
          <p:nvPr/>
        </p:nvSpPr>
        <p:spPr>
          <a:xfrm>
            <a:off x="3254138" y="3054638"/>
            <a:ext cx="603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Comfortaa"/>
                <a:ea typeface="Comfortaa"/>
                <a:cs typeface="Comfortaa"/>
                <a:sym typeface="Comfortaa"/>
              </a:rPr>
              <a:t>your attention </a:t>
            </a:r>
            <a:endParaRPr sz="3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3" name="Google Shape;633;p22"/>
          <p:cNvSpPr txBox="1"/>
          <p:nvPr/>
        </p:nvSpPr>
        <p:spPr>
          <a:xfrm>
            <a:off x="5911263" y="4226000"/>
            <a:ext cx="603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mfortaa"/>
                <a:ea typeface="Comfortaa"/>
                <a:cs typeface="Comfortaa"/>
                <a:sym typeface="Comfortaa"/>
              </a:rPr>
              <a:t>:)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4"/>
          <p:cNvGrpSpPr/>
          <p:nvPr/>
        </p:nvGrpSpPr>
        <p:grpSpPr>
          <a:xfrm>
            <a:off x="-8432090" y="0"/>
            <a:ext cx="11447673" cy="6858000"/>
            <a:chOff x="213096" y="0"/>
            <a:chExt cx="11447673" cy="6858000"/>
          </a:xfrm>
        </p:grpSpPr>
        <p:sp>
          <p:nvSpPr>
            <p:cNvPr id="148" name="Google Shape;148;p14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0492197" y="23374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D81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 txBox="1"/>
            <p:nvPr/>
          </p:nvSpPr>
          <p:spPr>
            <a:xfrm rot="-5400000">
              <a:off x="10341519" y="3105793"/>
              <a:ext cx="1992000" cy="646500"/>
            </a:xfrm>
            <a:prstGeom prst="rect">
              <a:avLst/>
            </a:prstGeom>
            <a:solidFill>
              <a:srgbClr val="ED81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r>
                <a:rPr b="1" i="0" lang="en-US" sz="3600" u="none" cap="none" strike="noStrik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bout</a:t>
              </a:r>
              <a:endParaRPr/>
            </a:p>
          </p:txBody>
        </p:sp>
        <p:pic>
          <p:nvPicPr>
            <p:cNvPr id="151" name="Google Shape;151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14"/>
          <p:cNvGrpSpPr/>
          <p:nvPr/>
        </p:nvGrpSpPr>
        <p:grpSpPr>
          <a:xfrm>
            <a:off x="-7474745" y="0"/>
            <a:ext cx="9961200" cy="6858000"/>
            <a:chOff x="491575" y="0"/>
            <a:chExt cx="9961200" cy="6858000"/>
          </a:xfrm>
        </p:grpSpPr>
        <p:sp>
          <p:nvSpPr>
            <p:cNvPr id="153" name="Google Shape;153;p14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9284267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4"/>
            <p:cNvSpPr txBox="1"/>
            <p:nvPr/>
          </p:nvSpPr>
          <p:spPr>
            <a:xfrm rot="-5400000">
              <a:off x="9117256" y="3189570"/>
              <a:ext cx="1992000" cy="646500"/>
            </a:xfrm>
            <a:prstGeom prst="rect">
              <a:avLst/>
            </a:prstGeom>
            <a:solidFill>
              <a:srgbClr val="5481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History</a:t>
              </a:r>
              <a:endParaRPr/>
            </a:p>
          </p:txBody>
        </p:sp>
        <p:pic>
          <p:nvPicPr>
            <p:cNvPr id="156" name="Google Shape;15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9385468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14"/>
          <p:cNvGrpSpPr/>
          <p:nvPr/>
        </p:nvGrpSpPr>
        <p:grpSpPr>
          <a:xfrm>
            <a:off x="-7612767" y="0"/>
            <a:ext cx="9574200" cy="6858000"/>
            <a:chOff x="491575" y="0"/>
            <a:chExt cx="9574200" cy="6858000"/>
          </a:xfrm>
        </p:grpSpPr>
        <p:sp>
          <p:nvSpPr>
            <p:cNvPr id="158" name="Google Shape;158;p14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897260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 txBox="1"/>
            <p:nvPr/>
          </p:nvSpPr>
          <p:spPr>
            <a:xfrm rot="-5400000">
              <a:off x="8700380" y="3235768"/>
              <a:ext cx="1992000" cy="5541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0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Operations</a:t>
              </a:r>
              <a:endParaRPr sz="3000"/>
            </a:p>
          </p:txBody>
        </p:sp>
        <p:pic>
          <p:nvPicPr>
            <p:cNvPr id="161" name="Google Shape;161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4"/>
          <p:cNvGrpSpPr/>
          <p:nvPr/>
        </p:nvGrpSpPr>
        <p:grpSpPr>
          <a:xfrm>
            <a:off x="-7265648" y="0"/>
            <a:ext cx="8692200" cy="6858000"/>
            <a:chOff x="718505" y="-1"/>
            <a:chExt cx="8692200" cy="6858000"/>
          </a:xfrm>
        </p:grpSpPr>
        <p:sp>
          <p:nvSpPr>
            <p:cNvPr id="163" name="Google Shape;163;p14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233009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4"/>
            <p:cNvSpPr txBox="1"/>
            <p:nvPr/>
          </p:nvSpPr>
          <p:spPr>
            <a:xfrm rot="-5400000">
              <a:off x="8082330" y="3189568"/>
              <a:ext cx="1992000" cy="64650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  <p:pic>
          <p:nvPicPr>
            <p:cNvPr id="166" name="Google Shape;16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14"/>
          <p:cNvGrpSpPr/>
          <p:nvPr/>
        </p:nvGrpSpPr>
        <p:grpSpPr>
          <a:xfrm>
            <a:off x="-9009519" y="-1"/>
            <a:ext cx="9927504" cy="6858000"/>
            <a:chOff x="-9337032" y="-1"/>
            <a:chExt cx="9927504" cy="6858000"/>
          </a:xfrm>
        </p:grpSpPr>
        <p:sp>
          <p:nvSpPr>
            <p:cNvPr id="168" name="Google Shape;168;p14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-577928" y="2337438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4"/>
            <p:cNvSpPr txBox="1"/>
            <p:nvPr/>
          </p:nvSpPr>
          <p:spPr>
            <a:xfrm rot="-5400000">
              <a:off x="-807432" y="3258866"/>
              <a:ext cx="1992000" cy="5079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7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Applications</a:t>
              </a:r>
              <a:endParaRPr sz="500"/>
            </a:p>
          </p:txBody>
        </p:sp>
        <p:pic>
          <p:nvPicPr>
            <p:cNvPr id="171" name="Google Shape;171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14"/>
          <p:cNvGrpSpPr/>
          <p:nvPr/>
        </p:nvGrpSpPr>
        <p:grpSpPr>
          <a:xfrm>
            <a:off x="-9558883" y="0"/>
            <a:ext cx="9927504" cy="6858000"/>
            <a:chOff x="-9946280" y="0"/>
            <a:chExt cx="9927504" cy="6858000"/>
          </a:xfrm>
        </p:grpSpPr>
        <p:sp>
          <p:nvSpPr>
            <p:cNvPr id="173" name="Google Shape;173;p14"/>
            <p:cNvSpPr/>
            <p:nvPr/>
          </p:nvSpPr>
          <p:spPr>
            <a:xfrm>
              <a:off x="-9946280" y="0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-1187176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4"/>
            <p:cNvSpPr txBox="1"/>
            <p:nvPr/>
          </p:nvSpPr>
          <p:spPr>
            <a:xfrm rot="-5400000">
              <a:off x="-1347381" y="3189568"/>
              <a:ext cx="1992000" cy="6465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Thanks</a:t>
              </a:r>
              <a:endParaRPr/>
            </a:p>
          </p:txBody>
        </p:sp>
        <p:pic>
          <p:nvPicPr>
            <p:cNvPr id="176" name="Google Shape;176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-1065747" y="3382670"/>
              <a:ext cx="376353" cy="3763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14"/>
          <p:cNvSpPr txBox="1"/>
          <p:nvPr/>
        </p:nvSpPr>
        <p:spPr>
          <a:xfrm>
            <a:off x="5021188" y="1602375"/>
            <a:ext cx="4262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Pulsed Radar</a:t>
            </a:r>
            <a:endParaRPr b="1"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11023425" y="2174364"/>
            <a:ext cx="1168400" cy="2360918"/>
          </a:xfrm>
          <a:custGeom>
            <a:rect b="b" l="l" r="r" t="t"/>
            <a:pathLst>
              <a:path extrusionOk="0" h="2360918" w="116840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 rot="-5400000">
            <a:off x="10872584" y="3031568"/>
            <a:ext cx="1992000" cy="64650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</a:t>
            </a:r>
            <a:r>
              <a:rPr b="1" lang="en-US" sz="36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itle</a:t>
            </a:r>
            <a:endParaRPr/>
          </a:p>
        </p:txBody>
      </p:sp>
      <p:pic>
        <p:nvPicPr>
          <p:cNvPr id="180" name="Google Shape;18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11264977" y="3226629"/>
            <a:ext cx="363427" cy="31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-3435" y="0"/>
            <a:ext cx="12192000" cy="6858000"/>
          </a:xfrm>
          <a:prstGeom prst="rect">
            <a:avLst/>
          </a:prstGeom>
          <a:blipFill rotWithShape="1">
            <a:blip r:embed="rId3">
              <a:alphaModFix amt="65000"/>
            </a:blip>
            <a:stretch>
              <a:fillRect b="0" l="0" r="0" t="0"/>
            </a:stretch>
          </a:blipFill>
          <a:ln>
            <a:noFill/>
          </a:ln>
          <a:effectLst>
            <a:outerShdw blurRad="215900" sx="101000" rotWithShape="0" algn="ctr" dist="38100" sy="101000">
              <a:srgbClr val="3F3F3F">
                <a:alpha val="2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11020165" y="2248541"/>
            <a:ext cx="1168400" cy="2360918"/>
          </a:xfrm>
          <a:custGeom>
            <a:rect b="b" l="l" r="r" t="t"/>
            <a:pathLst>
              <a:path extrusionOk="0" h="2360918" w="116840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 rot="-5400000">
            <a:off x="10869484" y="3105793"/>
            <a:ext cx="1992000" cy="64650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</a:t>
            </a:r>
            <a:r>
              <a:rPr b="1" lang="en-US" sz="36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itle</a:t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1188777" y="3379029"/>
            <a:ext cx="363427" cy="31467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5"/>
          <p:cNvSpPr/>
          <p:nvPr/>
        </p:nvSpPr>
        <p:spPr>
          <a:xfrm>
            <a:off x="248724" y="18660"/>
            <a:ext cx="114474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10527825" y="2356101"/>
            <a:ext cx="1168400" cy="2360918"/>
          </a:xfrm>
          <a:custGeom>
            <a:rect b="b" l="l" r="r" t="t"/>
            <a:pathLst>
              <a:path extrusionOk="0" h="2360918" w="116840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ED81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 rot="-5400000">
            <a:off x="10377144" y="3208226"/>
            <a:ext cx="1992000" cy="646500"/>
          </a:xfrm>
          <a:prstGeom prst="rect">
            <a:avLst/>
          </a:prstGeom>
          <a:solidFill>
            <a:srgbClr val="ED813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b="1" lang="en-US" sz="36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bout</a:t>
            </a:r>
            <a:endParaRPr/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0636561" y="3266133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/>
          <p:nvPr/>
        </p:nvSpPr>
        <p:spPr>
          <a:xfrm>
            <a:off x="-7154134" y="18659"/>
            <a:ext cx="99612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1638558" y="2356099"/>
            <a:ext cx="1168400" cy="2360918"/>
          </a:xfrm>
          <a:custGeom>
            <a:rect b="b" l="l" r="r" t="t"/>
            <a:pathLst>
              <a:path extrusionOk="0" h="2360918" w="116840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 rot="-5400000">
            <a:off x="1471547" y="3208229"/>
            <a:ext cx="1992000" cy="6465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History</a:t>
            </a:r>
            <a:endParaRPr/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206358" y="3266132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/>
          <p:nvPr/>
        </p:nvSpPr>
        <p:spPr>
          <a:xfrm>
            <a:off x="-7282265" y="18659"/>
            <a:ext cx="95742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1123420" y="2356099"/>
            <a:ext cx="1168400" cy="2360918"/>
          </a:xfrm>
          <a:custGeom>
            <a:rect b="b" l="l" r="r" t="t"/>
            <a:pathLst>
              <a:path extrusionOk="0" h="2360918" w="116840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 rot="-5400000">
            <a:off x="926541" y="3254427"/>
            <a:ext cx="1992000" cy="554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Operations</a:t>
            </a:r>
            <a:endParaRPr sz="800"/>
          </a:p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685029" y="3266132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/>
          <p:nvPr/>
        </p:nvSpPr>
        <p:spPr>
          <a:xfrm>
            <a:off x="-6859411" y="18658"/>
            <a:ext cx="86922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655094" y="2356098"/>
            <a:ext cx="1168400" cy="2360918"/>
          </a:xfrm>
          <a:custGeom>
            <a:rect b="b" l="l" r="r" t="t"/>
            <a:pathLst>
              <a:path extrusionOk="0" h="2360918" w="116840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 rot="-5400000">
            <a:off x="504414" y="3208227"/>
            <a:ext cx="1992000" cy="6465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Types</a:t>
            </a:r>
            <a:endParaRPr/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52957" y="3266132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5"/>
          <p:cNvSpPr/>
          <p:nvPr/>
        </p:nvSpPr>
        <p:spPr>
          <a:xfrm>
            <a:off x="-8539750" y="18658"/>
            <a:ext cx="99234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219354" y="2356097"/>
            <a:ext cx="1168400" cy="2360918"/>
          </a:xfrm>
          <a:custGeom>
            <a:rect b="b" l="l" r="r" t="t"/>
            <a:pathLst>
              <a:path extrusionOk="0" h="2360918" w="116840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 rot="-5400000">
            <a:off x="-10151" y="3277525"/>
            <a:ext cx="1992000" cy="5079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7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Applications</a:t>
            </a:r>
            <a:endParaRPr sz="500"/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380430" y="3266132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5"/>
          <p:cNvSpPr/>
          <p:nvPr/>
        </p:nvSpPr>
        <p:spPr>
          <a:xfrm>
            <a:off x="-9014748" y="18659"/>
            <a:ext cx="99234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-255644" y="2356098"/>
            <a:ext cx="1168400" cy="2360918"/>
          </a:xfrm>
          <a:custGeom>
            <a:rect b="b" l="l" r="r" t="t"/>
            <a:pathLst>
              <a:path extrusionOk="0" h="2360918" w="116840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 rot="-5400000">
            <a:off x="-415849" y="3208227"/>
            <a:ext cx="1992000" cy="646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</a:t>
            </a:r>
            <a:endParaRPr/>
          </a:p>
        </p:txBody>
      </p:sp>
      <p:grpSp>
        <p:nvGrpSpPr>
          <p:cNvPr id="213" name="Google Shape;213;p15"/>
          <p:cNvGrpSpPr/>
          <p:nvPr/>
        </p:nvGrpSpPr>
        <p:grpSpPr>
          <a:xfrm>
            <a:off x="1758432" y="3010079"/>
            <a:ext cx="4795800" cy="2135552"/>
            <a:chOff x="1758432" y="3010079"/>
            <a:chExt cx="4795800" cy="2135552"/>
          </a:xfrm>
        </p:grpSpPr>
        <p:sp>
          <p:nvSpPr>
            <p:cNvPr id="214" name="Google Shape;214;p15"/>
            <p:cNvSpPr txBox="1"/>
            <p:nvPr/>
          </p:nvSpPr>
          <p:spPr>
            <a:xfrm>
              <a:off x="2409111" y="3010079"/>
              <a:ext cx="291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MESSAGE FROM</a:t>
              </a:r>
              <a:endParaRPr sz="600"/>
            </a:p>
          </p:txBody>
        </p:sp>
        <p:sp>
          <p:nvSpPr>
            <p:cNvPr id="215" name="Google Shape;215;p15"/>
            <p:cNvSpPr txBox="1"/>
            <p:nvPr/>
          </p:nvSpPr>
          <p:spPr>
            <a:xfrm>
              <a:off x="2950701" y="3415441"/>
              <a:ext cx="187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Noureldin</a:t>
              </a:r>
              <a:endParaRPr sz="2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6" name="Google Shape;216;p15"/>
            <p:cNvSpPr txBox="1"/>
            <p:nvPr/>
          </p:nvSpPr>
          <p:spPr>
            <a:xfrm>
              <a:off x="2416051" y="3739154"/>
              <a:ext cx="3183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Tuxedos Reporter</a:t>
              </a:r>
              <a:endParaRPr sz="600"/>
            </a:p>
          </p:txBody>
        </p:sp>
        <p:sp>
          <p:nvSpPr>
            <p:cNvPr id="217" name="Google Shape;217;p15"/>
            <p:cNvSpPr txBox="1"/>
            <p:nvPr/>
          </p:nvSpPr>
          <p:spPr>
            <a:xfrm>
              <a:off x="1758432" y="4068331"/>
              <a:ext cx="47958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We have been working over </a:t>
              </a:r>
              <a:endParaRPr sz="16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this project seeking your welfare </a:t>
              </a:r>
              <a:endParaRPr sz="16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and we would be grateful</a:t>
              </a:r>
              <a:endParaRPr sz="16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to know your feedback.</a:t>
              </a:r>
              <a:endParaRPr sz="900"/>
            </a:p>
          </p:txBody>
        </p:sp>
      </p:grpSp>
      <p:pic>
        <p:nvPicPr>
          <p:cNvPr id="218" name="Google Shape;218;p15"/>
          <p:cNvPicPr preferRelativeResize="0"/>
          <p:nvPr/>
        </p:nvPicPr>
        <p:blipFill rotWithShape="1">
          <a:blip r:embed="rId6">
            <a:alphaModFix/>
          </a:blip>
          <a:srcRect b="1943" l="4760" r="-4760" t="1382"/>
          <a:stretch/>
        </p:blipFill>
        <p:spPr>
          <a:xfrm>
            <a:off x="3194325" y="203575"/>
            <a:ext cx="1632600" cy="280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9" name="Google Shape;219;p15"/>
          <p:cNvPicPr preferRelativeResize="0"/>
          <p:nvPr/>
        </p:nvPicPr>
        <p:blipFill rotWithShape="1">
          <a:blip r:embed="rId7">
            <a:alphaModFix/>
          </a:blip>
          <a:srcRect b="12800" l="11932" r="16058" t="28640"/>
          <a:stretch/>
        </p:blipFill>
        <p:spPr>
          <a:xfrm>
            <a:off x="8127075" y="222303"/>
            <a:ext cx="1773900" cy="2565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0" name="Google Shape;220;p15"/>
          <p:cNvGrpSpPr/>
          <p:nvPr/>
        </p:nvGrpSpPr>
        <p:grpSpPr>
          <a:xfrm>
            <a:off x="7816983" y="2985564"/>
            <a:ext cx="2989322" cy="1746421"/>
            <a:chOff x="7816983" y="2985564"/>
            <a:chExt cx="2989322" cy="1746421"/>
          </a:xfrm>
        </p:grpSpPr>
        <p:sp>
          <p:nvSpPr>
            <p:cNvPr id="221" name="Google Shape;221;p15"/>
            <p:cNvSpPr txBox="1"/>
            <p:nvPr/>
          </p:nvSpPr>
          <p:spPr>
            <a:xfrm>
              <a:off x="8167591" y="2985564"/>
              <a:ext cx="239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MESSAGE FROM</a:t>
              </a:r>
              <a:endParaRPr sz="600"/>
            </a:p>
          </p:txBody>
        </p:sp>
        <p:sp>
          <p:nvSpPr>
            <p:cNvPr id="222" name="Google Shape;222;p15"/>
            <p:cNvSpPr txBox="1"/>
            <p:nvPr/>
          </p:nvSpPr>
          <p:spPr>
            <a:xfrm>
              <a:off x="8594757" y="3381401"/>
              <a:ext cx="154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Omar</a:t>
              </a:r>
              <a:endParaRPr sz="2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3" name="Google Shape;223;p15"/>
            <p:cNvSpPr txBox="1"/>
            <p:nvPr/>
          </p:nvSpPr>
          <p:spPr>
            <a:xfrm>
              <a:off x="8192705" y="3756715"/>
              <a:ext cx="2613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Tuxedos Coder</a:t>
              </a:r>
              <a:endParaRPr sz="600"/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7816983" y="4146985"/>
              <a:ext cx="2989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Don’t Waste your Time, </a:t>
              </a:r>
              <a:endParaRPr sz="16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We are here to help! </a:t>
              </a:r>
              <a:endParaRPr sz="900"/>
            </a:p>
          </p:txBody>
        </p:sp>
      </p:grpSp>
      <p:pic>
        <p:nvPicPr>
          <p:cNvPr id="225" name="Google Shape;225;p15"/>
          <p:cNvPicPr preferRelativeResize="0"/>
          <p:nvPr/>
        </p:nvPicPr>
        <p:blipFill rotWithShape="1">
          <a:blip r:embed="rId8">
            <a:alphaModFix/>
          </a:blip>
          <a:srcRect b="0" l="23205" r="23200" t="0"/>
          <a:stretch/>
        </p:blipFill>
        <p:spPr>
          <a:xfrm>
            <a:off x="5747700" y="238425"/>
            <a:ext cx="1447500" cy="26709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6" name="Google Shape;226;p15"/>
          <p:cNvGrpSpPr/>
          <p:nvPr/>
        </p:nvGrpSpPr>
        <p:grpSpPr>
          <a:xfrm>
            <a:off x="4991411" y="3010079"/>
            <a:ext cx="3461375" cy="1724091"/>
            <a:chOff x="5067611" y="3010079"/>
            <a:chExt cx="3461375" cy="1724091"/>
          </a:xfrm>
        </p:grpSpPr>
        <p:sp>
          <p:nvSpPr>
            <p:cNvPr id="227" name="Google Shape;227;p15"/>
            <p:cNvSpPr txBox="1"/>
            <p:nvPr/>
          </p:nvSpPr>
          <p:spPr>
            <a:xfrm>
              <a:off x="5067611" y="3010079"/>
              <a:ext cx="291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MESSAGE FROM</a:t>
              </a:r>
              <a:endParaRPr sz="600"/>
            </a:p>
          </p:txBody>
        </p:sp>
        <p:sp>
          <p:nvSpPr>
            <p:cNvPr id="228" name="Google Shape;228;p15"/>
            <p:cNvSpPr txBox="1"/>
            <p:nvPr/>
          </p:nvSpPr>
          <p:spPr>
            <a:xfrm>
              <a:off x="5747704" y="3410285"/>
              <a:ext cx="164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Ahmed Adel</a:t>
              </a:r>
              <a:endParaRPr sz="2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9" name="Google Shape;229;p15"/>
            <p:cNvSpPr txBox="1"/>
            <p:nvPr/>
          </p:nvSpPr>
          <p:spPr>
            <a:xfrm>
              <a:off x="5333986" y="4149170"/>
              <a:ext cx="3195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The Best way to understand</a:t>
              </a:r>
              <a:endParaRPr sz="16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others is through communication!</a:t>
              </a:r>
              <a:endParaRPr sz="16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0" name="Google Shape;230;p15"/>
            <p:cNvSpPr txBox="1"/>
            <p:nvPr/>
          </p:nvSpPr>
          <p:spPr>
            <a:xfrm>
              <a:off x="5396080" y="3734265"/>
              <a:ext cx="2613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Tuxedos Visualizer</a:t>
              </a:r>
              <a:endParaRPr sz="600"/>
            </a:p>
          </p:txBody>
        </p:sp>
      </p:grpSp>
      <p:pic>
        <p:nvPicPr>
          <p:cNvPr id="231" name="Google Shape;231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5400000">
            <a:off x="-172615" y="3382679"/>
            <a:ext cx="376353" cy="37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16"/>
          <p:cNvGrpSpPr/>
          <p:nvPr/>
        </p:nvGrpSpPr>
        <p:grpSpPr>
          <a:xfrm>
            <a:off x="-22096" y="18661"/>
            <a:ext cx="12192169" cy="6858000"/>
            <a:chOff x="-3435" y="0"/>
            <a:chExt cx="12192169" cy="6858000"/>
          </a:xfrm>
        </p:grpSpPr>
        <p:sp>
          <p:nvSpPr>
            <p:cNvPr id="238" name="Google Shape;238;p16"/>
            <p:cNvSpPr/>
            <p:nvPr/>
          </p:nvSpPr>
          <p:spPr>
            <a:xfrm>
              <a:off x="-3435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 amt="65000"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215900" sx="101000" rotWithShape="0" algn="ctr" dist="38100" sy="101000">
                <a:srgbClr val="3F3F3F">
                  <a:alpha val="2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11020165" y="22485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6"/>
            <p:cNvSpPr txBox="1"/>
            <p:nvPr/>
          </p:nvSpPr>
          <p:spPr>
            <a:xfrm rot="-5400000">
              <a:off x="10869484" y="3105793"/>
              <a:ext cx="1992000" cy="646500"/>
            </a:xfrm>
            <a:prstGeom prst="rect">
              <a:avLst/>
            </a:prstGeom>
            <a:solidFill>
              <a:srgbClr val="1E4E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itle</a:t>
              </a:r>
              <a:endParaRPr/>
            </a:p>
          </p:txBody>
        </p:sp>
        <p:pic>
          <p:nvPicPr>
            <p:cNvPr id="241" name="Google Shape;24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1188777" y="3379029"/>
              <a:ext cx="363427" cy="3146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16"/>
          <p:cNvGrpSpPr/>
          <p:nvPr/>
        </p:nvGrpSpPr>
        <p:grpSpPr>
          <a:xfrm>
            <a:off x="175643" y="-37323"/>
            <a:ext cx="11564265" cy="6923151"/>
            <a:chOff x="213096" y="0"/>
            <a:chExt cx="11447501" cy="6858000"/>
          </a:xfrm>
        </p:grpSpPr>
        <p:sp>
          <p:nvSpPr>
            <p:cNvPr id="243" name="Google Shape;243;p16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10492197" y="23374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D81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 rot="-5400000">
              <a:off x="10338216" y="3192866"/>
              <a:ext cx="1992000" cy="639900"/>
            </a:xfrm>
            <a:prstGeom prst="rect">
              <a:avLst/>
            </a:prstGeom>
            <a:solidFill>
              <a:srgbClr val="ED81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bout</a:t>
              </a:r>
              <a:endParaRPr/>
            </a:p>
          </p:txBody>
        </p:sp>
        <p:pic>
          <p:nvPicPr>
            <p:cNvPr id="246" name="Google Shape;24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16"/>
          <p:cNvGrpSpPr/>
          <p:nvPr/>
        </p:nvGrpSpPr>
        <p:grpSpPr>
          <a:xfrm>
            <a:off x="1270377" y="-74150"/>
            <a:ext cx="10089154" cy="6923151"/>
            <a:chOff x="491575" y="0"/>
            <a:chExt cx="9965580" cy="6858000"/>
          </a:xfrm>
        </p:grpSpPr>
        <p:sp>
          <p:nvSpPr>
            <p:cNvPr id="248" name="Google Shape;248;p16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9284267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6"/>
            <p:cNvSpPr txBox="1"/>
            <p:nvPr/>
          </p:nvSpPr>
          <p:spPr>
            <a:xfrm rot="-5400000">
              <a:off x="9160555" y="3212220"/>
              <a:ext cx="1954800" cy="638400"/>
            </a:xfrm>
            <a:prstGeom prst="rect">
              <a:avLst/>
            </a:prstGeom>
            <a:solidFill>
              <a:srgbClr val="5481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History</a:t>
              </a:r>
              <a:endParaRPr/>
            </a:p>
          </p:txBody>
        </p:sp>
      </p:grpSp>
      <p:pic>
        <p:nvPicPr>
          <p:cNvPr id="251" name="Google Shape;25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10193352" y="3419992"/>
            <a:ext cx="387729" cy="38772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6"/>
          <p:cNvSpPr/>
          <p:nvPr/>
        </p:nvSpPr>
        <p:spPr>
          <a:xfrm>
            <a:off x="2444650" y="1857209"/>
            <a:ext cx="1207800" cy="1675500"/>
          </a:xfrm>
          <a:prstGeom prst="rect">
            <a:avLst/>
          </a:prstGeom>
          <a:solidFill>
            <a:srgbClr val="F612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6"/>
          <p:cNvSpPr txBox="1"/>
          <p:nvPr/>
        </p:nvSpPr>
        <p:spPr>
          <a:xfrm>
            <a:off x="2444650" y="1977802"/>
            <a:ext cx="1207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1888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2444650" y="2563619"/>
            <a:ext cx="1207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255" name="Google Shape;255;p16"/>
          <p:cNvGrpSpPr/>
          <p:nvPr/>
        </p:nvGrpSpPr>
        <p:grpSpPr>
          <a:xfrm>
            <a:off x="2444650" y="2688841"/>
            <a:ext cx="1219320" cy="3262145"/>
            <a:chOff x="1682650" y="2688841"/>
            <a:chExt cx="1219320" cy="3262145"/>
          </a:xfrm>
        </p:grpSpPr>
        <p:sp>
          <p:nvSpPr>
            <p:cNvPr id="256" name="Google Shape;256;p16"/>
            <p:cNvSpPr/>
            <p:nvPr/>
          </p:nvSpPr>
          <p:spPr>
            <a:xfrm flipH="1" rot="10800000">
              <a:off x="1682650" y="2688841"/>
              <a:ext cx="1207474" cy="3262145"/>
            </a:xfrm>
            <a:custGeom>
              <a:rect b="b" l="l" r="r" t="t"/>
              <a:pathLst>
                <a:path extrusionOk="0" h="3320249" w="1376039">
                  <a:moveTo>
                    <a:pt x="0" y="3320249"/>
                  </a:moveTo>
                  <a:lnTo>
                    <a:pt x="341236" y="3320249"/>
                  </a:lnTo>
                  <a:lnTo>
                    <a:pt x="327081" y="3274650"/>
                  </a:lnTo>
                  <a:cubicBezTo>
                    <a:pt x="322173" y="3250667"/>
                    <a:pt x="319596" y="3225834"/>
                    <a:pt x="319596" y="3200400"/>
                  </a:cubicBezTo>
                  <a:cubicBezTo>
                    <a:pt x="319596" y="2996925"/>
                    <a:pt x="484545" y="2831976"/>
                    <a:pt x="688020" y="2831976"/>
                  </a:cubicBezTo>
                  <a:cubicBezTo>
                    <a:pt x="891495" y="2831976"/>
                    <a:pt x="1056444" y="2996925"/>
                    <a:pt x="1056444" y="3200400"/>
                  </a:cubicBezTo>
                  <a:cubicBezTo>
                    <a:pt x="1056444" y="3225834"/>
                    <a:pt x="1053867" y="3250667"/>
                    <a:pt x="1048959" y="3274650"/>
                  </a:cubicBezTo>
                  <a:lnTo>
                    <a:pt x="1034804" y="3320249"/>
                  </a:lnTo>
                  <a:lnTo>
                    <a:pt x="1376039" y="3320249"/>
                  </a:lnTo>
                  <a:lnTo>
                    <a:pt x="1376039" y="229344"/>
                  </a:lnTo>
                  <a:cubicBezTo>
                    <a:pt x="1376039" y="102681"/>
                    <a:pt x="1273358" y="0"/>
                    <a:pt x="114669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ffectLst>
              <a:outerShdw blurRad="127000" sx="107000" rotWithShape="0" algn="ctr" sy="107000">
                <a:srgbClr val="000000">
                  <a:alpha val="2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1694171" y="3121531"/>
              <a:ext cx="1207800" cy="24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300">
                  <a:solidFill>
                    <a:srgbClr val="1F3864"/>
                  </a:solidFill>
                </a:rPr>
                <a:t>Hertz was eager to experiment maxwell’s </a:t>
              </a:r>
              <a:r>
                <a:rPr lang="en-US" sz="1300">
                  <a:solidFill>
                    <a:srgbClr val="1F3864"/>
                  </a:solidFill>
                </a:rPr>
                <a:t>theory</a:t>
              </a:r>
              <a:r>
                <a:rPr lang="en-US" sz="1300">
                  <a:solidFill>
                    <a:srgbClr val="1F3864"/>
                  </a:solidFill>
                </a:rPr>
                <a:t> stating that radio waves could be reflected from metallic objects and refracted by dielectric mediums</a:t>
              </a:r>
              <a:endParaRPr sz="1300"/>
            </a:p>
          </p:txBody>
        </p:sp>
      </p:grpSp>
      <p:sp>
        <p:nvSpPr>
          <p:cNvPr id="258" name="Google Shape;258;p16"/>
          <p:cNvSpPr/>
          <p:nvPr/>
        </p:nvSpPr>
        <p:spPr>
          <a:xfrm>
            <a:off x="4076575" y="1857209"/>
            <a:ext cx="1207800" cy="1603200"/>
          </a:xfrm>
          <a:prstGeom prst="rect">
            <a:avLst/>
          </a:prstGeom>
          <a:solidFill>
            <a:srgbClr val="6017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4091238" y="1977793"/>
            <a:ext cx="1207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1904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4088096" y="2527772"/>
            <a:ext cx="1207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261" name="Google Shape;261;p16"/>
          <p:cNvGrpSpPr/>
          <p:nvPr/>
        </p:nvGrpSpPr>
        <p:grpSpPr>
          <a:xfrm>
            <a:off x="4076575" y="2569186"/>
            <a:ext cx="1207800" cy="3361752"/>
            <a:chOff x="3466975" y="2569186"/>
            <a:chExt cx="1207800" cy="3361752"/>
          </a:xfrm>
        </p:grpSpPr>
        <p:sp>
          <p:nvSpPr>
            <p:cNvPr id="262" name="Google Shape;262;p16"/>
            <p:cNvSpPr/>
            <p:nvPr/>
          </p:nvSpPr>
          <p:spPr>
            <a:xfrm flipH="1" rot="10800000">
              <a:off x="3466975" y="2569186"/>
              <a:ext cx="1207474" cy="3361752"/>
            </a:xfrm>
            <a:custGeom>
              <a:rect b="b" l="l" r="r" t="t"/>
              <a:pathLst>
                <a:path extrusionOk="0" h="3320249" w="1376039">
                  <a:moveTo>
                    <a:pt x="0" y="3320249"/>
                  </a:moveTo>
                  <a:lnTo>
                    <a:pt x="341236" y="3320249"/>
                  </a:lnTo>
                  <a:lnTo>
                    <a:pt x="327081" y="3274650"/>
                  </a:lnTo>
                  <a:cubicBezTo>
                    <a:pt x="322173" y="3250667"/>
                    <a:pt x="319596" y="3225834"/>
                    <a:pt x="319596" y="3200400"/>
                  </a:cubicBezTo>
                  <a:cubicBezTo>
                    <a:pt x="319596" y="2996925"/>
                    <a:pt x="484545" y="2831976"/>
                    <a:pt x="688020" y="2831976"/>
                  </a:cubicBezTo>
                  <a:cubicBezTo>
                    <a:pt x="891495" y="2831976"/>
                    <a:pt x="1056444" y="2996925"/>
                    <a:pt x="1056444" y="3200400"/>
                  </a:cubicBezTo>
                  <a:cubicBezTo>
                    <a:pt x="1056444" y="3225834"/>
                    <a:pt x="1053867" y="3250667"/>
                    <a:pt x="1048959" y="3274650"/>
                  </a:cubicBezTo>
                  <a:lnTo>
                    <a:pt x="1034804" y="3320249"/>
                  </a:lnTo>
                  <a:lnTo>
                    <a:pt x="1376039" y="3320249"/>
                  </a:lnTo>
                  <a:lnTo>
                    <a:pt x="1376039" y="229344"/>
                  </a:lnTo>
                  <a:cubicBezTo>
                    <a:pt x="1376039" y="102681"/>
                    <a:pt x="1273358" y="0"/>
                    <a:pt x="114669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ffectLst>
              <a:outerShdw blurRad="127000" sx="107000" rotWithShape="0" algn="ctr" sy="107000">
                <a:srgbClr val="000000">
                  <a:alpha val="2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3466975" y="3175493"/>
              <a:ext cx="1207800" cy="24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>
                  <a:solidFill>
                    <a:srgbClr val="1F3864"/>
                  </a:solidFill>
                </a:rPr>
                <a:t> The german engineer Christiam Hulsmeyer applied this concepts to build an obstacle </a:t>
              </a:r>
              <a:r>
                <a:rPr lang="en-US">
                  <a:solidFill>
                    <a:srgbClr val="1F3864"/>
                  </a:solidFill>
                </a:rPr>
                <a:t>detector</a:t>
              </a:r>
              <a:r>
                <a:rPr lang="en-US">
                  <a:solidFill>
                    <a:srgbClr val="1F3864"/>
                  </a:solidFill>
                </a:rPr>
                <a:t> and ship navigation device,</a:t>
              </a:r>
              <a:endParaRPr sz="500"/>
            </a:p>
          </p:txBody>
        </p:sp>
      </p:grpSp>
      <p:sp>
        <p:nvSpPr>
          <p:cNvPr id="264" name="Google Shape;264;p16"/>
          <p:cNvSpPr/>
          <p:nvPr/>
        </p:nvSpPr>
        <p:spPr>
          <a:xfrm>
            <a:off x="5736231" y="1857209"/>
            <a:ext cx="1207800" cy="169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6"/>
          <p:cNvSpPr txBox="1"/>
          <p:nvPr/>
        </p:nvSpPr>
        <p:spPr>
          <a:xfrm>
            <a:off x="5760571" y="2490672"/>
            <a:ext cx="1207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grpSp>
        <p:nvGrpSpPr>
          <p:cNvPr id="266" name="Google Shape;266;p16"/>
          <p:cNvGrpSpPr/>
          <p:nvPr/>
        </p:nvGrpSpPr>
        <p:grpSpPr>
          <a:xfrm>
            <a:off x="5736225" y="2591423"/>
            <a:ext cx="1207800" cy="3361752"/>
            <a:chOff x="5126625" y="2591423"/>
            <a:chExt cx="1207800" cy="3361752"/>
          </a:xfrm>
        </p:grpSpPr>
        <p:sp>
          <p:nvSpPr>
            <p:cNvPr id="267" name="Google Shape;267;p16"/>
            <p:cNvSpPr/>
            <p:nvPr/>
          </p:nvSpPr>
          <p:spPr>
            <a:xfrm flipH="1" rot="10800000">
              <a:off x="5126631" y="2591423"/>
              <a:ext cx="1207474" cy="3361752"/>
            </a:xfrm>
            <a:custGeom>
              <a:rect b="b" l="l" r="r" t="t"/>
              <a:pathLst>
                <a:path extrusionOk="0" h="3320249" w="1376039">
                  <a:moveTo>
                    <a:pt x="0" y="3320249"/>
                  </a:moveTo>
                  <a:lnTo>
                    <a:pt x="341236" y="3320249"/>
                  </a:lnTo>
                  <a:lnTo>
                    <a:pt x="327081" y="3274650"/>
                  </a:lnTo>
                  <a:cubicBezTo>
                    <a:pt x="322173" y="3250667"/>
                    <a:pt x="319596" y="3225834"/>
                    <a:pt x="319596" y="3200400"/>
                  </a:cubicBezTo>
                  <a:cubicBezTo>
                    <a:pt x="319596" y="2996925"/>
                    <a:pt x="484545" y="2831976"/>
                    <a:pt x="688020" y="2831976"/>
                  </a:cubicBezTo>
                  <a:cubicBezTo>
                    <a:pt x="891495" y="2831976"/>
                    <a:pt x="1056444" y="2996925"/>
                    <a:pt x="1056444" y="3200400"/>
                  </a:cubicBezTo>
                  <a:cubicBezTo>
                    <a:pt x="1056444" y="3225834"/>
                    <a:pt x="1053867" y="3250667"/>
                    <a:pt x="1048959" y="3274650"/>
                  </a:cubicBezTo>
                  <a:lnTo>
                    <a:pt x="1034804" y="3320249"/>
                  </a:lnTo>
                  <a:lnTo>
                    <a:pt x="1376039" y="3320249"/>
                  </a:lnTo>
                  <a:lnTo>
                    <a:pt x="1376039" y="229344"/>
                  </a:lnTo>
                  <a:cubicBezTo>
                    <a:pt x="1376039" y="102681"/>
                    <a:pt x="1273358" y="0"/>
                    <a:pt x="114669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ffectLst>
              <a:outerShdw blurRad="127000" sx="107000" rotWithShape="0" algn="ctr" sy="107000">
                <a:srgbClr val="000000">
                  <a:alpha val="2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6"/>
            <p:cNvSpPr txBox="1"/>
            <p:nvPr/>
          </p:nvSpPr>
          <p:spPr>
            <a:xfrm>
              <a:off x="5126625" y="3197724"/>
              <a:ext cx="1207800" cy="27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ED7D31"/>
                  </a:solidFill>
                  <a:latin typeface="Calibri"/>
                  <a:ea typeface="Calibri"/>
                  <a:cs typeface="Calibri"/>
                  <a:sym typeface="Calibri"/>
                </a:rPr>
                <a:t>L.A.</a:t>
              </a:r>
              <a:r>
                <a:rPr b="0" i="0" lang="en-US" sz="1600" u="none" cap="none" strike="noStrike">
                  <a:solidFill>
                    <a:srgbClr val="ED7D31"/>
                  </a:solidFill>
                  <a:latin typeface="Calibri"/>
                  <a:ea typeface="Calibri"/>
                  <a:cs typeface="Calibri"/>
                  <a:sym typeface="Calibri"/>
                </a:rPr>
                <a:t>Hyl</a:t>
              </a:r>
              <a:r>
                <a:rPr lang="en-US" sz="1600">
                  <a:solidFill>
                    <a:srgbClr val="ED7D31"/>
                  </a:solidFill>
                  <a:latin typeface="Calibri"/>
                  <a:ea typeface="Calibri"/>
                  <a:cs typeface="Calibri"/>
                  <a:sym typeface="Calibri"/>
                </a:rPr>
                <a:t>and observed a </a:t>
              </a:r>
              <a:r>
                <a:rPr lang="en-US" sz="1600">
                  <a:solidFill>
                    <a:srgbClr val="ED7D31"/>
                  </a:solidFill>
                  <a:latin typeface="Calibri"/>
                  <a:ea typeface="Calibri"/>
                  <a:cs typeface="Calibri"/>
                  <a:sym typeface="Calibri"/>
                </a:rPr>
                <a:t>fluctuation</a:t>
              </a:r>
              <a:r>
                <a:rPr lang="en-US" sz="1600">
                  <a:solidFill>
                    <a:srgbClr val="ED7D31"/>
                  </a:solidFill>
                  <a:latin typeface="Calibri"/>
                  <a:ea typeface="Calibri"/>
                  <a:cs typeface="Calibri"/>
                  <a:sym typeface="Calibri"/>
                </a:rPr>
                <a:t> in the received signal when an aircraft flew through </a:t>
              </a:r>
              <a:r>
                <a:rPr lang="en-US" sz="1600">
                  <a:solidFill>
                    <a:srgbClr val="ED7D31"/>
                  </a:solidFill>
                  <a:latin typeface="Calibri"/>
                  <a:ea typeface="Calibri"/>
                  <a:cs typeface="Calibri"/>
                  <a:sym typeface="Calibri"/>
                </a:rPr>
                <a:t>transmitted</a:t>
              </a:r>
              <a:r>
                <a:rPr lang="en-US" sz="1600">
                  <a:solidFill>
                    <a:srgbClr val="ED7D31"/>
                  </a:solidFill>
                  <a:latin typeface="Calibri"/>
                  <a:ea typeface="Calibri"/>
                  <a:cs typeface="Calibri"/>
                  <a:sym typeface="Calibri"/>
                </a:rPr>
                <a:t> signal.</a:t>
              </a:r>
              <a:endParaRPr sz="1300"/>
            </a:p>
          </p:txBody>
        </p:sp>
      </p:grpSp>
      <p:sp>
        <p:nvSpPr>
          <p:cNvPr id="269" name="Google Shape;269;p16"/>
          <p:cNvSpPr/>
          <p:nvPr/>
        </p:nvSpPr>
        <p:spPr>
          <a:xfrm>
            <a:off x="8847681" y="1857210"/>
            <a:ext cx="1207800" cy="15549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8847681" y="1857209"/>
            <a:ext cx="1207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1942</a:t>
            </a:r>
            <a:endParaRPr/>
          </a:p>
        </p:txBody>
      </p:sp>
      <p:sp>
        <p:nvSpPr>
          <p:cNvPr id="271" name="Google Shape;271;p16"/>
          <p:cNvSpPr txBox="1"/>
          <p:nvPr/>
        </p:nvSpPr>
        <p:spPr>
          <a:xfrm>
            <a:off x="8859201" y="2406504"/>
            <a:ext cx="1207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grpSp>
        <p:nvGrpSpPr>
          <p:cNvPr id="272" name="Google Shape;272;p16"/>
          <p:cNvGrpSpPr/>
          <p:nvPr/>
        </p:nvGrpSpPr>
        <p:grpSpPr>
          <a:xfrm>
            <a:off x="8847681" y="2469578"/>
            <a:ext cx="1207800" cy="3461360"/>
            <a:chOff x="8695281" y="2469578"/>
            <a:chExt cx="1207800" cy="3461360"/>
          </a:xfrm>
        </p:grpSpPr>
        <p:sp>
          <p:nvSpPr>
            <p:cNvPr id="273" name="Google Shape;273;p16"/>
            <p:cNvSpPr/>
            <p:nvPr/>
          </p:nvSpPr>
          <p:spPr>
            <a:xfrm flipH="1" rot="10800000">
              <a:off x="8695281" y="2469578"/>
              <a:ext cx="1207474" cy="3461360"/>
            </a:xfrm>
            <a:custGeom>
              <a:rect b="b" l="l" r="r" t="t"/>
              <a:pathLst>
                <a:path extrusionOk="0" h="3320249" w="1376039">
                  <a:moveTo>
                    <a:pt x="0" y="3320249"/>
                  </a:moveTo>
                  <a:lnTo>
                    <a:pt x="341236" y="3320249"/>
                  </a:lnTo>
                  <a:lnTo>
                    <a:pt x="327081" y="3274650"/>
                  </a:lnTo>
                  <a:cubicBezTo>
                    <a:pt x="322173" y="3250667"/>
                    <a:pt x="319596" y="3225834"/>
                    <a:pt x="319596" y="3200400"/>
                  </a:cubicBezTo>
                  <a:cubicBezTo>
                    <a:pt x="319596" y="2996925"/>
                    <a:pt x="484545" y="2831976"/>
                    <a:pt x="688020" y="2831976"/>
                  </a:cubicBezTo>
                  <a:cubicBezTo>
                    <a:pt x="891495" y="2831976"/>
                    <a:pt x="1056444" y="2996925"/>
                    <a:pt x="1056444" y="3200400"/>
                  </a:cubicBezTo>
                  <a:cubicBezTo>
                    <a:pt x="1056444" y="3225834"/>
                    <a:pt x="1053867" y="3250667"/>
                    <a:pt x="1048959" y="3274650"/>
                  </a:cubicBezTo>
                  <a:lnTo>
                    <a:pt x="1034804" y="3320249"/>
                  </a:lnTo>
                  <a:lnTo>
                    <a:pt x="1376039" y="3320249"/>
                  </a:lnTo>
                  <a:lnTo>
                    <a:pt x="1376039" y="229344"/>
                  </a:lnTo>
                  <a:cubicBezTo>
                    <a:pt x="1376039" y="102681"/>
                    <a:pt x="1273358" y="0"/>
                    <a:pt x="114669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ffectLst>
              <a:outerShdw blurRad="127000" sx="107000" rotWithShape="0" algn="ctr" sy="107000">
                <a:srgbClr val="000000">
                  <a:alpha val="2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6"/>
            <p:cNvSpPr txBox="1"/>
            <p:nvPr/>
          </p:nvSpPr>
          <p:spPr>
            <a:xfrm>
              <a:off x="8695281" y="3127410"/>
              <a:ext cx="1207800" cy="24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World War II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Aircraft detecting radars that listen for 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acoustic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 noise from aircraft engines ignition were developed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16"/>
          <p:cNvSpPr/>
          <p:nvPr/>
        </p:nvSpPr>
        <p:spPr>
          <a:xfrm>
            <a:off x="7291956" y="1855021"/>
            <a:ext cx="1207800" cy="1695900"/>
          </a:xfrm>
          <a:prstGeom prst="rect">
            <a:avLst/>
          </a:prstGeom>
          <a:solidFill>
            <a:srgbClr val="FEC6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291956" y="1925342"/>
            <a:ext cx="1207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1930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7291956" y="2468764"/>
            <a:ext cx="1207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grpSp>
        <p:nvGrpSpPr>
          <p:cNvPr id="278" name="Google Shape;278;p16"/>
          <p:cNvGrpSpPr/>
          <p:nvPr/>
        </p:nvGrpSpPr>
        <p:grpSpPr>
          <a:xfrm>
            <a:off x="7291950" y="2589235"/>
            <a:ext cx="1207800" cy="3361752"/>
            <a:chOff x="6910950" y="2589235"/>
            <a:chExt cx="1207800" cy="3361752"/>
          </a:xfrm>
        </p:grpSpPr>
        <p:sp>
          <p:nvSpPr>
            <p:cNvPr id="279" name="Google Shape;279;p16"/>
            <p:cNvSpPr/>
            <p:nvPr/>
          </p:nvSpPr>
          <p:spPr>
            <a:xfrm flipH="1" rot="10800000">
              <a:off x="6910956" y="2589235"/>
              <a:ext cx="1207474" cy="3361752"/>
            </a:xfrm>
            <a:custGeom>
              <a:rect b="b" l="l" r="r" t="t"/>
              <a:pathLst>
                <a:path extrusionOk="0" h="3320249" w="1376039">
                  <a:moveTo>
                    <a:pt x="0" y="3320249"/>
                  </a:moveTo>
                  <a:lnTo>
                    <a:pt x="341236" y="3320249"/>
                  </a:lnTo>
                  <a:lnTo>
                    <a:pt x="327081" y="3274650"/>
                  </a:lnTo>
                  <a:cubicBezTo>
                    <a:pt x="322173" y="3250667"/>
                    <a:pt x="319596" y="3225834"/>
                    <a:pt x="319596" y="3200400"/>
                  </a:cubicBezTo>
                  <a:cubicBezTo>
                    <a:pt x="319596" y="2996925"/>
                    <a:pt x="484545" y="2831976"/>
                    <a:pt x="688020" y="2831976"/>
                  </a:cubicBezTo>
                  <a:cubicBezTo>
                    <a:pt x="891495" y="2831976"/>
                    <a:pt x="1056444" y="2996925"/>
                    <a:pt x="1056444" y="3200400"/>
                  </a:cubicBezTo>
                  <a:cubicBezTo>
                    <a:pt x="1056444" y="3225834"/>
                    <a:pt x="1053867" y="3250667"/>
                    <a:pt x="1048959" y="3274650"/>
                  </a:cubicBezTo>
                  <a:lnTo>
                    <a:pt x="1034804" y="3320249"/>
                  </a:lnTo>
                  <a:lnTo>
                    <a:pt x="1376039" y="3320249"/>
                  </a:lnTo>
                  <a:lnTo>
                    <a:pt x="1376039" y="229344"/>
                  </a:lnTo>
                  <a:cubicBezTo>
                    <a:pt x="1376039" y="102681"/>
                    <a:pt x="1273358" y="0"/>
                    <a:pt x="114669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ffectLst>
              <a:outerShdw blurRad="127000" sx="107000" rotWithShape="0" algn="ctr" sy="107000">
                <a:srgbClr val="000000">
                  <a:alpha val="2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6"/>
            <p:cNvSpPr txBox="1"/>
            <p:nvPr/>
          </p:nvSpPr>
          <p:spPr>
            <a:xfrm>
              <a:off x="6910950" y="3203475"/>
              <a:ext cx="1207800" cy="24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180878"/>
                  </a:solidFill>
                  <a:latin typeface="Calibri"/>
                  <a:ea typeface="Calibri"/>
                  <a:cs typeface="Calibri"/>
                  <a:sym typeface="Calibri"/>
                </a:rPr>
                <a:t>Long ranged military bombers carrying large payloads were developed.</a:t>
              </a:r>
              <a:endParaRPr/>
            </a:p>
          </p:txBody>
        </p:sp>
      </p:grpSp>
      <p:grpSp>
        <p:nvGrpSpPr>
          <p:cNvPr id="281" name="Google Shape;281;p16"/>
          <p:cNvGrpSpPr/>
          <p:nvPr/>
        </p:nvGrpSpPr>
        <p:grpSpPr>
          <a:xfrm>
            <a:off x="2454642" y="409089"/>
            <a:ext cx="1363254" cy="1277915"/>
            <a:chOff x="2798804" y="1491655"/>
            <a:chExt cx="1804200" cy="1804200"/>
          </a:xfrm>
        </p:grpSpPr>
        <p:sp>
          <p:nvSpPr>
            <p:cNvPr id="282" name="Google Shape;282;p16"/>
            <p:cNvSpPr/>
            <p:nvPr/>
          </p:nvSpPr>
          <p:spPr>
            <a:xfrm rot="8100000">
              <a:off x="3063023" y="1755874"/>
              <a:ext cx="1275762" cy="1275762"/>
            </a:xfrm>
            <a:prstGeom prst="teardrop">
              <a:avLst>
                <a:gd fmla="val 109962" name="adj"/>
              </a:avLst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257469" y="1948912"/>
              <a:ext cx="889800" cy="88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4021817" y="409089"/>
            <a:ext cx="1363254" cy="1277915"/>
            <a:chOff x="2798804" y="1491655"/>
            <a:chExt cx="1804200" cy="1804200"/>
          </a:xfrm>
        </p:grpSpPr>
        <p:sp>
          <p:nvSpPr>
            <p:cNvPr id="285" name="Google Shape;285;p16"/>
            <p:cNvSpPr/>
            <p:nvPr/>
          </p:nvSpPr>
          <p:spPr>
            <a:xfrm rot="8100000">
              <a:off x="3063023" y="1755874"/>
              <a:ext cx="1275762" cy="1275762"/>
            </a:xfrm>
            <a:prstGeom prst="teardrop">
              <a:avLst>
                <a:gd fmla="val 109962" name="adj"/>
              </a:avLst>
            </a:prstGeom>
            <a:solidFill>
              <a:srgbClr val="6017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257469" y="1948912"/>
              <a:ext cx="889800" cy="88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16"/>
          <p:cNvGrpSpPr/>
          <p:nvPr/>
        </p:nvGrpSpPr>
        <p:grpSpPr>
          <a:xfrm>
            <a:off x="5682842" y="409089"/>
            <a:ext cx="1363254" cy="1277915"/>
            <a:chOff x="2798804" y="1491655"/>
            <a:chExt cx="1804200" cy="1804200"/>
          </a:xfrm>
        </p:grpSpPr>
        <p:sp>
          <p:nvSpPr>
            <p:cNvPr id="288" name="Google Shape;288;p16"/>
            <p:cNvSpPr/>
            <p:nvPr/>
          </p:nvSpPr>
          <p:spPr>
            <a:xfrm rot="8100000">
              <a:off x="3063023" y="1755874"/>
              <a:ext cx="1275762" cy="1275762"/>
            </a:xfrm>
            <a:prstGeom prst="teardrop">
              <a:avLst>
                <a:gd fmla="val 109962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3257469" y="1948912"/>
              <a:ext cx="889800" cy="88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6"/>
          <p:cNvGrpSpPr/>
          <p:nvPr/>
        </p:nvGrpSpPr>
        <p:grpSpPr>
          <a:xfrm>
            <a:off x="7215742" y="409089"/>
            <a:ext cx="1363254" cy="1277915"/>
            <a:chOff x="2798804" y="1491655"/>
            <a:chExt cx="1804200" cy="1804200"/>
          </a:xfrm>
        </p:grpSpPr>
        <p:sp>
          <p:nvSpPr>
            <p:cNvPr id="291" name="Google Shape;291;p16"/>
            <p:cNvSpPr/>
            <p:nvPr/>
          </p:nvSpPr>
          <p:spPr>
            <a:xfrm rot="8100000">
              <a:off x="3063023" y="1755874"/>
              <a:ext cx="1275762" cy="1275762"/>
            </a:xfrm>
            <a:prstGeom prst="teardrop">
              <a:avLst>
                <a:gd fmla="val 109962" name="adj"/>
              </a:avLst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257469" y="1948912"/>
              <a:ext cx="889800" cy="88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8748642" y="409089"/>
            <a:ext cx="1363254" cy="1277915"/>
            <a:chOff x="2798804" y="1491655"/>
            <a:chExt cx="1804200" cy="1804200"/>
          </a:xfrm>
        </p:grpSpPr>
        <p:sp>
          <p:nvSpPr>
            <p:cNvPr id="294" name="Google Shape;294;p16"/>
            <p:cNvSpPr/>
            <p:nvPr/>
          </p:nvSpPr>
          <p:spPr>
            <a:xfrm rot="8100000">
              <a:off x="3063023" y="1755874"/>
              <a:ext cx="1275762" cy="1275762"/>
            </a:xfrm>
            <a:prstGeom prst="teardrop">
              <a:avLst>
                <a:gd fmla="val 109962" name="adj"/>
              </a:avLst>
            </a:prstGeom>
            <a:solidFill>
              <a:srgbClr val="ED81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3257469" y="1948912"/>
              <a:ext cx="889800" cy="88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16"/>
          <p:cNvSpPr txBox="1"/>
          <p:nvPr/>
        </p:nvSpPr>
        <p:spPr>
          <a:xfrm>
            <a:off x="5767638" y="1901593"/>
            <a:ext cx="1207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1922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2332897" y="6069225"/>
            <a:ext cx="136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61253"/>
                </a:solidFill>
              </a:rPr>
              <a:t>Yet NOBODY CARED!!</a:t>
            </a:r>
            <a:endParaRPr b="1" sz="100">
              <a:solidFill>
                <a:srgbClr val="F61253"/>
              </a:solidFill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3809550" y="6107475"/>
            <a:ext cx="1749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017F1"/>
                </a:solidFill>
              </a:rPr>
              <a:t>Yet no military or </a:t>
            </a:r>
            <a:r>
              <a:rPr b="1" lang="en-US">
                <a:solidFill>
                  <a:srgbClr val="6017F1"/>
                </a:solidFill>
              </a:rPr>
              <a:t>economic</a:t>
            </a:r>
            <a:r>
              <a:rPr b="1" lang="en-US">
                <a:solidFill>
                  <a:srgbClr val="6017F1"/>
                </a:solidFill>
              </a:rPr>
              <a:t> need for the radar existed!!</a:t>
            </a:r>
            <a:endParaRPr b="1" sz="100">
              <a:solidFill>
                <a:srgbClr val="6017F1"/>
              </a:solidFill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7285897" y="6069225"/>
            <a:ext cx="136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EC630"/>
                </a:solidFill>
              </a:rPr>
              <a:t>The need existed!!</a:t>
            </a:r>
            <a:endParaRPr b="1" sz="100">
              <a:solidFill>
                <a:srgbClr val="FEC630"/>
              </a:solidFill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5761897" y="6069225"/>
            <a:ext cx="136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B050"/>
                </a:solidFill>
              </a:rPr>
              <a:t>Yet NOBODY CARED!!</a:t>
            </a:r>
            <a:endParaRPr b="1" sz="100">
              <a:solidFill>
                <a:srgbClr val="00B050"/>
              </a:solidFill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8886097" y="5981475"/>
            <a:ext cx="136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Radar is now used in all countries!</a:t>
            </a:r>
            <a:endParaRPr b="1" sz="100">
              <a:solidFill>
                <a:schemeClr val="accent2"/>
              </a:solidFill>
            </a:endParaRPr>
          </a:p>
        </p:txBody>
      </p:sp>
      <p:grpSp>
        <p:nvGrpSpPr>
          <p:cNvPr id="302" name="Google Shape;302;p16"/>
          <p:cNvGrpSpPr/>
          <p:nvPr/>
        </p:nvGrpSpPr>
        <p:grpSpPr>
          <a:xfrm>
            <a:off x="-7733807" y="-18338"/>
            <a:ext cx="9574200" cy="6858000"/>
            <a:chOff x="491575" y="0"/>
            <a:chExt cx="9574200" cy="6858000"/>
          </a:xfrm>
        </p:grpSpPr>
        <p:sp>
          <p:nvSpPr>
            <p:cNvPr id="303" name="Google Shape;303;p16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8897260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6"/>
            <p:cNvSpPr txBox="1"/>
            <p:nvPr/>
          </p:nvSpPr>
          <p:spPr>
            <a:xfrm rot="-5400000">
              <a:off x="8723480" y="3212668"/>
              <a:ext cx="1992000" cy="6003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Operation</a:t>
              </a:r>
              <a:endParaRPr sz="1100"/>
            </a:p>
          </p:txBody>
        </p:sp>
        <p:pic>
          <p:nvPicPr>
            <p:cNvPr id="306" name="Google Shape;30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16"/>
          <p:cNvGrpSpPr/>
          <p:nvPr/>
        </p:nvGrpSpPr>
        <p:grpSpPr>
          <a:xfrm>
            <a:off x="-7234753" y="-18339"/>
            <a:ext cx="8692200" cy="6858000"/>
            <a:chOff x="718505" y="-1"/>
            <a:chExt cx="8692200" cy="6858000"/>
          </a:xfrm>
        </p:grpSpPr>
        <p:sp>
          <p:nvSpPr>
            <p:cNvPr id="308" name="Google Shape;308;p16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8233009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6"/>
            <p:cNvSpPr txBox="1"/>
            <p:nvPr/>
          </p:nvSpPr>
          <p:spPr>
            <a:xfrm rot="-5400000">
              <a:off x="8082330" y="3189568"/>
              <a:ext cx="1992000" cy="64650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  <p:pic>
          <p:nvPicPr>
            <p:cNvPr id="311" name="Google Shape;311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Google Shape;312;p16"/>
          <p:cNvGrpSpPr/>
          <p:nvPr/>
        </p:nvGrpSpPr>
        <p:grpSpPr>
          <a:xfrm>
            <a:off x="-8915092" y="-18339"/>
            <a:ext cx="9927504" cy="6858000"/>
            <a:chOff x="-9260832" y="-1"/>
            <a:chExt cx="9927504" cy="6858000"/>
          </a:xfrm>
        </p:grpSpPr>
        <p:sp>
          <p:nvSpPr>
            <p:cNvPr id="313" name="Google Shape;313;p16"/>
            <p:cNvSpPr/>
            <p:nvPr/>
          </p:nvSpPr>
          <p:spPr>
            <a:xfrm>
              <a:off x="-9260832" y="-1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-501728" y="2337438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6"/>
            <p:cNvSpPr txBox="1"/>
            <p:nvPr/>
          </p:nvSpPr>
          <p:spPr>
            <a:xfrm rot="-5400000">
              <a:off x="-715782" y="3243416"/>
              <a:ext cx="1992000" cy="5388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Application</a:t>
              </a:r>
              <a:endParaRPr sz="700"/>
            </a:p>
          </p:txBody>
        </p:sp>
        <p:pic>
          <p:nvPicPr>
            <p:cNvPr id="316" name="Google Shape;31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16"/>
          <p:cNvGrpSpPr/>
          <p:nvPr/>
        </p:nvGrpSpPr>
        <p:grpSpPr>
          <a:xfrm>
            <a:off x="-9390090" y="-18338"/>
            <a:ext cx="9927504" cy="6858000"/>
            <a:chOff x="-9946280" y="0"/>
            <a:chExt cx="9927504" cy="6858000"/>
          </a:xfrm>
        </p:grpSpPr>
        <p:sp>
          <p:nvSpPr>
            <p:cNvPr id="318" name="Google Shape;318;p16"/>
            <p:cNvSpPr/>
            <p:nvPr/>
          </p:nvSpPr>
          <p:spPr>
            <a:xfrm>
              <a:off x="-9946280" y="0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-1187176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6"/>
            <p:cNvSpPr txBox="1"/>
            <p:nvPr/>
          </p:nvSpPr>
          <p:spPr>
            <a:xfrm rot="-5400000">
              <a:off x="-1416681" y="3258868"/>
              <a:ext cx="1992000" cy="5079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Thanks</a:t>
              </a:r>
              <a:endParaRPr sz="500"/>
            </a:p>
          </p:txBody>
        </p:sp>
        <p:pic>
          <p:nvPicPr>
            <p:cNvPr id="321" name="Google Shape;321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400000">
              <a:off x="-1065747" y="3382670"/>
              <a:ext cx="376353" cy="3763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" name="Google Shape;327;p17"/>
          <p:cNvGrpSpPr/>
          <p:nvPr/>
        </p:nvGrpSpPr>
        <p:grpSpPr>
          <a:xfrm>
            <a:off x="-22096" y="18661"/>
            <a:ext cx="12192169" cy="6858000"/>
            <a:chOff x="-3435" y="0"/>
            <a:chExt cx="12192169" cy="6858000"/>
          </a:xfrm>
        </p:grpSpPr>
        <p:sp>
          <p:nvSpPr>
            <p:cNvPr id="328" name="Google Shape;328;p17"/>
            <p:cNvSpPr/>
            <p:nvPr/>
          </p:nvSpPr>
          <p:spPr>
            <a:xfrm>
              <a:off x="-3435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 amt="65000"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215900" sx="101000" rotWithShape="0" algn="ctr" dist="38100" sy="101000">
                <a:srgbClr val="3F3F3F">
                  <a:alpha val="2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11020165" y="22485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7"/>
            <p:cNvSpPr txBox="1"/>
            <p:nvPr/>
          </p:nvSpPr>
          <p:spPr>
            <a:xfrm rot="-5400000">
              <a:off x="10869484" y="3105793"/>
              <a:ext cx="1992000" cy="646500"/>
            </a:xfrm>
            <a:prstGeom prst="rect">
              <a:avLst/>
            </a:prstGeom>
            <a:solidFill>
              <a:srgbClr val="1E4E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itle</a:t>
              </a:r>
              <a:endParaRPr/>
            </a:p>
          </p:txBody>
        </p:sp>
        <p:pic>
          <p:nvPicPr>
            <p:cNvPr id="331" name="Google Shape;33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1188777" y="3379029"/>
              <a:ext cx="363427" cy="3146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" name="Google Shape;332;p17"/>
          <p:cNvGrpSpPr/>
          <p:nvPr/>
        </p:nvGrpSpPr>
        <p:grpSpPr>
          <a:xfrm>
            <a:off x="99443" y="-37323"/>
            <a:ext cx="11564265" cy="6923151"/>
            <a:chOff x="213096" y="0"/>
            <a:chExt cx="11447501" cy="6858000"/>
          </a:xfrm>
        </p:grpSpPr>
        <p:sp>
          <p:nvSpPr>
            <p:cNvPr id="333" name="Google Shape;333;p17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0492197" y="23374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D81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7"/>
            <p:cNvSpPr txBox="1"/>
            <p:nvPr/>
          </p:nvSpPr>
          <p:spPr>
            <a:xfrm rot="-5400000">
              <a:off x="10338216" y="3192866"/>
              <a:ext cx="1992000" cy="639900"/>
            </a:xfrm>
            <a:prstGeom prst="rect">
              <a:avLst/>
            </a:prstGeom>
            <a:solidFill>
              <a:srgbClr val="ED81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bout</a:t>
              </a:r>
              <a:endParaRPr/>
            </a:p>
          </p:txBody>
        </p:sp>
        <p:pic>
          <p:nvPicPr>
            <p:cNvPr id="336" name="Google Shape;336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17"/>
          <p:cNvGrpSpPr/>
          <p:nvPr/>
        </p:nvGrpSpPr>
        <p:grpSpPr>
          <a:xfrm>
            <a:off x="1192380" y="-9008"/>
            <a:ext cx="9973680" cy="6858000"/>
            <a:chOff x="491575" y="0"/>
            <a:chExt cx="9973680" cy="6858000"/>
          </a:xfrm>
        </p:grpSpPr>
        <p:sp>
          <p:nvSpPr>
            <p:cNvPr id="338" name="Google Shape;338;p17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9284267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7"/>
            <p:cNvSpPr txBox="1"/>
            <p:nvPr/>
          </p:nvSpPr>
          <p:spPr>
            <a:xfrm rot="-5400000">
              <a:off x="9164605" y="3208170"/>
              <a:ext cx="1954800" cy="646500"/>
            </a:xfrm>
            <a:prstGeom prst="rect">
              <a:avLst/>
            </a:prstGeom>
            <a:solidFill>
              <a:srgbClr val="5481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History</a:t>
              </a:r>
              <a:endParaRPr/>
            </a:p>
          </p:txBody>
        </p:sp>
      </p:grpSp>
      <p:grpSp>
        <p:nvGrpSpPr>
          <p:cNvPr id="341" name="Google Shape;341;p17"/>
          <p:cNvGrpSpPr/>
          <p:nvPr/>
        </p:nvGrpSpPr>
        <p:grpSpPr>
          <a:xfrm>
            <a:off x="1094479" y="-18348"/>
            <a:ext cx="9574200" cy="6858000"/>
            <a:chOff x="491575" y="0"/>
            <a:chExt cx="9574200" cy="6858000"/>
          </a:xfrm>
        </p:grpSpPr>
        <p:sp>
          <p:nvSpPr>
            <p:cNvPr id="342" name="Google Shape;342;p17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8897260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7"/>
            <p:cNvSpPr txBox="1"/>
            <p:nvPr/>
          </p:nvSpPr>
          <p:spPr>
            <a:xfrm rot="-5400000">
              <a:off x="8700380" y="3235768"/>
              <a:ext cx="1992000" cy="5541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Operations</a:t>
              </a:r>
              <a:endParaRPr sz="800"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-7269364" y="-18338"/>
            <a:ext cx="8692200" cy="6858000"/>
            <a:chOff x="718505" y="-1"/>
            <a:chExt cx="8692200" cy="6858000"/>
          </a:xfrm>
        </p:grpSpPr>
        <p:sp>
          <p:nvSpPr>
            <p:cNvPr id="346" name="Google Shape;346;p17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8233009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7"/>
            <p:cNvSpPr txBox="1"/>
            <p:nvPr/>
          </p:nvSpPr>
          <p:spPr>
            <a:xfrm rot="-5400000">
              <a:off x="8082330" y="3189568"/>
              <a:ext cx="1992000" cy="64650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  <p:pic>
          <p:nvPicPr>
            <p:cNvPr id="349" name="Google Shape;349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" name="Google Shape;350;p17"/>
          <p:cNvGrpSpPr/>
          <p:nvPr/>
        </p:nvGrpSpPr>
        <p:grpSpPr>
          <a:xfrm>
            <a:off x="-9025903" y="-18338"/>
            <a:ext cx="9927504" cy="6858000"/>
            <a:chOff x="-9337032" y="-1"/>
            <a:chExt cx="9927504" cy="6858000"/>
          </a:xfrm>
        </p:grpSpPr>
        <p:sp>
          <p:nvSpPr>
            <p:cNvPr id="351" name="Google Shape;351;p17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-577928" y="2337438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7"/>
            <p:cNvSpPr txBox="1"/>
            <p:nvPr/>
          </p:nvSpPr>
          <p:spPr>
            <a:xfrm rot="-5400000">
              <a:off x="-807432" y="3258866"/>
              <a:ext cx="1992000" cy="5079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Applications</a:t>
              </a:r>
              <a:endParaRPr sz="500"/>
            </a:p>
          </p:txBody>
        </p:sp>
        <p:pic>
          <p:nvPicPr>
            <p:cNvPr id="354" name="Google Shape;354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" name="Google Shape;355;p17"/>
          <p:cNvGrpSpPr/>
          <p:nvPr/>
        </p:nvGrpSpPr>
        <p:grpSpPr>
          <a:xfrm>
            <a:off x="-9577101" y="-18337"/>
            <a:ext cx="9927504" cy="6858000"/>
            <a:chOff x="-9946280" y="0"/>
            <a:chExt cx="9927504" cy="6858000"/>
          </a:xfrm>
        </p:grpSpPr>
        <p:sp>
          <p:nvSpPr>
            <p:cNvPr id="356" name="Google Shape;356;p17"/>
            <p:cNvSpPr/>
            <p:nvPr/>
          </p:nvSpPr>
          <p:spPr>
            <a:xfrm>
              <a:off x="-9946280" y="0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-1187176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7"/>
            <p:cNvSpPr txBox="1"/>
            <p:nvPr/>
          </p:nvSpPr>
          <p:spPr>
            <a:xfrm rot="-5400000">
              <a:off x="-1347381" y="3189568"/>
              <a:ext cx="1992000" cy="6465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Thanks</a:t>
              </a:r>
              <a:endParaRPr/>
            </a:p>
          </p:txBody>
        </p:sp>
        <p:pic>
          <p:nvPicPr>
            <p:cNvPr id="359" name="Google Shape;359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065747" y="3382670"/>
              <a:ext cx="376353" cy="3763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0" name="Google Shape;36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9669113" y="3290994"/>
            <a:ext cx="435793" cy="435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5851" y="760450"/>
            <a:ext cx="1409800" cy="9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7"/>
          <p:cNvPicPr preferRelativeResize="0"/>
          <p:nvPr/>
        </p:nvPicPr>
        <p:blipFill rotWithShape="1">
          <a:blip r:embed="rId9">
            <a:alphaModFix/>
          </a:blip>
          <a:srcRect b="3910" l="0" r="0" t="0"/>
          <a:stretch/>
        </p:blipFill>
        <p:spPr>
          <a:xfrm>
            <a:off x="3725338" y="781538"/>
            <a:ext cx="1409800" cy="90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74700" y="741250"/>
            <a:ext cx="14098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31600" y="690571"/>
            <a:ext cx="40175" cy="1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41797" y="1771374"/>
            <a:ext cx="2255327" cy="4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53250" y="1983624"/>
            <a:ext cx="953975" cy="14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953249" y="3629313"/>
            <a:ext cx="953975" cy="142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953238" y="5266425"/>
            <a:ext cx="953975" cy="143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719450" y="5519138"/>
            <a:ext cx="1409800" cy="9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719450" y="3879798"/>
            <a:ext cx="1409800" cy="92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 rot="1469057">
            <a:off x="9101210" y="1014951"/>
            <a:ext cx="1109183" cy="4869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17"/>
          <p:cNvCxnSpPr>
            <a:stCxn id="363" idx="1"/>
            <a:endCxn id="361" idx="3"/>
          </p:cNvCxnSpPr>
          <p:nvPr/>
        </p:nvCxnSpPr>
        <p:spPr>
          <a:xfrm rot="10800000">
            <a:off x="7085700" y="123178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17"/>
          <p:cNvCxnSpPr>
            <a:stCxn id="361" idx="1"/>
            <a:endCxn id="362" idx="3"/>
          </p:cNvCxnSpPr>
          <p:nvPr/>
        </p:nvCxnSpPr>
        <p:spPr>
          <a:xfrm rot="10800000">
            <a:off x="5135251" y="123180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17"/>
          <p:cNvSpPr txBox="1"/>
          <p:nvPr/>
        </p:nvSpPr>
        <p:spPr>
          <a:xfrm>
            <a:off x="3529000" y="44050"/>
            <a:ext cx="5455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3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How Does a pulse radar work? </a:t>
            </a:r>
            <a:endParaRPr b="1" sz="23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75" name="Google Shape;375;p17"/>
          <p:cNvCxnSpPr>
            <a:stCxn id="362" idx="2"/>
            <a:endCxn id="366" idx="0"/>
          </p:cNvCxnSpPr>
          <p:nvPr/>
        </p:nvCxnSpPr>
        <p:spPr>
          <a:xfrm>
            <a:off x="4430237" y="1682017"/>
            <a:ext cx="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17"/>
          <p:cNvCxnSpPr>
            <a:stCxn id="366" idx="2"/>
            <a:endCxn id="367" idx="0"/>
          </p:cNvCxnSpPr>
          <p:nvPr/>
        </p:nvCxnSpPr>
        <p:spPr>
          <a:xfrm>
            <a:off x="4430238" y="3418874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17"/>
          <p:cNvCxnSpPr>
            <a:stCxn id="367" idx="2"/>
            <a:endCxn id="368" idx="0"/>
          </p:cNvCxnSpPr>
          <p:nvPr/>
        </p:nvCxnSpPr>
        <p:spPr>
          <a:xfrm>
            <a:off x="4430236" y="5055978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17"/>
          <p:cNvCxnSpPr>
            <a:stCxn id="368" idx="3"/>
            <a:endCxn id="369" idx="1"/>
          </p:cNvCxnSpPr>
          <p:nvPr/>
        </p:nvCxnSpPr>
        <p:spPr>
          <a:xfrm>
            <a:off x="4907213" y="5986243"/>
            <a:ext cx="81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17"/>
          <p:cNvCxnSpPr>
            <a:stCxn id="370" idx="1"/>
            <a:endCxn id="367" idx="3"/>
          </p:cNvCxnSpPr>
          <p:nvPr/>
        </p:nvCxnSpPr>
        <p:spPr>
          <a:xfrm rot="10800000">
            <a:off x="4907350" y="4342654"/>
            <a:ext cx="81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17"/>
          <p:cNvCxnSpPr>
            <a:endCxn id="364" idx="3"/>
          </p:cNvCxnSpPr>
          <p:nvPr/>
        </p:nvCxnSpPr>
        <p:spPr>
          <a:xfrm flipH="1">
            <a:off x="2771775" y="1267121"/>
            <a:ext cx="9528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17"/>
          <p:cNvSpPr txBox="1"/>
          <p:nvPr/>
        </p:nvSpPr>
        <p:spPr>
          <a:xfrm>
            <a:off x="2119292" y="321275"/>
            <a:ext cx="14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D8137"/>
                </a:solidFill>
                <a:latin typeface="Arial Rounded"/>
                <a:ea typeface="Arial Rounded"/>
                <a:cs typeface="Arial Rounded"/>
                <a:sym typeface="Arial Rounded"/>
              </a:rPr>
              <a:t>Antenna</a:t>
            </a:r>
            <a:endParaRPr>
              <a:solidFill>
                <a:srgbClr val="ED813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18"/>
          <p:cNvGrpSpPr/>
          <p:nvPr/>
        </p:nvGrpSpPr>
        <p:grpSpPr>
          <a:xfrm>
            <a:off x="-22096" y="18661"/>
            <a:ext cx="12192169" cy="6858000"/>
            <a:chOff x="-3435" y="0"/>
            <a:chExt cx="12192169" cy="6858000"/>
          </a:xfrm>
        </p:grpSpPr>
        <p:sp>
          <p:nvSpPr>
            <p:cNvPr id="388" name="Google Shape;388;p18"/>
            <p:cNvSpPr/>
            <p:nvPr/>
          </p:nvSpPr>
          <p:spPr>
            <a:xfrm>
              <a:off x="-3435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 amt="65000"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215900" sx="101000" rotWithShape="0" algn="ctr" dist="38100" sy="101000">
                <a:srgbClr val="3F3F3F">
                  <a:alpha val="2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1020165" y="22485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8"/>
            <p:cNvSpPr txBox="1"/>
            <p:nvPr/>
          </p:nvSpPr>
          <p:spPr>
            <a:xfrm rot="-5400000">
              <a:off x="10869484" y="3105793"/>
              <a:ext cx="1992000" cy="646500"/>
            </a:xfrm>
            <a:prstGeom prst="rect">
              <a:avLst/>
            </a:prstGeom>
            <a:solidFill>
              <a:srgbClr val="1E4E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itle</a:t>
              </a:r>
              <a:endParaRPr/>
            </a:p>
          </p:txBody>
        </p:sp>
        <p:pic>
          <p:nvPicPr>
            <p:cNvPr id="391" name="Google Shape;39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1188777" y="3379029"/>
              <a:ext cx="363427" cy="3146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Google Shape;392;p18"/>
          <p:cNvGrpSpPr/>
          <p:nvPr/>
        </p:nvGrpSpPr>
        <p:grpSpPr>
          <a:xfrm>
            <a:off x="99443" y="-37323"/>
            <a:ext cx="11564265" cy="6923151"/>
            <a:chOff x="213096" y="0"/>
            <a:chExt cx="11447501" cy="6858000"/>
          </a:xfrm>
        </p:grpSpPr>
        <p:sp>
          <p:nvSpPr>
            <p:cNvPr id="393" name="Google Shape;393;p18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10492197" y="23374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D81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8"/>
            <p:cNvSpPr txBox="1"/>
            <p:nvPr/>
          </p:nvSpPr>
          <p:spPr>
            <a:xfrm rot="-5400000">
              <a:off x="10338216" y="3192866"/>
              <a:ext cx="1992000" cy="639900"/>
            </a:xfrm>
            <a:prstGeom prst="rect">
              <a:avLst/>
            </a:prstGeom>
            <a:solidFill>
              <a:srgbClr val="ED81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bout</a:t>
              </a:r>
              <a:endParaRPr/>
            </a:p>
          </p:txBody>
        </p:sp>
        <p:pic>
          <p:nvPicPr>
            <p:cNvPr id="396" name="Google Shape;39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7" name="Google Shape;397;p18"/>
          <p:cNvGrpSpPr/>
          <p:nvPr/>
        </p:nvGrpSpPr>
        <p:grpSpPr>
          <a:xfrm>
            <a:off x="1192380" y="-9008"/>
            <a:ext cx="9973680" cy="6858000"/>
            <a:chOff x="491575" y="0"/>
            <a:chExt cx="9973680" cy="6858000"/>
          </a:xfrm>
        </p:grpSpPr>
        <p:sp>
          <p:nvSpPr>
            <p:cNvPr id="398" name="Google Shape;398;p18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9284267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 txBox="1"/>
            <p:nvPr/>
          </p:nvSpPr>
          <p:spPr>
            <a:xfrm rot="-5400000">
              <a:off x="9164605" y="3208170"/>
              <a:ext cx="1954800" cy="646500"/>
            </a:xfrm>
            <a:prstGeom prst="rect">
              <a:avLst/>
            </a:prstGeom>
            <a:solidFill>
              <a:srgbClr val="5481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History</a:t>
              </a:r>
              <a:endParaRPr/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1117704" y="-37323"/>
            <a:ext cx="9574200" cy="6858000"/>
            <a:chOff x="491575" y="0"/>
            <a:chExt cx="9574200" cy="6858000"/>
          </a:xfrm>
        </p:grpSpPr>
        <p:sp>
          <p:nvSpPr>
            <p:cNvPr id="402" name="Google Shape;402;p18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8897260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 txBox="1"/>
            <p:nvPr/>
          </p:nvSpPr>
          <p:spPr>
            <a:xfrm rot="-5400000">
              <a:off x="8700380" y="3235768"/>
              <a:ext cx="1992000" cy="5541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Operations</a:t>
              </a:r>
              <a:endParaRPr sz="800"/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-7269364" y="-18338"/>
            <a:ext cx="8692200" cy="6858000"/>
            <a:chOff x="718505" y="-1"/>
            <a:chExt cx="8692200" cy="6858000"/>
          </a:xfrm>
        </p:grpSpPr>
        <p:sp>
          <p:nvSpPr>
            <p:cNvPr id="406" name="Google Shape;406;p18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8233009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8"/>
            <p:cNvSpPr txBox="1"/>
            <p:nvPr/>
          </p:nvSpPr>
          <p:spPr>
            <a:xfrm rot="-5400000">
              <a:off x="8082330" y="3189568"/>
              <a:ext cx="1992000" cy="64650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  <p:pic>
          <p:nvPicPr>
            <p:cNvPr id="409" name="Google Shape;409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" name="Google Shape;410;p18"/>
          <p:cNvGrpSpPr/>
          <p:nvPr/>
        </p:nvGrpSpPr>
        <p:grpSpPr>
          <a:xfrm>
            <a:off x="-9025903" y="-18338"/>
            <a:ext cx="9927504" cy="6858000"/>
            <a:chOff x="-9337032" y="-1"/>
            <a:chExt cx="9927504" cy="6858000"/>
          </a:xfrm>
        </p:grpSpPr>
        <p:sp>
          <p:nvSpPr>
            <p:cNvPr id="411" name="Google Shape;411;p18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-577928" y="2337438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8"/>
            <p:cNvSpPr txBox="1"/>
            <p:nvPr/>
          </p:nvSpPr>
          <p:spPr>
            <a:xfrm rot="-5400000">
              <a:off x="-807432" y="3258866"/>
              <a:ext cx="1992000" cy="5079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Applications</a:t>
              </a:r>
              <a:endParaRPr sz="500"/>
            </a:p>
          </p:txBody>
        </p:sp>
        <p:pic>
          <p:nvPicPr>
            <p:cNvPr id="414" name="Google Shape;414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5" name="Google Shape;415;p18"/>
          <p:cNvGrpSpPr/>
          <p:nvPr/>
        </p:nvGrpSpPr>
        <p:grpSpPr>
          <a:xfrm>
            <a:off x="-9577101" y="-18337"/>
            <a:ext cx="9927504" cy="6858000"/>
            <a:chOff x="-9946280" y="0"/>
            <a:chExt cx="9927504" cy="6858000"/>
          </a:xfrm>
        </p:grpSpPr>
        <p:sp>
          <p:nvSpPr>
            <p:cNvPr id="416" name="Google Shape;416;p18"/>
            <p:cNvSpPr/>
            <p:nvPr/>
          </p:nvSpPr>
          <p:spPr>
            <a:xfrm>
              <a:off x="-9946280" y="0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-1187176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8"/>
            <p:cNvSpPr txBox="1"/>
            <p:nvPr/>
          </p:nvSpPr>
          <p:spPr>
            <a:xfrm rot="-5400000">
              <a:off x="-1347381" y="3189568"/>
              <a:ext cx="1992000" cy="6465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Thanks</a:t>
              </a:r>
              <a:endParaRPr/>
            </a:p>
          </p:txBody>
        </p:sp>
        <p:pic>
          <p:nvPicPr>
            <p:cNvPr id="419" name="Google Shape;419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065747" y="3382670"/>
              <a:ext cx="376353" cy="3763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0" name="Google Shape;420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9669113" y="3290994"/>
            <a:ext cx="435793" cy="435793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8"/>
          <p:cNvSpPr txBox="1"/>
          <p:nvPr/>
        </p:nvSpPr>
        <p:spPr>
          <a:xfrm>
            <a:off x="2301125" y="651950"/>
            <a:ext cx="303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Comic Sans MS"/>
              <a:buChar char="●"/>
            </a:pPr>
            <a:r>
              <a:rPr b="1" lang="en-US" sz="22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Pulse Modulator:</a:t>
            </a:r>
            <a:endParaRPr b="1" sz="22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2" name="Google Shape;422;p18"/>
          <p:cNvSpPr txBox="1"/>
          <p:nvPr/>
        </p:nvSpPr>
        <p:spPr>
          <a:xfrm>
            <a:off x="2301125" y="1277050"/>
            <a:ext cx="2697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Comic Sans MS"/>
              <a:buChar char="●"/>
            </a:pPr>
            <a:r>
              <a:rPr b="1" lang="en-US" sz="22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Transmitter:</a:t>
            </a:r>
            <a:endParaRPr b="1" sz="22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3" name="Google Shape;423;p18"/>
          <p:cNvSpPr txBox="1"/>
          <p:nvPr/>
        </p:nvSpPr>
        <p:spPr>
          <a:xfrm>
            <a:off x="2279700" y="1902154"/>
            <a:ext cx="25218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Comic Sans MS"/>
              <a:buChar char="●"/>
            </a:pPr>
            <a:r>
              <a:rPr b="1" lang="en-US" sz="22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Duplexer</a:t>
            </a:r>
            <a:r>
              <a:rPr b="1" lang="en-US" sz="22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b="1" sz="22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4" name="Google Shape;424;p18"/>
          <p:cNvSpPr txBox="1"/>
          <p:nvPr/>
        </p:nvSpPr>
        <p:spPr>
          <a:xfrm>
            <a:off x="2301125" y="2832054"/>
            <a:ext cx="4290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Comic Sans MS"/>
              <a:buChar char="●"/>
            </a:pPr>
            <a:r>
              <a:rPr b="1" lang="en-US" sz="22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 Noise RF Amplifier:</a:t>
            </a:r>
            <a:endParaRPr b="1" sz="22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5" name="Google Shape;425;p18"/>
          <p:cNvSpPr txBox="1"/>
          <p:nvPr/>
        </p:nvSpPr>
        <p:spPr>
          <a:xfrm>
            <a:off x="2301125" y="4643725"/>
            <a:ext cx="1696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Comic Sans MS"/>
              <a:buChar char="●"/>
            </a:pPr>
            <a:r>
              <a:rPr b="1" lang="en-US" sz="22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Mixer:</a:t>
            </a:r>
            <a:endParaRPr b="1" sz="22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6" name="Google Shape;426;p18"/>
          <p:cNvSpPr txBox="1"/>
          <p:nvPr/>
        </p:nvSpPr>
        <p:spPr>
          <a:xfrm>
            <a:off x="2301125" y="6015325"/>
            <a:ext cx="2925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Comic Sans MS"/>
              <a:buChar char="●"/>
            </a:pPr>
            <a:r>
              <a:rPr b="1" lang="en-US" sz="22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Detector</a:t>
            </a:r>
            <a:r>
              <a:rPr b="1" lang="en-US" sz="22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b="1" sz="22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7" name="Google Shape;427;p18"/>
          <p:cNvSpPr txBox="1"/>
          <p:nvPr/>
        </p:nvSpPr>
        <p:spPr>
          <a:xfrm>
            <a:off x="2301125" y="3717325"/>
            <a:ext cx="3243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Comic Sans MS"/>
              <a:buChar char="●"/>
            </a:pPr>
            <a:r>
              <a:rPr b="1" lang="en-US" sz="22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Local Oscillator</a:t>
            </a:r>
            <a:r>
              <a:rPr b="1" lang="en-US" sz="22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b="1" sz="22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8" name="Google Shape;428;p18"/>
          <p:cNvSpPr txBox="1"/>
          <p:nvPr/>
        </p:nvSpPr>
        <p:spPr>
          <a:xfrm>
            <a:off x="5242050" y="609650"/>
            <a:ext cx="4872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200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Produces a modulated pulse train signal </a:t>
            </a:r>
            <a:endParaRPr b="1" sz="34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9" name="Google Shape;429;p18"/>
          <p:cNvSpPr txBox="1"/>
          <p:nvPr/>
        </p:nvSpPr>
        <p:spPr>
          <a:xfrm>
            <a:off x="4708650" y="1219250"/>
            <a:ext cx="4872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300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Transmits the pulse modulated signal</a:t>
            </a:r>
            <a:endParaRPr b="1" sz="35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0" name="Google Shape;430;p18"/>
          <p:cNvSpPr txBox="1"/>
          <p:nvPr/>
        </p:nvSpPr>
        <p:spPr>
          <a:xfrm>
            <a:off x="4175250" y="1752650"/>
            <a:ext cx="54939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100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Connects the </a:t>
            </a:r>
            <a:r>
              <a:rPr b="1" lang="en-US" sz="2100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antenna to</a:t>
            </a:r>
            <a:r>
              <a:rPr b="1" lang="en-US" sz="2100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both the receiver and the transmitter C</a:t>
            </a:r>
            <a:endParaRPr b="1" sz="33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1" name="Google Shape;431;p18"/>
          <p:cNvSpPr txBox="1"/>
          <p:nvPr/>
        </p:nvSpPr>
        <p:spPr>
          <a:xfrm>
            <a:off x="6385050" y="2590850"/>
            <a:ext cx="3031200" cy="1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300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Amplifies the weak RF signal received by the antenna</a:t>
            </a:r>
            <a:endParaRPr b="1" sz="35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2" name="Google Shape;432;p18"/>
          <p:cNvSpPr txBox="1"/>
          <p:nvPr/>
        </p:nvSpPr>
        <p:spPr>
          <a:xfrm>
            <a:off x="3870450" y="4572050"/>
            <a:ext cx="598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900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Modulates the signal produced from the pulse modulator with with a carrier wave to transmit the signal</a:t>
            </a:r>
            <a:endParaRPr b="1" sz="31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3" name="Google Shape;433;p18"/>
          <p:cNvSpPr txBox="1"/>
          <p:nvPr/>
        </p:nvSpPr>
        <p:spPr>
          <a:xfrm>
            <a:off x="5013450" y="3733850"/>
            <a:ext cx="44724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900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Generates </a:t>
            </a:r>
            <a:r>
              <a:rPr b="1" lang="en-US" sz="1900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 carrier wave with specific frequency, and passes it the mixer.</a:t>
            </a:r>
            <a:endParaRPr b="1" sz="31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2301125" y="5405725"/>
            <a:ext cx="35319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Comic Sans MS"/>
              <a:buChar char="●"/>
            </a:pPr>
            <a:r>
              <a:rPr b="1" lang="en-US" sz="22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Amplifier:</a:t>
            </a:r>
            <a:endParaRPr b="1" sz="22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5" name="Google Shape;435;p18"/>
          <p:cNvSpPr txBox="1"/>
          <p:nvPr/>
        </p:nvSpPr>
        <p:spPr>
          <a:xfrm>
            <a:off x="4574100" y="5410250"/>
            <a:ext cx="61185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Amplifies the intermediate frequency signal which improves it. </a:t>
            </a:r>
            <a:endParaRPr b="1" sz="30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6" name="Google Shape;436;p18"/>
          <p:cNvSpPr txBox="1"/>
          <p:nvPr/>
        </p:nvSpPr>
        <p:spPr>
          <a:xfrm>
            <a:off x="4345500" y="6019850"/>
            <a:ext cx="61185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Demodulates the signal acting as a “Receiver” </a:t>
            </a:r>
            <a:endParaRPr b="1" sz="30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7" name="Google Shape;437;p18"/>
          <p:cNvSpPr txBox="1"/>
          <p:nvPr/>
        </p:nvSpPr>
        <p:spPr>
          <a:xfrm>
            <a:off x="3529000" y="44050"/>
            <a:ext cx="5455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3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How Does a pulse radar work? </a:t>
            </a:r>
            <a:endParaRPr b="1" sz="23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19"/>
          <p:cNvGrpSpPr/>
          <p:nvPr/>
        </p:nvGrpSpPr>
        <p:grpSpPr>
          <a:xfrm>
            <a:off x="-22096" y="18661"/>
            <a:ext cx="12192169" cy="6858000"/>
            <a:chOff x="-3435" y="0"/>
            <a:chExt cx="12192169" cy="6858000"/>
          </a:xfrm>
        </p:grpSpPr>
        <p:sp>
          <p:nvSpPr>
            <p:cNvPr id="444" name="Google Shape;444;p19"/>
            <p:cNvSpPr/>
            <p:nvPr/>
          </p:nvSpPr>
          <p:spPr>
            <a:xfrm>
              <a:off x="-3435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 amt="65000"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215900" sx="101000" rotWithShape="0" algn="ctr" dist="38100" sy="101000">
                <a:srgbClr val="3F3F3F">
                  <a:alpha val="2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11020165" y="22485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9"/>
            <p:cNvSpPr txBox="1"/>
            <p:nvPr/>
          </p:nvSpPr>
          <p:spPr>
            <a:xfrm rot="-5400000">
              <a:off x="10869484" y="3105793"/>
              <a:ext cx="1992000" cy="646500"/>
            </a:xfrm>
            <a:prstGeom prst="rect">
              <a:avLst/>
            </a:prstGeom>
            <a:solidFill>
              <a:srgbClr val="1E4E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Title</a:t>
              </a:r>
              <a:endParaRPr/>
            </a:p>
          </p:txBody>
        </p:sp>
        <p:pic>
          <p:nvPicPr>
            <p:cNvPr id="447" name="Google Shape;44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1188777" y="3379029"/>
              <a:ext cx="363427" cy="3146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8" name="Google Shape;448;p19"/>
          <p:cNvGrpSpPr/>
          <p:nvPr/>
        </p:nvGrpSpPr>
        <p:grpSpPr>
          <a:xfrm>
            <a:off x="99443" y="-37323"/>
            <a:ext cx="11564265" cy="6923151"/>
            <a:chOff x="213096" y="0"/>
            <a:chExt cx="11447501" cy="6858000"/>
          </a:xfrm>
        </p:grpSpPr>
        <p:sp>
          <p:nvSpPr>
            <p:cNvPr id="449" name="Google Shape;449;p19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0492197" y="23374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D81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9"/>
            <p:cNvSpPr txBox="1"/>
            <p:nvPr/>
          </p:nvSpPr>
          <p:spPr>
            <a:xfrm rot="-5400000">
              <a:off x="10338216" y="3192866"/>
              <a:ext cx="1992000" cy="639900"/>
            </a:xfrm>
            <a:prstGeom prst="rect">
              <a:avLst/>
            </a:prstGeom>
            <a:solidFill>
              <a:srgbClr val="ED81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452" name="Google Shape;452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3" name="Google Shape;453;p19"/>
          <p:cNvGrpSpPr/>
          <p:nvPr/>
        </p:nvGrpSpPr>
        <p:grpSpPr>
          <a:xfrm>
            <a:off x="1192380" y="-9008"/>
            <a:ext cx="9973680" cy="6858000"/>
            <a:chOff x="491575" y="0"/>
            <a:chExt cx="9973680" cy="6858000"/>
          </a:xfrm>
        </p:grpSpPr>
        <p:sp>
          <p:nvSpPr>
            <p:cNvPr id="454" name="Google Shape;454;p19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9284267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9"/>
            <p:cNvSpPr txBox="1"/>
            <p:nvPr/>
          </p:nvSpPr>
          <p:spPr>
            <a:xfrm rot="-5400000">
              <a:off x="9164605" y="3208170"/>
              <a:ext cx="1954800" cy="646500"/>
            </a:xfrm>
            <a:prstGeom prst="rect">
              <a:avLst/>
            </a:prstGeom>
            <a:solidFill>
              <a:srgbClr val="5481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History</a:t>
              </a:r>
              <a:endParaRPr/>
            </a:p>
          </p:txBody>
        </p:sp>
      </p:grpSp>
      <p:grpSp>
        <p:nvGrpSpPr>
          <p:cNvPr id="457" name="Google Shape;457;p19"/>
          <p:cNvGrpSpPr/>
          <p:nvPr/>
        </p:nvGrpSpPr>
        <p:grpSpPr>
          <a:xfrm>
            <a:off x="1117704" y="-37323"/>
            <a:ext cx="9574200" cy="6858000"/>
            <a:chOff x="491575" y="0"/>
            <a:chExt cx="9574200" cy="6858000"/>
          </a:xfrm>
        </p:grpSpPr>
        <p:sp>
          <p:nvSpPr>
            <p:cNvPr id="458" name="Google Shape;458;p19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8897260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9"/>
            <p:cNvSpPr txBox="1"/>
            <p:nvPr/>
          </p:nvSpPr>
          <p:spPr>
            <a:xfrm rot="-5400000">
              <a:off x="8700380" y="3235768"/>
              <a:ext cx="1992000" cy="5541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Operations</a:t>
              </a:r>
              <a:endParaRPr sz="800"/>
            </a:p>
          </p:txBody>
        </p:sp>
      </p:grpSp>
      <p:grpSp>
        <p:nvGrpSpPr>
          <p:cNvPr id="461" name="Google Shape;461;p19"/>
          <p:cNvGrpSpPr/>
          <p:nvPr/>
        </p:nvGrpSpPr>
        <p:grpSpPr>
          <a:xfrm>
            <a:off x="-7269364" y="-18338"/>
            <a:ext cx="8692200" cy="6858000"/>
            <a:chOff x="718505" y="-1"/>
            <a:chExt cx="8692200" cy="6858000"/>
          </a:xfrm>
        </p:grpSpPr>
        <p:sp>
          <p:nvSpPr>
            <p:cNvPr id="462" name="Google Shape;462;p19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8233009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9"/>
            <p:cNvSpPr txBox="1"/>
            <p:nvPr/>
          </p:nvSpPr>
          <p:spPr>
            <a:xfrm rot="-5400000">
              <a:off x="8082330" y="3189568"/>
              <a:ext cx="1992000" cy="64650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  <p:pic>
          <p:nvPicPr>
            <p:cNvPr id="465" name="Google Shape;465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6" name="Google Shape;466;p19"/>
          <p:cNvGrpSpPr/>
          <p:nvPr/>
        </p:nvGrpSpPr>
        <p:grpSpPr>
          <a:xfrm>
            <a:off x="-9025903" y="-18338"/>
            <a:ext cx="9927504" cy="6858000"/>
            <a:chOff x="-9337032" y="-1"/>
            <a:chExt cx="9927504" cy="6858000"/>
          </a:xfrm>
        </p:grpSpPr>
        <p:sp>
          <p:nvSpPr>
            <p:cNvPr id="467" name="Google Shape;467;p19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-577928" y="2337438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9"/>
            <p:cNvSpPr txBox="1"/>
            <p:nvPr/>
          </p:nvSpPr>
          <p:spPr>
            <a:xfrm rot="-5400000">
              <a:off x="-807432" y="3258866"/>
              <a:ext cx="1992000" cy="5079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Applications</a:t>
              </a:r>
              <a:endParaRPr sz="500"/>
            </a:p>
          </p:txBody>
        </p:sp>
        <p:pic>
          <p:nvPicPr>
            <p:cNvPr id="470" name="Google Shape;470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" name="Google Shape;471;p19"/>
          <p:cNvGrpSpPr/>
          <p:nvPr/>
        </p:nvGrpSpPr>
        <p:grpSpPr>
          <a:xfrm>
            <a:off x="-9577101" y="-18337"/>
            <a:ext cx="9927504" cy="6858000"/>
            <a:chOff x="-9946280" y="0"/>
            <a:chExt cx="9927504" cy="6858000"/>
          </a:xfrm>
        </p:grpSpPr>
        <p:sp>
          <p:nvSpPr>
            <p:cNvPr id="472" name="Google Shape;472;p19"/>
            <p:cNvSpPr/>
            <p:nvPr/>
          </p:nvSpPr>
          <p:spPr>
            <a:xfrm>
              <a:off x="-9946280" y="0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-1187176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9"/>
            <p:cNvSpPr txBox="1"/>
            <p:nvPr/>
          </p:nvSpPr>
          <p:spPr>
            <a:xfrm rot="-5400000">
              <a:off x="-1347381" y="3189568"/>
              <a:ext cx="1992000" cy="6465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Thanks</a:t>
              </a:r>
              <a:endParaRPr/>
            </a:p>
          </p:txBody>
        </p:sp>
        <p:pic>
          <p:nvPicPr>
            <p:cNvPr id="475" name="Google Shape;475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065747" y="3382670"/>
              <a:ext cx="376353" cy="3763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6" name="Google Shape;476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9669113" y="3290994"/>
            <a:ext cx="435793" cy="435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4700" y="4365858"/>
            <a:ext cx="5571851" cy="20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19"/>
          <p:cNvSpPr txBox="1"/>
          <p:nvPr/>
        </p:nvSpPr>
        <p:spPr>
          <a:xfrm>
            <a:off x="6563349" y="463700"/>
            <a:ext cx="3755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385723"/>
                </a:solidFill>
              </a:rPr>
              <a:t>Range ambiguity resolution is a technique used with medium Pulse repetition frequency radar to obtain range information for distances that exceed the distance between transmit pulses</a:t>
            </a:r>
            <a:endParaRPr b="1" sz="1900">
              <a:solidFill>
                <a:srgbClr val="3857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p19"/>
          <p:cNvPicPr preferRelativeResize="0"/>
          <p:nvPr/>
        </p:nvPicPr>
        <p:blipFill rotWithShape="1">
          <a:blip r:embed="rId9">
            <a:alphaModFix/>
          </a:blip>
          <a:srcRect b="23936" l="50058" r="8413" t="35424"/>
          <a:stretch/>
        </p:blipFill>
        <p:spPr>
          <a:xfrm>
            <a:off x="2135350" y="371175"/>
            <a:ext cx="4292525" cy="23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9"/>
          <p:cNvSpPr txBox="1"/>
          <p:nvPr/>
        </p:nvSpPr>
        <p:spPr>
          <a:xfrm>
            <a:off x="2135350" y="3062575"/>
            <a:ext cx="51099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Range  Resolution ability of a radar system to distinguish between two or more targets on same </a:t>
            </a:r>
            <a:r>
              <a:rPr b="1" lang="en-US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angle but different Ranges. Rmin is minimum needed distance for distinguishing</a:t>
            </a:r>
            <a:endParaRPr b="1" sz="26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81" name="Google Shape;481;p19"/>
          <p:cNvPicPr preferRelativeResize="0"/>
          <p:nvPr/>
        </p:nvPicPr>
        <p:blipFill rotWithShape="1">
          <a:blip r:embed="rId10">
            <a:alphaModFix/>
          </a:blip>
          <a:srcRect b="27224" l="39309" r="39907" t="63666"/>
          <a:stretch/>
        </p:blipFill>
        <p:spPr>
          <a:xfrm>
            <a:off x="7140411" y="2313161"/>
            <a:ext cx="2094095" cy="5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19"/>
          <p:cNvSpPr txBox="1"/>
          <p:nvPr/>
        </p:nvSpPr>
        <p:spPr>
          <a:xfrm>
            <a:off x="7600450" y="4922588"/>
            <a:ext cx="27180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image shows the pulse width, and the pulse </a:t>
            </a:r>
            <a:r>
              <a:rPr b="1" lang="en-US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repetition</a:t>
            </a:r>
            <a:r>
              <a:rPr b="1" lang="en-US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frequency</a:t>
            </a:r>
            <a:endParaRPr b="1" sz="26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83" name="Google Shape;483;p19"/>
          <p:cNvPicPr preferRelativeResize="0"/>
          <p:nvPr/>
        </p:nvPicPr>
        <p:blipFill rotWithShape="1">
          <a:blip r:embed="rId11">
            <a:alphaModFix/>
          </a:blip>
          <a:srcRect b="40778" l="16091" r="63715" t="48765"/>
          <a:stretch/>
        </p:blipFill>
        <p:spPr>
          <a:xfrm>
            <a:off x="7122825" y="3467588"/>
            <a:ext cx="2281657" cy="66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20"/>
          <p:cNvGrpSpPr/>
          <p:nvPr/>
        </p:nvGrpSpPr>
        <p:grpSpPr>
          <a:xfrm>
            <a:off x="-22096" y="18661"/>
            <a:ext cx="12192169" cy="6858000"/>
            <a:chOff x="-3435" y="0"/>
            <a:chExt cx="12192169" cy="6858000"/>
          </a:xfrm>
        </p:grpSpPr>
        <p:sp>
          <p:nvSpPr>
            <p:cNvPr id="490" name="Google Shape;490;p20"/>
            <p:cNvSpPr/>
            <p:nvPr/>
          </p:nvSpPr>
          <p:spPr>
            <a:xfrm>
              <a:off x="-3435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 amt="65000"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215900" sx="101000" rotWithShape="0" algn="ctr" dist="38100" sy="101000">
                <a:srgbClr val="3F3F3F">
                  <a:alpha val="2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11020165" y="22485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0"/>
            <p:cNvSpPr txBox="1"/>
            <p:nvPr/>
          </p:nvSpPr>
          <p:spPr>
            <a:xfrm rot="-5400000">
              <a:off x="10869484" y="3105793"/>
              <a:ext cx="1992000" cy="646500"/>
            </a:xfrm>
            <a:prstGeom prst="rect">
              <a:avLst/>
            </a:prstGeom>
            <a:solidFill>
              <a:srgbClr val="1E4E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itle</a:t>
              </a:r>
              <a:endParaRPr/>
            </a:p>
          </p:txBody>
        </p:sp>
        <p:pic>
          <p:nvPicPr>
            <p:cNvPr id="493" name="Google Shape;49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1188777" y="3379029"/>
              <a:ext cx="363427" cy="3146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" name="Google Shape;494;p20"/>
          <p:cNvGrpSpPr/>
          <p:nvPr/>
        </p:nvGrpSpPr>
        <p:grpSpPr>
          <a:xfrm>
            <a:off x="99443" y="-37323"/>
            <a:ext cx="11564265" cy="6923151"/>
            <a:chOff x="213096" y="0"/>
            <a:chExt cx="11447501" cy="6858000"/>
          </a:xfrm>
        </p:grpSpPr>
        <p:sp>
          <p:nvSpPr>
            <p:cNvPr id="495" name="Google Shape;495;p20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10492197" y="23374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D81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0"/>
            <p:cNvSpPr txBox="1"/>
            <p:nvPr/>
          </p:nvSpPr>
          <p:spPr>
            <a:xfrm rot="-5400000">
              <a:off x="10338216" y="3192866"/>
              <a:ext cx="1992000" cy="639900"/>
            </a:xfrm>
            <a:prstGeom prst="rect">
              <a:avLst/>
            </a:prstGeom>
            <a:solidFill>
              <a:srgbClr val="ED81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bout</a:t>
              </a:r>
              <a:endParaRPr/>
            </a:p>
          </p:txBody>
        </p:sp>
        <p:pic>
          <p:nvPicPr>
            <p:cNvPr id="498" name="Google Shape;498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" name="Google Shape;499;p20"/>
          <p:cNvGrpSpPr/>
          <p:nvPr/>
        </p:nvGrpSpPr>
        <p:grpSpPr>
          <a:xfrm>
            <a:off x="1192380" y="-9008"/>
            <a:ext cx="9973680" cy="6858000"/>
            <a:chOff x="491575" y="0"/>
            <a:chExt cx="9973680" cy="6858000"/>
          </a:xfrm>
        </p:grpSpPr>
        <p:sp>
          <p:nvSpPr>
            <p:cNvPr id="500" name="Google Shape;500;p20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9284267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0"/>
            <p:cNvSpPr txBox="1"/>
            <p:nvPr/>
          </p:nvSpPr>
          <p:spPr>
            <a:xfrm rot="-5400000">
              <a:off x="9164605" y="3208170"/>
              <a:ext cx="1954800" cy="646500"/>
            </a:xfrm>
            <a:prstGeom prst="rect">
              <a:avLst/>
            </a:prstGeom>
            <a:solidFill>
              <a:srgbClr val="5481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History</a:t>
              </a:r>
              <a:endParaRPr/>
            </a:p>
          </p:txBody>
        </p:sp>
      </p:grpSp>
      <p:grpSp>
        <p:nvGrpSpPr>
          <p:cNvPr id="503" name="Google Shape;503;p20"/>
          <p:cNvGrpSpPr/>
          <p:nvPr/>
        </p:nvGrpSpPr>
        <p:grpSpPr>
          <a:xfrm>
            <a:off x="1117704" y="-37323"/>
            <a:ext cx="9574200" cy="6858000"/>
            <a:chOff x="491575" y="0"/>
            <a:chExt cx="9574200" cy="6858000"/>
          </a:xfrm>
        </p:grpSpPr>
        <p:sp>
          <p:nvSpPr>
            <p:cNvPr id="504" name="Google Shape;504;p20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8897260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0"/>
            <p:cNvSpPr txBox="1"/>
            <p:nvPr/>
          </p:nvSpPr>
          <p:spPr>
            <a:xfrm rot="-5400000">
              <a:off x="8723480" y="3212668"/>
              <a:ext cx="1992000" cy="6003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Operation</a:t>
              </a:r>
              <a:endParaRPr sz="1100"/>
            </a:p>
          </p:txBody>
        </p:sp>
      </p:grpSp>
      <p:grpSp>
        <p:nvGrpSpPr>
          <p:cNvPr id="507" name="Google Shape;507;p20"/>
          <p:cNvGrpSpPr/>
          <p:nvPr/>
        </p:nvGrpSpPr>
        <p:grpSpPr>
          <a:xfrm>
            <a:off x="1477875" y="-37323"/>
            <a:ext cx="8692200" cy="6858000"/>
            <a:chOff x="718505" y="-1"/>
            <a:chExt cx="8692200" cy="6858000"/>
          </a:xfrm>
        </p:grpSpPr>
        <p:sp>
          <p:nvSpPr>
            <p:cNvPr id="508" name="Google Shape;508;p20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8233009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0"/>
            <p:cNvSpPr txBox="1"/>
            <p:nvPr/>
          </p:nvSpPr>
          <p:spPr>
            <a:xfrm rot="-5400000">
              <a:off x="8082330" y="3189568"/>
              <a:ext cx="1992000" cy="64650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</p:grpSp>
      <p:grpSp>
        <p:nvGrpSpPr>
          <p:cNvPr id="511" name="Google Shape;511;p20"/>
          <p:cNvGrpSpPr/>
          <p:nvPr/>
        </p:nvGrpSpPr>
        <p:grpSpPr>
          <a:xfrm>
            <a:off x="-8483474" y="-32658"/>
            <a:ext cx="9927504" cy="6858000"/>
            <a:chOff x="-9337032" y="-1"/>
            <a:chExt cx="9927504" cy="6858000"/>
          </a:xfrm>
        </p:grpSpPr>
        <p:sp>
          <p:nvSpPr>
            <p:cNvPr id="512" name="Google Shape;512;p20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-577928" y="2337438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0"/>
            <p:cNvSpPr txBox="1"/>
            <p:nvPr/>
          </p:nvSpPr>
          <p:spPr>
            <a:xfrm rot="-5400000">
              <a:off x="-815082" y="3266516"/>
              <a:ext cx="1992000" cy="49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Applications</a:t>
              </a:r>
              <a:endParaRPr sz="400"/>
            </a:p>
          </p:txBody>
        </p:sp>
        <p:pic>
          <p:nvPicPr>
            <p:cNvPr id="515" name="Google Shape;515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6" name="Google Shape;516;p20"/>
          <p:cNvGrpSpPr/>
          <p:nvPr/>
        </p:nvGrpSpPr>
        <p:grpSpPr>
          <a:xfrm>
            <a:off x="-9034672" y="-32657"/>
            <a:ext cx="9927504" cy="6858000"/>
            <a:chOff x="-9946280" y="0"/>
            <a:chExt cx="9927504" cy="6858000"/>
          </a:xfrm>
        </p:grpSpPr>
        <p:sp>
          <p:nvSpPr>
            <p:cNvPr id="517" name="Google Shape;517;p20"/>
            <p:cNvSpPr/>
            <p:nvPr/>
          </p:nvSpPr>
          <p:spPr>
            <a:xfrm>
              <a:off x="-9946280" y="0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-1187176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0"/>
            <p:cNvSpPr txBox="1"/>
            <p:nvPr/>
          </p:nvSpPr>
          <p:spPr>
            <a:xfrm rot="-5400000">
              <a:off x="-1347381" y="3189568"/>
              <a:ext cx="1992000" cy="6465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Thanks</a:t>
              </a:r>
              <a:endParaRPr/>
            </a:p>
          </p:txBody>
        </p:sp>
        <p:pic>
          <p:nvPicPr>
            <p:cNvPr id="520" name="Google Shape;520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065747" y="3382670"/>
              <a:ext cx="376353" cy="3763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1" name="Google Shape;52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9189676" y="3383535"/>
            <a:ext cx="379523" cy="37952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0"/>
          <p:cNvSpPr txBox="1"/>
          <p:nvPr/>
        </p:nvSpPr>
        <p:spPr>
          <a:xfrm>
            <a:off x="2087686" y="4579793"/>
            <a:ext cx="228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523" name="Google Shape;523;p20"/>
          <p:cNvSpPr txBox="1"/>
          <p:nvPr/>
        </p:nvSpPr>
        <p:spPr>
          <a:xfrm>
            <a:off x="4246021" y="4636455"/>
            <a:ext cx="228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524" name="Google Shape;524;p20"/>
          <p:cNvSpPr txBox="1"/>
          <p:nvPr/>
        </p:nvSpPr>
        <p:spPr>
          <a:xfrm>
            <a:off x="6333535" y="4680360"/>
            <a:ext cx="228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EC63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525" name="Google Shape;525;p20"/>
          <p:cNvCxnSpPr/>
          <p:nvPr/>
        </p:nvCxnSpPr>
        <p:spPr>
          <a:xfrm>
            <a:off x="5496023" y="4404903"/>
            <a:ext cx="1966800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26" name="Google Shape;526;p20"/>
          <p:cNvGrpSpPr/>
          <p:nvPr/>
        </p:nvGrpSpPr>
        <p:grpSpPr>
          <a:xfrm>
            <a:off x="2368104" y="2210905"/>
            <a:ext cx="1804200" cy="1804200"/>
            <a:chOff x="2798804" y="1491655"/>
            <a:chExt cx="1804200" cy="1804200"/>
          </a:xfrm>
        </p:grpSpPr>
        <p:sp>
          <p:nvSpPr>
            <p:cNvPr id="527" name="Google Shape;527;p20"/>
            <p:cNvSpPr/>
            <p:nvPr/>
          </p:nvSpPr>
          <p:spPr>
            <a:xfrm rot="8100000">
              <a:off x="3063023" y="1755874"/>
              <a:ext cx="1275762" cy="1275762"/>
            </a:xfrm>
            <a:prstGeom prst="teardrop">
              <a:avLst>
                <a:gd fmla="val 109962" name="adj"/>
              </a:avLst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3257469" y="1948912"/>
              <a:ext cx="889800" cy="88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4567149" y="2210905"/>
            <a:ext cx="1804200" cy="1804200"/>
            <a:chOff x="4978124" y="1491655"/>
            <a:chExt cx="1804200" cy="1804200"/>
          </a:xfrm>
        </p:grpSpPr>
        <p:sp>
          <p:nvSpPr>
            <p:cNvPr id="530" name="Google Shape;530;p20"/>
            <p:cNvSpPr/>
            <p:nvPr/>
          </p:nvSpPr>
          <p:spPr>
            <a:xfrm rot="8100000">
              <a:off x="5242343" y="1755874"/>
              <a:ext cx="1275762" cy="1275762"/>
            </a:xfrm>
            <a:prstGeom prst="teardrop">
              <a:avLst>
                <a:gd fmla="val 109962" name="adj"/>
              </a:avLst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436789" y="1948912"/>
              <a:ext cx="889800" cy="88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2" name="Google Shape;532;p20"/>
          <p:cNvGrpSpPr/>
          <p:nvPr/>
        </p:nvGrpSpPr>
        <p:grpSpPr>
          <a:xfrm>
            <a:off x="6568616" y="2210905"/>
            <a:ext cx="1804200" cy="1804200"/>
            <a:chOff x="7088866" y="1491655"/>
            <a:chExt cx="1804200" cy="1804200"/>
          </a:xfrm>
        </p:grpSpPr>
        <p:sp>
          <p:nvSpPr>
            <p:cNvPr id="533" name="Google Shape;533;p20"/>
            <p:cNvSpPr/>
            <p:nvPr/>
          </p:nvSpPr>
          <p:spPr>
            <a:xfrm rot="8100000">
              <a:off x="7353085" y="1755874"/>
              <a:ext cx="1275762" cy="1275762"/>
            </a:xfrm>
            <a:prstGeom prst="teardrop">
              <a:avLst>
                <a:gd fmla="val 109962" name="adj"/>
              </a:avLst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7547530" y="1948912"/>
              <a:ext cx="889800" cy="88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35" name="Google Shape;535;p20"/>
          <p:cNvCxnSpPr/>
          <p:nvPr/>
        </p:nvCxnSpPr>
        <p:spPr>
          <a:xfrm>
            <a:off x="3348304" y="4404903"/>
            <a:ext cx="1966800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36" name="Google Shape;536;p20"/>
          <p:cNvGrpSpPr/>
          <p:nvPr/>
        </p:nvGrpSpPr>
        <p:grpSpPr>
          <a:xfrm>
            <a:off x="3137209" y="4299356"/>
            <a:ext cx="211200" cy="211200"/>
            <a:chOff x="1677812" y="4248152"/>
            <a:chExt cx="211200" cy="211200"/>
          </a:xfrm>
        </p:grpSpPr>
        <p:sp>
          <p:nvSpPr>
            <p:cNvPr id="537" name="Google Shape;537;p20"/>
            <p:cNvSpPr/>
            <p:nvPr/>
          </p:nvSpPr>
          <p:spPr>
            <a:xfrm>
              <a:off x="1677812" y="4248152"/>
              <a:ext cx="211200" cy="2112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1708100" y="4278440"/>
              <a:ext cx="150600" cy="150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9" name="Google Shape;539;p20"/>
          <p:cNvGrpSpPr/>
          <p:nvPr/>
        </p:nvGrpSpPr>
        <p:grpSpPr>
          <a:xfrm>
            <a:off x="5315217" y="4299356"/>
            <a:ext cx="211200" cy="211200"/>
            <a:chOff x="3855819" y="4248152"/>
            <a:chExt cx="211200" cy="211200"/>
          </a:xfrm>
        </p:grpSpPr>
        <p:sp>
          <p:nvSpPr>
            <p:cNvPr id="540" name="Google Shape;540;p20"/>
            <p:cNvSpPr/>
            <p:nvPr/>
          </p:nvSpPr>
          <p:spPr>
            <a:xfrm>
              <a:off x="3855819" y="4248152"/>
              <a:ext cx="211200" cy="2112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3886107" y="4278440"/>
              <a:ext cx="150600" cy="150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20"/>
          <p:cNvGrpSpPr/>
          <p:nvPr/>
        </p:nvGrpSpPr>
        <p:grpSpPr>
          <a:xfrm>
            <a:off x="7356447" y="4299356"/>
            <a:ext cx="211200" cy="211200"/>
            <a:chOff x="5973250" y="4248152"/>
            <a:chExt cx="211200" cy="211200"/>
          </a:xfrm>
        </p:grpSpPr>
        <p:sp>
          <p:nvSpPr>
            <p:cNvPr id="543" name="Google Shape;543;p20"/>
            <p:cNvSpPr/>
            <p:nvPr/>
          </p:nvSpPr>
          <p:spPr>
            <a:xfrm>
              <a:off x="5973250" y="4248152"/>
              <a:ext cx="211200" cy="2112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003538" y="4278440"/>
              <a:ext cx="150600" cy="150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5" name="Google Shape;545;p20"/>
          <p:cNvSpPr txBox="1"/>
          <p:nvPr/>
        </p:nvSpPr>
        <p:spPr>
          <a:xfrm>
            <a:off x="2212551" y="5172225"/>
            <a:ext cx="211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Low Pulse Replication</a:t>
            </a:r>
            <a:endParaRPr/>
          </a:p>
        </p:txBody>
      </p:sp>
      <p:sp>
        <p:nvSpPr>
          <p:cNvPr id="546" name="Google Shape;546;p20"/>
          <p:cNvSpPr txBox="1"/>
          <p:nvPr/>
        </p:nvSpPr>
        <p:spPr>
          <a:xfrm>
            <a:off x="6370725" y="5172225"/>
            <a:ext cx="221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 Pulse Replication</a:t>
            </a:r>
            <a:endParaRPr/>
          </a:p>
        </p:txBody>
      </p:sp>
      <p:sp>
        <p:nvSpPr>
          <p:cNvPr id="547" name="Google Shape;547;p20"/>
          <p:cNvSpPr txBox="1"/>
          <p:nvPr/>
        </p:nvSpPr>
        <p:spPr>
          <a:xfrm>
            <a:off x="4246033" y="5172219"/>
            <a:ext cx="22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Medium Pulse Replication</a:t>
            </a:r>
            <a:endParaRPr/>
          </a:p>
        </p:txBody>
      </p:sp>
      <p:sp>
        <p:nvSpPr>
          <p:cNvPr id="548" name="Google Shape;548;p20"/>
          <p:cNvSpPr txBox="1"/>
          <p:nvPr/>
        </p:nvSpPr>
        <p:spPr>
          <a:xfrm>
            <a:off x="2101875" y="279774"/>
            <a:ext cx="74442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30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types of radar:</a:t>
            </a:r>
            <a:r>
              <a:rPr b="1" lang="en-US" sz="30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30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9" name="Google Shape;549;p20"/>
          <p:cNvSpPr txBox="1"/>
          <p:nvPr/>
        </p:nvSpPr>
        <p:spPr>
          <a:xfrm>
            <a:off x="2457125" y="1053775"/>
            <a:ext cx="71121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200">
                <a:solidFill>
                  <a:srgbClr val="3856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According to the setting in which the radar is used different types of pulse replication are implemented for the radar</a:t>
            </a:r>
            <a:endParaRPr b="1" sz="34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5" name="Google Shape;555;p21"/>
          <p:cNvGrpSpPr/>
          <p:nvPr/>
        </p:nvGrpSpPr>
        <p:grpSpPr>
          <a:xfrm>
            <a:off x="-22096" y="18661"/>
            <a:ext cx="12192169" cy="6858000"/>
            <a:chOff x="-3435" y="0"/>
            <a:chExt cx="12192169" cy="6858000"/>
          </a:xfrm>
        </p:grpSpPr>
        <p:sp>
          <p:nvSpPr>
            <p:cNvPr id="556" name="Google Shape;556;p21"/>
            <p:cNvSpPr/>
            <p:nvPr/>
          </p:nvSpPr>
          <p:spPr>
            <a:xfrm>
              <a:off x="-3435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 amt="65000"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215900" sx="101000" rotWithShape="0" algn="ctr" dist="38100" sy="101000">
                <a:srgbClr val="3F3F3F">
                  <a:alpha val="2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1020165" y="22485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1"/>
            <p:cNvSpPr txBox="1"/>
            <p:nvPr/>
          </p:nvSpPr>
          <p:spPr>
            <a:xfrm rot="-5400000">
              <a:off x="10869484" y="3105793"/>
              <a:ext cx="1992000" cy="646500"/>
            </a:xfrm>
            <a:prstGeom prst="rect">
              <a:avLst/>
            </a:prstGeom>
            <a:solidFill>
              <a:srgbClr val="1E4E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itle</a:t>
              </a:r>
              <a:endParaRPr/>
            </a:p>
          </p:txBody>
        </p:sp>
        <p:pic>
          <p:nvPicPr>
            <p:cNvPr id="559" name="Google Shape;55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1188777" y="3379029"/>
              <a:ext cx="363427" cy="3146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0" name="Google Shape;560;p21"/>
          <p:cNvGrpSpPr/>
          <p:nvPr/>
        </p:nvGrpSpPr>
        <p:grpSpPr>
          <a:xfrm>
            <a:off x="99443" y="-37323"/>
            <a:ext cx="11564265" cy="6923151"/>
            <a:chOff x="213096" y="0"/>
            <a:chExt cx="11447501" cy="6858000"/>
          </a:xfrm>
        </p:grpSpPr>
        <p:sp>
          <p:nvSpPr>
            <p:cNvPr id="561" name="Google Shape;561;p21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10492197" y="2337441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D81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1"/>
            <p:cNvSpPr txBox="1"/>
            <p:nvPr/>
          </p:nvSpPr>
          <p:spPr>
            <a:xfrm rot="-5400000">
              <a:off x="10338216" y="3192866"/>
              <a:ext cx="1992000" cy="639900"/>
            </a:xfrm>
            <a:prstGeom prst="rect">
              <a:avLst/>
            </a:prstGeom>
            <a:solidFill>
              <a:srgbClr val="ED81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bout</a:t>
              </a:r>
              <a:endParaRPr/>
            </a:p>
          </p:txBody>
        </p:sp>
        <p:pic>
          <p:nvPicPr>
            <p:cNvPr id="564" name="Google Shape;564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5" name="Google Shape;565;p21"/>
          <p:cNvGrpSpPr/>
          <p:nvPr/>
        </p:nvGrpSpPr>
        <p:grpSpPr>
          <a:xfrm>
            <a:off x="1192380" y="-9008"/>
            <a:ext cx="9973680" cy="6858000"/>
            <a:chOff x="491575" y="0"/>
            <a:chExt cx="9973680" cy="6858000"/>
          </a:xfrm>
        </p:grpSpPr>
        <p:sp>
          <p:nvSpPr>
            <p:cNvPr id="566" name="Google Shape;566;p21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9284267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1"/>
            <p:cNvSpPr txBox="1"/>
            <p:nvPr/>
          </p:nvSpPr>
          <p:spPr>
            <a:xfrm rot="-5400000">
              <a:off x="9164605" y="3208170"/>
              <a:ext cx="1954800" cy="646500"/>
            </a:xfrm>
            <a:prstGeom prst="rect">
              <a:avLst/>
            </a:prstGeom>
            <a:solidFill>
              <a:srgbClr val="5481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History</a:t>
              </a:r>
              <a:endParaRPr/>
            </a:p>
          </p:txBody>
        </p:sp>
      </p:grpSp>
      <p:grpSp>
        <p:nvGrpSpPr>
          <p:cNvPr id="569" name="Google Shape;569;p21"/>
          <p:cNvGrpSpPr/>
          <p:nvPr/>
        </p:nvGrpSpPr>
        <p:grpSpPr>
          <a:xfrm>
            <a:off x="1117704" y="-37323"/>
            <a:ext cx="9574200" cy="6858000"/>
            <a:chOff x="491575" y="0"/>
            <a:chExt cx="9574200" cy="6858000"/>
          </a:xfrm>
        </p:grpSpPr>
        <p:sp>
          <p:nvSpPr>
            <p:cNvPr id="570" name="Google Shape;570;p21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8897260" y="2337440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1"/>
            <p:cNvSpPr txBox="1"/>
            <p:nvPr/>
          </p:nvSpPr>
          <p:spPr>
            <a:xfrm rot="-5400000">
              <a:off x="8700380" y="3235768"/>
              <a:ext cx="1992000" cy="5541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Operations</a:t>
              </a:r>
              <a:endParaRPr sz="800"/>
            </a:p>
          </p:txBody>
        </p:sp>
      </p:grpSp>
      <p:grpSp>
        <p:nvGrpSpPr>
          <p:cNvPr id="573" name="Google Shape;573;p21"/>
          <p:cNvGrpSpPr/>
          <p:nvPr/>
        </p:nvGrpSpPr>
        <p:grpSpPr>
          <a:xfrm>
            <a:off x="1477875" y="-37323"/>
            <a:ext cx="8692200" cy="6858000"/>
            <a:chOff x="718505" y="-1"/>
            <a:chExt cx="8692200" cy="6858000"/>
          </a:xfrm>
        </p:grpSpPr>
        <p:sp>
          <p:nvSpPr>
            <p:cNvPr id="574" name="Google Shape;574;p21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8233009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1"/>
            <p:cNvSpPr txBox="1"/>
            <p:nvPr/>
          </p:nvSpPr>
          <p:spPr>
            <a:xfrm rot="-5400000">
              <a:off x="8082330" y="3189568"/>
              <a:ext cx="1992000" cy="64650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</p:grpSp>
      <p:grpSp>
        <p:nvGrpSpPr>
          <p:cNvPr id="577" name="Google Shape;577;p21"/>
          <p:cNvGrpSpPr/>
          <p:nvPr/>
        </p:nvGrpSpPr>
        <p:grpSpPr>
          <a:xfrm>
            <a:off x="-306145" y="-65638"/>
            <a:ext cx="9927504" cy="6858000"/>
            <a:chOff x="-9337032" y="-1"/>
            <a:chExt cx="9927504" cy="6858000"/>
          </a:xfrm>
        </p:grpSpPr>
        <p:sp>
          <p:nvSpPr>
            <p:cNvPr id="578" name="Google Shape;578;p21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-577928" y="2337438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1"/>
            <p:cNvSpPr txBox="1"/>
            <p:nvPr/>
          </p:nvSpPr>
          <p:spPr>
            <a:xfrm rot="-5400000">
              <a:off x="-807432" y="3258866"/>
              <a:ext cx="1992000" cy="5079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Applications</a:t>
              </a:r>
              <a:endParaRPr sz="500"/>
            </a:p>
          </p:txBody>
        </p:sp>
      </p:grpSp>
      <p:grpSp>
        <p:nvGrpSpPr>
          <p:cNvPr id="581" name="Google Shape;581;p21"/>
          <p:cNvGrpSpPr/>
          <p:nvPr/>
        </p:nvGrpSpPr>
        <p:grpSpPr>
          <a:xfrm>
            <a:off x="-9405361" y="-131876"/>
            <a:ext cx="9927504" cy="6858000"/>
            <a:chOff x="-9946280" y="0"/>
            <a:chExt cx="9927504" cy="6858000"/>
          </a:xfrm>
        </p:grpSpPr>
        <p:sp>
          <p:nvSpPr>
            <p:cNvPr id="582" name="Google Shape;582;p21"/>
            <p:cNvSpPr/>
            <p:nvPr/>
          </p:nvSpPr>
          <p:spPr>
            <a:xfrm>
              <a:off x="-9946280" y="0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-1187176" y="2337439"/>
              <a:ext cx="1168400" cy="2360918"/>
            </a:xfrm>
            <a:custGeom>
              <a:rect b="b" l="l" r="r" t="t"/>
              <a:pathLst>
                <a:path extrusionOk="0" h="2360918" w="116840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1"/>
            <p:cNvSpPr txBox="1"/>
            <p:nvPr/>
          </p:nvSpPr>
          <p:spPr>
            <a:xfrm rot="-5400000">
              <a:off x="-1347381" y="3189568"/>
              <a:ext cx="1992000" cy="6465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Thanks</a:t>
              </a:r>
              <a:endParaRPr/>
            </a:p>
          </p:txBody>
        </p:sp>
        <p:pic>
          <p:nvPicPr>
            <p:cNvPr id="585" name="Google Shape;585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065747" y="3382670"/>
              <a:ext cx="376353" cy="3763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6" name="Google Shape;58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8584380" y="3211068"/>
            <a:ext cx="472135" cy="47213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21"/>
          <p:cNvSpPr txBox="1"/>
          <p:nvPr/>
        </p:nvSpPr>
        <p:spPr>
          <a:xfrm>
            <a:off x="8043530" y="6818160"/>
            <a:ext cx="217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 text goes here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 text goes here</a:t>
            </a:r>
            <a:endParaRPr/>
          </a:p>
        </p:txBody>
      </p:sp>
      <p:sp>
        <p:nvSpPr>
          <p:cNvPr id="588" name="Google Shape;588;p21"/>
          <p:cNvSpPr txBox="1"/>
          <p:nvPr/>
        </p:nvSpPr>
        <p:spPr>
          <a:xfrm>
            <a:off x="2567350" y="562700"/>
            <a:ext cx="6207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Comfortaa"/>
                <a:ea typeface="Comfortaa"/>
                <a:cs typeface="Comfortaa"/>
                <a:sym typeface="Comfortaa"/>
              </a:rPr>
              <a:t>Applications for pulse radar</a:t>
            </a:r>
            <a:endParaRPr sz="3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9" name="Google Shape;589;p21"/>
          <p:cNvSpPr txBox="1"/>
          <p:nvPr/>
        </p:nvSpPr>
        <p:spPr>
          <a:xfrm>
            <a:off x="1117700" y="1625600"/>
            <a:ext cx="260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military surveillance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1"/>
          <p:cNvSpPr txBox="1"/>
          <p:nvPr/>
        </p:nvSpPr>
        <p:spPr>
          <a:xfrm>
            <a:off x="1196450" y="3129375"/>
            <a:ext cx="244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air traffic control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1"/>
          <p:cNvSpPr txBox="1"/>
          <p:nvPr/>
        </p:nvSpPr>
        <p:spPr>
          <a:xfrm>
            <a:off x="1117700" y="4633150"/>
            <a:ext cx="289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weather observation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2" name="Google Shape;59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4775" y="4318188"/>
            <a:ext cx="1365650" cy="13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17298" y="1224498"/>
            <a:ext cx="1480600" cy="14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74775" y="2746175"/>
            <a:ext cx="1365650" cy="1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