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00DB64C-1896-4386-9826-F960B39DC9A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BAA190E-B776-403B-8ADD-67C629C05E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 turbine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Selection of Generators</a:t>
            </a:r>
          </a:p>
        </p:txBody>
      </p:sp>
    </p:spTree>
    <p:extLst>
      <p:ext uri="{BB962C8B-B14F-4D97-AF65-F5344CB8AC3E}">
        <p14:creationId xmlns:p14="http://schemas.microsoft.com/office/powerpoint/2010/main" val="78437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Scale Generators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2F6DE5-9310-4FF9-92A0-FCE5BF02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6" y="1447800"/>
            <a:ext cx="8498634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1) Basic Permanent Magnet Alternator (</a:t>
            </a:r>
            <a:r>
              <a:rPr lang="en-US" b="1" dirty="0">
                <a:solidFill>
                  <a:srgbClr val="00B0F0"/>
                </a:solidFill>
              </a:rPr>
              <a:t>US $119.58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pPr lvl="4" algn="just"/>
            <a:r>
              <a:rPr lang="en-US" b="1" dirty="0"/>
              <a:t> Uses Rare Earth Neodymium Magnets.</a:t>
            </a:r>
            <a:endParaRPr lang="en-US" dirty="0"/>
          </a:p>
          <a:p>
            <a:pPr lvl="4" algn="just"/>
            <a:r>
              <a:rPr lang="en-US" b="1" dirty="0"/>
              <a:t> Hand Wound Stator Coils.</a:t>
            </a:r>
            <a:endParaRPr lang="en-US" dirty="0"/>
          </a:p>
          <a:p>
            <a:pPr lvl="4" algn="just"/>
            <a:r>
              <a:rPr lang="en-US" b="1" dirty="0"/>
              <a:t> Ideal for low wind start-up.</a:t>
            </a:r>
          </a:p>
          <a:p>
            <a:pPr lvl="4" algn="just"/>
            <a:r>
              <a:rPr lang="en-US" b="1" dirty="0"/>
              <a:t> Reaches over 12V BELOW 150RPM.</a:t>
            </a:r>
            <a:endParaRPr lang="en-US" dirty="0"/>
          </a:p>
          <a:p>
            <a:pPr lvl="4" algn="just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402C8B-88AD-4470-A561-43EE66ABB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09800"/>
            <a:ext cx="3352800" cy="335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E1E151-6EBB-4830-B8E3-6BE9B8BF5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195072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6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5906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2) </a:t>
            </a:r>
            <a:r>
              <a:rPr lang="de-DE" b="1" dirty="0"/>
              <a:t>ISTA BREEZE Wind Generator (</a:t>
            </a:r>
            <a:r>
              <a:rPr lang="en-US" b="1" dirty="0">
                <a:solidFill>
                  <a:srgbClr val="00B0F0"/>
                </a:solidFill>
              </a:rPr>
              <a:t>US $225.14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pPr lvl="4" algn="just"/>
            <a:r>
              <a:rPr lang="en-US" b="1" dirty="0"/>
              <a:t> Uses Rare Earth Neodymium Magnets.</a:t>
            </a:r>
            <a:endParaRPr lang="en-US" dirty="0"/>
          </a:p>
          <a:p>
            <a:pPr lvl="4" algn="just"/>
            <a:r>
              <a:rPr lang="en-US" b="1" dirty="0"/>
              <a:t> Uses overspeed control “</a:t>
            </a:r>
            <a:r>
              <a:rPr lang="en-US" dirty="0"/>
              <a:t>Electromagnetic brake with controller“.</a:t>
            </a:r>
          </a:p>
          <a:p>
            <a:pPr lvl="4" algn="just"/>
            <a:r>
              <a:rPr lang="en-US" b="1" dirty="0"/>
              <a:t> Rated Voltage 24V.</a:t>
            </a:r>
          </a:p>
          <a:p>
            <a:pPr lvl="4" algn="just"/>
            <a:r>
              <a:rPr lang="en-US" b="1" dirty="0"/>
              <a:t> Rated Power 400W.</a:t>
            </a:r>
          </a:p>
          <a:p>
            <a:pPr lvl="4" algn="just"/>
            <a:r>
              <a:rPr lang="en-US" b="1" dirty="0"/>
              <a:t> Weight 2kg.</a:t>
            </a:r>
          </a:p>
          <a:p>
            <a:pPr lvl="4" algn="just"/>
            <a:r>
              <a:rPr lang="en-US" b="1" dirty="0"/>
              <a:t>Made in Germany.</a:t>
            </a:r>
          </a:p>
          <a:p>
            <a:pPr marL="1051560" lvl="4" indent="0" algn="just">
              <a:buNone/>
            </a:pPr>
            <a:endParaRPr lang="en-US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BB8B4A-D051-4EC3-A3E7-A52FE3483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16683"/>
            <a:ext cx="3962400" cy="3074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707670-F865-4B42-9BCA-77840EACE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" y="3290246"/>
            <a:ext cx="4150255" cy="31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5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02A15D-4325-4719-9B83-CB819ED31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3" y="647700"/>
            <a:ext cx="8534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3) </a:t>
            </a:r>
            <a:r>
              <a:rPr lang="en-US" b="1" dirty="0" err="1"/>
              <a:t>NdFeB</a:t>
            </a:r>
            <a:r>
              <a:rPr lang="en-US" b="1" dirty="0"/>
              <a:t> Permanent Magnet Generator/Aluminum shell </a:t>
            </a:r>
            <a:r>
              <a:rPr lang="de-DE" b="1" dirty="0"/>
              <a:t>(</a:t>
            </a:r>
            <a:r>
              <a:rPr lang="en-US" b="1" dirty="0">
                <a:solidFill>
                  <a:srgbClr val="00B0F0"/>
                </a:solidFill>
              </a:rPr>
              <a:t>US $234.59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pPr lvl="4" algn="just"/>
            <a:r>
              <a:rPr lang="en-US" b="1" dirty="0"/>
              <a:t> Uses Rare Earth Neodymium Magnets.</a:t>
            </a:r>
            <a:endParaRPr lang="en-US" dirty="0"/>
          </a:p>
          <a:p>
            <a:pPr lvl="4" algn="just"/>
            <a:r>
              <a:rPr lang="en-US" b="1" dirty="0"/>
              <a:t> Rated Voltage 12V</a:t>
            </a:r>
          </a:p>
          <a:p>
            <a:pPr lvl="4" algn="just"/>
            <a:r>
              <a:rPr lang="en-US" b="1" dirty="0"/>
              <a:t> Rated Power 100W</a:t>
            </a:r>
          </a:p>
          <a:p>
            <a:pPr lvl="4" algn="just"/>
            <a:r>
              <a:rPr lang="en-US" b="1" dirty="0"/>
              <a:t> 2.0m/s Low Speed Start </a:t>
            </a:r>
          </a:p>
          <a:p>
            <a:pPr lvl="4" algn="just"/>
            <a:r>
              <a:rPr lang="en-US" b="1" dirty="0"/>
              <a:t> Made in China</a:t>
            </a:r>
            <a:endParaRPr lang="de-DE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D1B81-778C-4600-B247-83468C23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810000"/>
            <a:ext cx="37623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867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3C0FE5-2AC2-42D1-B3AF-1BB87880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" y="609600"/>
            <a:ext cx="903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042ED-E0A6-47F7-BD36-5A2BFDAB4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8" y="597914"/>
            <a:ext cx="8092772" cy="6230789"/>
          </a:xfrm>
        </p:spPr>
      </p:pic>
    </p:spTree>
    <p:extLst>
      <p:ext uri="{BB962C8B-B14F-4D97-AF65-F5344CB8AC3E}">
        <p14:creationId xmlns:p14="http://schemas.microsoft.com/office/powerpoint/2010/main" val="2445719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321</TotalTime>
  <Words>54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Clarity</vt:lpstr>
      <vt:lpstr>Wind turbine </vt:lpstr>
      <vt:lpstr>Small Scale Generators </vt:lpstr>
      <vt:lpstr>PowerPoint Presentation</vt:lpstr>
      <vt:lpstr>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Ghamazat</dc:creator>
  <cp:lastModifiedBy>Ali Sayed</cp:lastModifiedBy>
  <cp:revision>22</cp:revision>
  <dcterms:created xsi:type="dcterms:W3CDTF">2018-08-07T22:22:49Z</dcterms:created>
  <dcterms:modified xsi:type="dcterms:W3CDTF">2018-09-07T17:46:42Z</dcterms:modified>
</cp:coreProperties>
</file>