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5442C-9535-4270-9606-84D3C74578C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8A49-D442-496B-8A7C-13A90C3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88A49-D442-496B-8A7C-13A90C3F96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6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C092FC-6F64-4264-B304-CBAB8C19DBC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DF4947-DACE-4815-96E4-C19F179385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819400"/>
            <a:ext cx="4724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Wind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Turbine Gearbox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26" y="2895600"/>
            <a:ext cx="6888148" cy="3822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457200"/>
            <a:ext cx="2286000" cy="990600"/>
          </a:xfrm>
        </p:spPr>
        <p:txBody>
          <a:bodyPr/>
          <a:lstStyle/>
          <a:p>
            <a:r>
              <a:rPr lang="en-US" i="1" u="sng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Gearbox</a:t>
            </a:r>
            <a:endParaRPr lang="en-US" i="1" u="sng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Gearboxes in wind power transform slow speed, high torque wind turbine rotation to higher speed required by the generator, which converts the mechanical power to electricity.</a:t>
            </a:r>
          </a:p>
        </p:txBody>
      </p:sp>
    </p:spTree>
    <p:extLst>
      <p:ext uri="{BB962C8B-B14F-4D97-AF65-F5344CB8AC3E}">
        <p14:creationId xmlns:p14="http://schemas.microsoft.com/office/powerpoint/2010/main" val="155307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33400"/>
            <a:ext cx="4953000" cy="990600"/>
          </a:xfrm>
        </p:spPr>
        <p:txBody>
          <a:bodyPr/>
          <a:lstStyle/>
          <a:p>
            <a:r>
              <a:rPr lang="en-US" i="1" u="sng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Gearbox Components</a:t>
            </a:r>
            <a:endParaRPr lang="en-US" i="1" u="sng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66925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2413338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Gearbox used in a wind turbine is a planetary type, which has 3 main components: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gear (central gear)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planet gears and the planet gears'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carrier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ring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gear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400050"/>
            <a:ext cx="62484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Gear Ratio Calculations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https://sc01.alicdn.com/kf/HTB10mkTnsbI8KJjy1zd762e1VXaP/227828896/HTB10mkTnsbI8KJjy1zd762e1VXa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914525"/>
            <a:ext cx="4495800" cy="40259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8575" y="1914525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R: Number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teeth in ring gear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S: Number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teeth in sun (middle) gear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P: Number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teeth in planet gears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Constraints: </a:t>
            </a:r>
          </a:p>
          <a:p>
            <a:endParaRPr lang="en-US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All teeth have the same pitch or tooth spacing  (to ensure the teeth would mesh) 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 = 2 × P + 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1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oodgears.ca/gear/planet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14525"/>
            <a:ext cx="34194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400050"/>
            <a:ext cx="62484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Gear Ratio Calculations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8600" y="1914525"/>
                <a:ext cx="4191000" cy="4182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Tr: Turns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of the ring gear</a:t>
                </a:r>
              </a:p>
              <a:p>
                <a:r>
                  <a:rPr lang="en-US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Ts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Turns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of the sun gear</a:t>
                </a: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Ty: Turns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of the planetary gear carrier </a:t>
                </a: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turns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ratio: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(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R + S ) ×Ty = R × </a:t>
                </a:r>
                <a:r>
                  <a:rPr lang="en-US" dirty="0" err="1">
                    <a:solidFill>
                      <a:schemeClr val="accent1">
                        <a:lumMod val="50000"/>
                      </a:schemeClr>
                    </a:solidFill>
                  </a:rPr>
                  <a:t>Tr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+ </a:t>
                </a:r>
                <a:r>
                  <a:rPr lang="en-US" dirty="0" err="1">
                    <a:solidFill>
                      <a:schemeClr val="accent1">
                        <a:lumMod val="50000"/>
                      </a:schemeClr>
                    </a:solidFill>
                  </a:rPr>
                  <a:t>Ts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×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</a:t>
                </a:r>
              </a:p>
              <a:p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Solving for the carrier Y: 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Ty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𝑇𝑠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</m:oMath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  <a:ea typeface="Cambria Math"/>
                </a:endParaRPr>
              </a:p>
              <a:p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  <a:ea typeface="Cambria Math"/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mbria Math"/>
                  </a:rPr>
                  <a:t>Gear Ratio: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</m:oMath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  <a:ea typeface="Cambria Math"/>
                </a:endParaRPr>
              </a:p>
              <a:p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  <a:ea typeface="Cambria Math"/>
                </a:endParaRPr>
              </a:p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14525"/>
                <a:ext cx="4191000" cy="4182492"/>
              </a:xfrm>
              <a:prstGeom prst="rect">
                <a:avLst/>
              </a:prstGeom>
              <a:blipFill rotWithShape="1">
                <a:blip r:embed="rId3"/>
                <a:stretch>
                  <a:fillRect l="-1310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03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00550" y="1565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500" y="438150"/>
            <a:ext cx="8001000" cy="14287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Planetary Gear Suppliers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400175"/>
            <a:ext cx="5852172" cy="3115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0" y="493395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major gearbox suppliers are German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Winergy</a:t>
            </a:r>
            <a:r>
              <a:rPr lang="en-US" dirty="0"/>
              <a:t>, which has about 50% of the world market,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Hansen</a:t>
            </a:r>
            <a:r>
              <a:rPr lang="en-US" dirty="0"/>
              <a:t> of Belgium, with approximately 30% of the market. 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9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595</TotalTime>
  <Words>237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PowerPoint Presentation</vt:lpstr>
      <vt:lpstr>Gearbox</vt:lpstr>
      <vt:lpstr>Gearbox Components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2018-09-07T08:07:15Z</dcterms:created>
  <dcterms:modified xsi:type="dcterms:W3CDTF">2018-09-08T08:02:30Z</dcterms:modified>
</cp:coreProperties>
</file>