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7F154-4919-4AA1-BEC7-3ABA34CD17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49BB56-5A8B-4DB5-A2D4-B7269E5D21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DB658-1E40-492A-9233-D87FF6DBA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976CD-DAE0-462E-B8AD-5A1D0FF13809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D84876-1B24-4E75-9D11-77D721968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24DD4-FF59-49A1-9D08-427A99B03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58096-B7CA-4E80-BC90-CC34C2F9F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987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33975-8B63-4982-87AE-D9645ED60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D22C7-F48A-4C51-81F6-284DEBA922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176A5-C5A6-4CE0-9344-81526CFDE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976CD-DAE0-462E-B8AD-5A1D0FF13809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E46FE-C782-47B8-9A67-A6BF3C29E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DF7C50-5B9C-410E-9457-C4840284E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58096-B7CA-4E80-BC90-CC34C2F9F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26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D100E6-35BF-4159-B9AB-2774D9A1FF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FBE3F0-2C16-4ED2-B9A0-A8F0BCF42C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48937-0D72-4ED9-B9AC-BE36DDEF3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976CD-DAE0-462E-B8AD-5A1D0FF13809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A4E1D-AE09-4D27-A1FD-5DDD87960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A01660-A666-473F-9E37-B48DB3F02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58096-B7CA-4E80-BC90-CC34C2F9F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438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A730F-8EEF-48E7-AF0F-F376EB3E6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47C5E-1A5B-4DD7-AF29-D680A8C24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1AB972-4664-4D91-90DF-7966FA7FA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976CD-DAE0-462E-B8AD-5A1D0FF13809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9610A-ED7E-4CB1-9ACA-DD8AE10A9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EB164F-8981-4F69-8477-E1EB474B9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58096-B7CA-4E80-BC90-CC34C2F9F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512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946DB-8C0F-4999-9468-255CAF41B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D9FE3B-99B2-499D-899D-F90D5B4260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2D2BEC-4085-4995-8F9F-696AA19A9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976CD-DAE0-462E-B8AD-5A1D0FF13809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C57F4-580A-4423-A8FE-ED32A46C0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D8EE80-A5F5-4E9B-A983-17D5A5A40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58096-B7CA-4E80-BC90-CC34C2F9F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049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9F880-2FB9-4A0E-8D86-716A0C139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A33D4-1947-4436-8767-3A671AEB69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D2B5EF-B21E-4F1E-938B-B1689D00CB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676C22-E29A-4654-A0FA-2CBA41787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976CD-DAE0-462E-B8AD-5A1D0FF13809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D20229-EFE7-4DBA-AFAE-4036C52AA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E5B668-DB6C-4905-919B-0A2E05729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58096-B7CA-4E80-BC90-CC34C2F9F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573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051B4-4890-43FA-ADE7-94971BAF4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FDA084-DF6B-4432-941B-F1BBACDCA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C94418-4164-4990-BA4F-F010ED1D2B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27B506-B0FF-43EA-AD92-F7EE4455CB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8BF85B-B67E-44A4-81C9-75430A8D30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720DFD-D9EF-4203-9D95-C539FE8CA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976CD-DAE0-462E-B8AD-5A1D0FF13809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E6128E-937B-4DCE-B377-F6A7C79B7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5C35C1-CDDC-4058-9A11-C9ED18DC5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58096-B7CA-4E80-BC90-CC34C2F9F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191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192F9-E916-41AC-8A84-34D42F05B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2A8E30-76FF-424B-971F-BAFED9354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976CD-DAE0-462E-B8AD-5A1D0FF13809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1E25E0-1795-49DE-A1CC-AE6A3C23D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C8A26D-7532-40B5-A9FB-3B290A13C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58096-B7CA-4E80-BC90-CC34C2F9F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836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9BD16B-9150-4092-B0E1-3862B852E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976CD-DAE0-462E-B8AD-5A1D0FF13809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B84B62-1014-4EE8-BA5B-7232B0CBE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C7A4C2-B295-4CCB-BCB8-E1F79FD70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58096-B7CA-4E80-BC90-CC34C2F9F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224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A277E-5CDE-4E5F-A7A8-53751CD8D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F2F20-1063-4559-897F-AA53062208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2381C5-CF04-469D-88BA-95AF9C8FA1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B0AFCF-BFB2-4DC3-B9B3-0EC20EC33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976CD-DAE0-462E-B8AD-5A1D0FF13809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079F95-C5FF-483A-8695-8DF4B834E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B079E0-3F37-4970-B2BD-D398A5255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58096-B7CA-4E80-BC90-CC34C2F9F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290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7AF18-2235-4EF6-98AB-308EF6A73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43BF10-9A42-4F33-9031-C3AFBA5F96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9A8182-D636-4890-B20A-A9EB7900DF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4E9C7-A948-4BFF-8622-280F9DD55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976CD-DAE0-462E-B8AD-5A1D0FF13809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63B00D-3B73-4082-A2CE-6A3D3AB63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1CBFBA-08EB-4FAF-A7CA-0B0377354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58096-B7CA-4E80-BC90-CC34C2F9F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009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0AE8DE-936F-4F68-A36E-3DCC30799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4E22A1-D430-4C8B-A4C2-C97FE7EEA1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C85D1E-1D3A-444F-9C8C-AC88AEB7DC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976CD-DAE0-462E-B8AD-5A1D0FF13809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2784C-8F68-4A20-B5DF-152DDE19CA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B5AFC2-E46C-483E-8C96-26DF33AC77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A58096-B7CA-4E80-BC90-CC34C2F9F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272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28F5C-3AF6-4DAC-9723-14B9B84CC9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9118" y="1122363"/>
            <a:ext cx="9008882" cy="1194275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Welcome</a:t>
            </a:r>
            <a:r>
              <a:rPr lang="en-US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7CA05B-B956-4A4D-A190-D9903FACAE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95683A-DF4B-45F5-A873-DCAE087411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419" y="3070782"/>
            <a:ext cx="2941162" cy="294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555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A5850-E053-477C-B3E6-D5D3E888D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Meeting template 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8DBAFC0-CCA4-4D6B-B750-37C69989A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‘</a:t>
            </a:r>
            <a:r>
              <a:rPr lang="en-US" dirty="0" err="1"/>
              <a:t>Name’_‘meeting</a:t>
            </a:r>
            <a:r>
              <a:rPr lang="en-US" dirty="0"/>
              <a:t> number’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F31520B-9C15-4881-8D32-E8ABDDC455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437" y="2357437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549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D3651-5999-4711-929D-75C6373D6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63B829-9685-4FFE-9CC1-885192A3DF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1910" y="893591"/>
            <a:ext cx="5128181" cy="5128181"/>
          </a:xfrm>
        </p:spPr>
      </p:pic>
    </p:spTree>
    <p:extLst>
      <p:ext uri="{BB962C8B-B14F-4D97-AF65-F5344CB8AC3E}">
        <p14:creationId xmlns:p14="http://schemas.microsoft.com/office/powerpoint/2010/main" val="2507015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92938-52BE-488D-9325-C3BC16142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b="1" dirty="0">
                <a:solidFill>
                  <a:schemeClr val="accent2">
                    <a:lumMod val="75000"/>
                  </a:schemeClr>
                </a:solidFill>
              </a:rPr>
              <a:t>Midterm is over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4CBCB0-1A69-4F2D-AE65-00B644C5C4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048" y="2508717"/>
            <a:ext cx="3553904" cy="3553904"/>
          </a:xfrm>
        </p:spPr>
      </p:pic>
    </p:spTree>
    <p:extLst>
      <p:ext uri="{BB962C8B-B14F-4D97-AF65-F5344CB8AC3E}">
        <p14:creationId xmlns:p14="http://schemas.microsoft.com/office/powerpoint/2010/main" val="3588069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500E3-ECF4-4EDB-A04C-3C50E2114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00D63-CAE0-4B5B-BE6D-A0FDF5D12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6000" b="1" i="1" u="sng" dirty="0">
                <a:highlight>
                  <a:srgbClr val="FFFF00"/>
                </a:highlight>
              </a:rPr>
              <a:t>23/12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CB5E54-D89A-42C3-B418-A14F535C8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489" y="990600"/>
            <a:ext cx="3689023" cy="3689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294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48923-9196-4298-A21B-FB645278E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5400" b="1" dirty="0">
                <a:solidFill>
                  <a:srgbClr val="00B050"/>
                </a:solidFill>
              </a:rPr>
              <a:t>What have we done ?</a:t>
            </a:r>
            <a:br>
              <a:rPr lang="en-US" sz="5400" b="1" dirty="0">
                <a:solidFill>
                  <a:srgbClr val="00B050"/>
                </a:solidFill>
              </a:rPr>
            </a:br>
            <a:r>
              <a:rPr lang="en-US" sz="5400" b="1" dirty="0">
                <a:solidFill>
                  <a:srgbClr val="00B050"/>
                </a:solidFill>
              </a:rPr>
              <a:t>&amp;</a:t>
            </a:r>
            <a:br>
              <a:rPr lang="en-US" sz="5400" b="1" dirty="0">
                <a:solidFill>
                  <a:srgbClr val="00B050"/>
                </a:solidFill>
              </a:rPr>
            </a:br>
            <a:r>
              <a:rPr lang="en-US" sz="5400" b="1" dirty="0">
                <a:solidFill>
                  <a:srgbClr val="00B050"/>
                </a:solidFill>
              </a:rPr>
              <a:t>where have we stopped ?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279F6E-BAF7-4AF8-A7D1-0DD5B44FCB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938" y="2168165"/>
            <a:ext cx="6960124" cy="4176074"/>
          </a:xfrm>
        </p:spPr>
      </p:pic>
    </p:spTree>
    <p:extLst>
      <p:ext uri="{BB962C8B-B14F-4D97-AF65-F5344CB8AC3E}">
        <p14:creationId xmlns:p14="http://schemas.microsoft.com/office/powerpoint/2010/main" val="4072133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77AE1-D0F2-49F7-BE2D-AE570C9C5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6506" y="365126"/>
            <a:ext cx="9487293" cy="96788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F2B02-8437-475F-A95C-F18AC3220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353" y="65988"/>
            <a:ext cx="10948447" cy="6110975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Introduction about wind turbines 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Choosing type of the turbine  (VWAT) 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Choosing type of VWAT (</a:t>
            </a:r>
            <a:r>
              <a:rPr lang="en-US" dirty="0" err="1"/>
              <a:t>Gorlov</a:t>
            </a:r>
            <a:r>
              <a:rPr lang="en-US" dirty="0"/>
              <a:t>)  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Book introduction 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Proposal template 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CAD model 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Mathematical models for the physical problem .</a:t>
            </a:r>
          </a:p>
        </p:txBody>
      </p:sp>
    </p:spTree>
    <p:extLst>
      <p:ext uri="{BB962C8B-B14F-4D97-AF65-F5344CB8AC3E}">
        <p14:creationId xmlns:p14="http://schemas.microsoft.com/office/powerpoint/2010/main" val="859121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44610-A05B-49DD-98E9-21763588D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2458" y="365126"/>
            <a:ext cx="4651342" cy="115642"/>
          </a:xfrm>
        </p:spPr>
        <p:txBody>
          <a:bodyPr>
            <a:normAutofit fontScale="90000"/>
          </a:bodyPr>
          <a:lstStyle/>
          <a:p>
            <a:endParaRPr lang="en-US" sz="6000" b="1" dirty="0">
              <a:solidFill>
                <a:srgbClr val="7030A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D181F9-8A6F-4B55-9E3B-D626096BAD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354" y="650450"/>
            <a:ext cx="8415292" cy="5651144"/>
          </a:xfrm>
        </p:spPr>
      </p:pic>
    </p:spTree>
    <p:extLst>
      <p:ext uri="{BB962C8B-B14F-4D97-AF65-F5344CB8AC3E}">
        <p14:creationId xmlns:p14="http://schemas.microsoft.com/office/powerpoint/2010/main" val="1858653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D2489-08C6-4B1B-AB77-C6A267D75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11136983" y="2363608"/>
            <a:ext cx="45719" cy="4571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F0873-794F-427C-BE07-A4D6C2012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876" y="131975"/>
            <a:ext cx="10619924" cy="6044988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Solving the mathematical model manually 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Solving the mathematical model using MATLAB 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Solving the mathematical model CFD &amp; FEA 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Writing proposal for the scientific research institution 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Writing proposal for  </a:t>
            </a:r>
            <a:r>
              <a:rPr lang="en-US" dirty="0" err="1"/>
              <a:t>unilever</a:t>
            </a:r>
            <a:r>
              <a:rPr lang="en-US" dirty="0"/>
              <a:t> 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Competition 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898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D2031-D4F2-4E99-B617-AEC98E3DA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Meeting chairperson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1A0D89-42FD-4019-96E9-61AFE7C858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1592" y="1932495"/>
            <a:ext cx="4788816" cy="4767532"/>
          </a:xfrm>
        </p:spPr>
      </p:pic>
    </p:spTree>
    <p:extLst>
      <p:ext uri="{BB962C8B-B14F-4D97-AF65-F5344CB8AC3E}">
        <p14:creationId xmlns:p14="http://schemas.microsoft.com/office/powerpoint/2010/main" val="2336715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2E87F-A0ED-4A81-9415-8F88BE8E7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FF0000"/>
                </a:solidFill>
              </a:rPr>
              <a:t>Responsibilities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4D886-4B52-4AD6-AB96-251D0F849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Meeting time &amp; place 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Black box 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Fill the meeting template .</a:t>
            </a:r>
          </a:p>
        </p:txBody>
      </p:sp>
    </p:spTree>
    <p:extLst>
      <p:ext uri="{BB962C8B-B14F-4D97-AF65-F5344CB8AC3E}">
        <p14:creationId xmlns:p14="http://schemas.microsoft.com/office/powerpoint/2010/main" val="4139242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111</Words>
  <Application>Microsoft Office PowerPoint</Application>
  <PresentationFormat>Widescreen</PresentationFormat>
  <Paragraphs>55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Welcome </vt:lpstr>
      <vt:lpstr>Midterm is over</vt:lpstr>
      <vt:lpstr>PowerPoint Presentation</vt:lpstr>
      <vt:lpstr>What have we done ? &amp; where have we stopped ? </vt:lpstr>
      <vt:lpstr>PowerPoint Presentation</vt:lpstr>
      <vt:lpstr>PowerPoint Presentation</vt:lpstr>
      <vt:lpstr>PowerPoint Presentation</vt:lpstr>
      <vt:lpstr>Meeting chairperson</vt:lpstr>
      <vt:lpstr>Responsibilities :</vt:lpstr>
      <vt:lpstr>Meeting template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</dc:title>
  <dc:creator>Ahmed Essam</dc:creator>
  <cp:lastModifiedBy>Ahmed Essam</cp:lastModifiedBy>
  <cp:revision>14</cp:revision>
  <dcterms:created xsi:type="dcterms:W3CDTF">2018-11-19T21:41:05Z</dcterms:created>
  <dcterms:modified xsi:type="dcterms:W3CDTF">2018-11-20T14:23:39Z</dcterms:modified>
</cp:coreProperties>
</file>