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6B0-4721-4540-85D7-1626ED5E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537BA-1AF4-48C9-AFB5-5C8C8A9CE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9C46-D519-4655-AE67-8839A6EF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322-37D6-4379-8A50-FEE83B92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DF91-AEE7-4763-B700-18E22733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F7F9-7CF9-4DEE-8B3B-B04AFA95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CEA0E-3BAA-41AD-B39F-038730A2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C816-600A-4AAD-8CF7-71C949D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B2CA-B962-4E38-A1FE-EA5F317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1666-9584-424C-A111-6F4C6208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B1ADC-D684-4CB1-A413-71D75298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48BF-C158-4866-B11C-063F03C5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D363-DF7C-4BF5-A28F-D1B9B74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9B5D-7B1B-46E5-A0A1-AAB87F1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3621-59CA-4682-BFBC-B3EC36CF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0A93-2118-4C4E-A4A8-2959E7C6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F35D-DB5A-47F2-88E9-48C9676F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7EAA-F728-4FC7-8A97-7AEF8DDA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4256-879D-4D3C-867C-503FA39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B0A2-8C10-48A4-BD80-6F2B9AD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7E5C-4FFC-47D9-BC90-C303C099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F833-5657-427C-ADA4-2A56E154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8502-63DA-4D25-9507-3C3F389A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DD1F-2B7D-4A58-84C9-BD456604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40BC-F728-45DA-9094-666BC88E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E6FB-927D-4590-8B9C-7377B842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D4E9-4065-4713-A0CE-42C632F32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681EC-564E-4EA1-A25B-DBE30E1A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2E39-4E4C-4EF7-92B4-36401970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AE7E-2D6C-4A3F-9EDD-D8E83AE1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CADD-9348-4B84-8FAF-D76CA66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3B0E-17CD-425D-BB76-B2F492F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A3E9-DC99-4669-978A-11048696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270F-39A5-4F8E-AB35-CCA6A80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D7765-9F37-4DCA-BE59-FE8A6A08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8D0B2-5C24-4736-B59C-BFD5F9AB2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BB01-BA5F-44A9-9456-9CC1705E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7CB8-751B-4BEC-A5D9-D025EC9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A74B3-E34A-406D-9CA8-C2811F3E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91F2-29DC-42CE-B23C-32BCD2EB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091AE-73FA-46A4-9561-B93DE422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C88B9-89A9-4512-80FB-AEDE08E8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51685-A529-4940-8958-A04F7717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12A2-4262-4437-8C82-2654E77D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8C365-9632-4216-8018-7097F0B1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48B5B-029B-40B4-BF9C-1580E362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0-E202-4009-A395-FBC73740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4E3E-032D-4EE8-9BD5-D49DC2B1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5DEC-DDC2-463A-BE90-48CEB5BB1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6C74-4719-40B4-A309-8388931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83EF-36D0-48E1-87FE-D2CA40D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58831-77D9-48C2-BAA3-3400BC6C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E960-DB8F-40B2-9251-361B1E58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4366A-D64A-49F3-B419-2B1E79E0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AC641-CC8D-4246-9E9E-1D0CCC9B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3B5B2-60A8-4C86-B7AD-DC4E5056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CA91-B84C-4E26-BFDF-25B6A239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CD1A5-5D3F-4706-B837-9B26297B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2AE18-7C24-430D-A2C5-86441A26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289D-0994-488C-8318-67054E4C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5BED-26B3-4FE5-9D39-84609291F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FC12-CD5A-4664-9E2F-F7CBC1DDE1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CB6B-916A-4D5C-BE0D-D082AFB97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4CA7-1C4F-4A5B-8783-AB021E36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8BEA-9F0A-4234-8193-0D26DE4FE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879050-62E3-476C-9953-9AF22DF5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2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err="1"/>
              <a:t>Giromill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351F-E131-4272-93B4-46A516D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7D16-49FB-4E20-A4EB-94BD4510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H-rotor can be placed on a higher tower and is normally not as close to the ground like a </a:t>
            </a:r>
            <a:r>
              <a:rPr lang="en-US" dirty="0" err="1"/>
              <a:t>Darrieus</a:t>
            </a:r>
            <a:r>
              <a:rPr lang="en-US" dirty="0"/>
              <a:t> turbine.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H-rotor has better aerodynamic performance than the </a:t>
            </a:r>
            <a:r>
              <a:rPr lang="en-US" dirty="0" err="1"/>
              <a:t>Darrieus</a:t>
            </a:r>
            <a:r>
              <a:rPr lang="en-US" dirty="0"/>
              <a:t> rotor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H-rotor has a simpler construction due to the straight blades, which makes it cheaper and easier to manufacture.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9BEC-3E2F-47A0-BDA4-F4F62E14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EE-EC34-4E4E-B307-F774CE79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 bending moments on the blades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4770-BF69-4892-B093-68702479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32DEE-2052-41ED-8281-E024AF61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3" t="36847" r="29896" b="21018"/>
          <a:stretch/>
        </p:blipFill>
        <p:spPr>
          <a:xfrm>
            <a:off x="0" y="2164045"/>
            <a:ext cx="6007253" cy="3620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89F47-A605-4A3E-8D56-01C534ACCF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5" t="29525" r="34566" b="7658"/>
          <a:stretch/>
        </p:blipFill>
        <p:spPr>
          <a:xfrm>
            <a:off x="6708710" y="1236011"/>
            <a:ext cx="4254759" cy="48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15C2-948D-4A02-BE84-982A90B8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274FA-58D4-498F-B9D8-7ED84C1D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8" t="30737" r="24950" b="15012"/>
          <a:stretch/>
        </p:blipFill>
        <p:spPr>
          <a:xfrm>
            <a:off x="0" y="2015411"/>
            <a:ext cx="5968054" cy="38815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EBF0F-CFD5-4BB3-9710-455830FE9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26667" r="36480" b="8980"/>
          <a:stretch/>
        </p:blipFill>
        <p:spPr>
          <a:xfrm>
            <a:off x="6690050" y="1487091"/>
            <a:ext cx="3984170" cy="48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Giromill </vt:lpstr>
      <vt:lpstr>Advantages :</vt:lpstr>
      <vt:lpstr>Disadvantages :</vt:lpstr>
      <vt:lpstr>Scaling up: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Giromill </dc:title>
  <dc:creator>Ahmed Essam</dc:creator>
  <cp:lastModifiedBy>Ahmed Essam</cp:lastModifiedBy>
  <cp:revision>2</cp:revision>
  <dcterms:created xsi:type="dcterms:W3CDTF">2018-10-05T08:38:45Z</dcterms:created>
  <dcterms:modified xsi:type="dcterms:W3CDTF">2018-10-05T08:52:06Z</dcterms:modified>
</cp:coreProperties>
</file>