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61" r:id="rId4"/>
    <p:sldId id="257" r:id="rId5"/>
    <p:sldId id="263" r:id="rId6"/>
    <p:sldId id="269" r:id="rId7"/>
    <p:sldId id="264" r:id="rId8"/>
    <p:sldId id="265" r:id="rId9"/>
    <p:sldId id="266" r:id="rId10"/>
    <p:sldId id="258" r:id="rId11"/>
    <p:sldId id="267" r:id="rId12"/>
    <p:sldId id="262" r:id="rId13"/>
    <p:sldId id="259" r:id="rId14"/>
    <p:sldId id="260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1D653-AA04-4D8F-A402-8C4960BA97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CC58B8-0F61-4FD2-B558-9A03BB31DC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DEDDFC-01F4-48D5-BE33-F54CB3D35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A8CE7-8459-4338-87B9-16E074AB75E2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024D96-D20D-4F8A-AD93-19233BEFA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0FC2E2-E889-4419-A2F8-E6ED39A28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6B74B-F412-4F79-BCAF-EAF731D674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189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A7BE0-06DC-48F8-A312-99AF0D43B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2629B4-9E80-42BB-BE46-932B69C997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8A7B2E-314B-4B48-A07C-CCF6E5056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A8CE7-8459-4338-87B9-16E074AB75E2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4CAB47-8C2A-462F-B0CB-2B2B5B664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9FF042-0CA1-42DC-A803-434733FC3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6B74B-F412-4F79-BCAF-EAF731D674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246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3991BD-FA44-485C-924F-8BB821D92B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E762A6-23EC-4E7E-A387-49EA49D29A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33674-AEF0-4E47-A638-BD925B853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A8CE7-8459-4338-87B9-16E074AB75E2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5158CE-8AF2-44B8-962D-7D8AA5FC6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342504-1B1D-485E-9F0A-FC8BF0514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6B74B-F412-4F79-BCAF-EAF731D674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641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C4EAF-2158-4264-B7B3-F11414392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F9291A-74B4-452B-9BDE-E778B220F4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CE7D42-1BC7-4AAF-9A3D-23387DB77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A8CE7-8459-4338-87B9-16E074AB75E2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E4D712-5384-4336-9198-DCFD13188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F3A413-81F2-4D8B-ACE1-C884DB8BD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6B74B-F412-4F79-BCAF-EAF731D674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439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627EB-72D2-48E0-92BF-E792C5FBC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706217-1660-472B-A64B-6A920842E4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39718D-96D5-4F08-AC53-1D522E1A4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A8CE7-8459-4338-87B9-16E074AB75E2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1FA06A-776C-405C-988F-517DF6272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48C279-D0BE-4715-AA2C-FFE9EA1D8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6B74B-F412-4F79-BCAF-EAF731D674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984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0F430-4169-4148-869A-088F50F45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5BEAB7-9EE8-473A-B2CA-089F794877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E7EB03-027B-4123-A9DF-B0AB153DEA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C49EA2-65E3-4394-9D0F-5942DD355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A8CE7-8459-4338-87B9-16E074AB75E2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DA524-5875-4FBA-B3A8-0A9EB4613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FC6843-AFCC-40F2-A15C-3D1E91CC8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6B74B-F412-4F79-BCAF-EAF731D674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300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EE664-B86B-4E4A-BA6B-5A3EE8D7E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9BD006-000E-463A-B56B-BCDA122D06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728D29-BDE2-4B54-8756-0002A5F8D8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AA7DEB-1D76-441A-9E27-585DA0D208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B8D140-77FD-45F5-9603-A2899C2873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F99885-6337-43F1-A52D-6B536C5F2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A8CE7-8459-4338-87B9-16E074AB75E2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8BC251-8C32-401F-B879-E81B69C7E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B15BD2-E65A-4AB7-AC27-33796B468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6B74B-F412-4F79-BCAF-EAF731D674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58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7ADF7-CCBC-4913-AAC0-3E55387A3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C3ACA9-BFB1-4B62-8B45-FEB44670C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A8CE7-8459-4338-87B9-16E074AB75E2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6CBF73-5FC1-4546-9AE4-664BB3D10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79E5E0-CCF2-49B3-B81F-E564CF147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6B74B-F412-4F79-BCAF-EAF731D674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146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B12885-1F64-4B2F-A545-09AD1022C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A8CE7-8459-4338-87B9-16E074AB75E2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233AFB-D909-4B46-8D95-7875B5139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07465F-A0D8-4899-A57F-759DA6DD6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6B74B-F412-4F79-BCAF-EAF731D674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072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F3945-7A71-49E0-A7EE-0289EA152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0BFEBF-EBB2-453B-8F50-CB2D0716DD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0DE3F4-D7F5-474E-BCDE-0521D67118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CDC3ED-A9C7-45BC-9447-0A978A2E8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A8CE7-8459-4338-87B9-16E074AB75E2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969038-FAD8-46DC-809F-8C1C74DCA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B199D4-F334-4DDE-A337-B227A166A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6B74B-F412-4F79-BCAF-EAF731D674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505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01F46-368A-42F9-B1F6-E4958B2C8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FC43A9-B4CA-4F77-A934-2FE2C04C7F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7199E6-0458-4708-ADA8-838CE1CE21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F5340C-6618-4A29-970D-44067E5BF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A8CE7-8459-4338-87B9-16E074AB75E2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FCDB5A-F58F-499D-AF8F-DEB872158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7D3708-741C-4A5C-B4A3-4CB15D799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6B74B-F412-4F79-BCAF-EAF731D674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936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469B2C-7D79-484D-8BAF-8719A5A12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E3AF97-2223-4492-84A9-2EC896B0A8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13F548-B494-418A-AE11-63795DE21F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6A8CE7-8459-4338-87B9-16E074AB75E2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CE73BC-EAD1-4152-8D2E-E79A04C286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D1EBC0-C130-470C-B6CF-07160B8EDB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B6B74B-F412-4F79-BCAF-EAF731D674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329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E9532-E2BB-416D-9FE4-D8510DADF8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Wind Turbine Equations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B46CD0-349E-4C2F-B6FE-974F7D8DC8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5477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BFF49A7-FADE-45C5-8C1F-5065482697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Optmization</a:t>
            </a:r>
            <a:r>
              <a:rPr lang="en-US" dirty="0"/>
              <a:t> 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76BD6B06-4DE2-42C9-8EE1-9B7DFF8915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9598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354CB-D1C4-4F3B-B134-15F3C9C61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FD5B05-6682-4E8E-ACDA-80866C4AAD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Design variables</a:t>
            </a:r>
          </a:p>
          <a:p>
            <a:endParaRPr lang="en-US" dirty="0"/>
          </a:p>
          <a:p>
            <a:r>
              <a:rPr lang="en-US" dirty="0"/>
              <a:t>Objective function</a:t>
            </a:r>
          </a:p>
          <a:p>
            <a:endParaRPr lang="en-US" dirty="0"/>
          </a:p>
          <a:p>
            <a:r>
              <a:rPr lang="en-US" dirty="0"/>
              <a:t>constrains</a:t>
            </a:r>
          </a:p>
        </p:txBody>
      </p:sp>
    </p:spTree>
    <p:extLst>
      <p:ext uri="{BB962C8B-B14F-4D97-AF65-F5344CB8AC3E}">
        <p14:creationId xmlns:p14="http://schemas.microsoft.com/office/powerpoint/2010/main" val="8823392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DF61A-2821-4D10-A470-036F47885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250D99D-6451-4430-BF49-57081A58C2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83" t="35675" r="28921" b="33296"/>
          <a:stretch/>
        </p:blipFill>
        <p:spPr>
          <a:xfrm>
            <a:off x="558765" y="919744"/>
            <a:ext cx="5537235" cy="221938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90033E7-9155-466E-88FE-673AA72B139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40" t="19931" r="28402" b="32509"/>
          <a:stretch/>
        </p:blipFill>
        <p:spPr>
          <a:xfrm>
            <a:off x="469678" y="2917109"/>
            <a:ext cx="5780293" cy="3616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5770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D3F80-0DE9-4965-AA9A-30C0E8057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9566" y="365125"/>
            <a:ext cx="9044233" cy="2123551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E4AA162-ED83-46FE-A3C1-D645B5FD83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030" y="0"/>
            <a:ext cx="10641940" cy="6168718"/>
          </a:xfrm>
        </p:spPr>
      </p:pic>
    </p:spTree>
    <p:extLst>
      <p:ext uri="{BB962C8B-B14F-4D97-AF65-F5344CB8AC3E}">
        <p14:creationId xmlns:p14="http://schemas.microsoft.com/office/powerpoint/2010/main" val="38597386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B42EB65-6B5A-48F5-B66C-D76755E99E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43958" y="1122363"/>
            <a:ext cx="8924041" cy="102789"/>
          </a:xfrm>
        </p:spPr>
        <p:txBody>
          <a:bodyPr>
            <a:normAutofit fontScale="90000"/>
          </a:bodyPr>
          <a:lstStyle/>
          <a:p>
            <a:r>
              <a:rPr lang="en-US" dirty="0"/>
              <a:t>How to start ?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D86C1E38-BDE1-43CA-BB54-C28AE26644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10326" y="2384981"/>
            <a:ext cx="9357674" cy="2872819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B1E719E-1685-4F95-8BA7-E4AFB1EBDE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100" y="1875934"/>
            <a:ext cx="8083136" cy="4541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836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DEE13-CDC3-4BB6-A9CD-F56C00BBE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1FC9B63-F746-477A-AE81-B08FC8EF88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624" t="1373" r="22663" b="12187"/>
          <a:stretch/>
        </p:blipFill>
        <p:spPr>
          <a:xfrm>
            <a:off x="3956116" y="259928"/>
            <a:ext cx="4279769" cy="6451957"/>
          </a:xfrm>
        </p:spPr>
      </p:pic>
    </p:spTree>
    <p:extLst>
      <p:ext uri="{BB962C8B-B14F-4D97-AF65-F5344CB8AC3E}">
        <p14:creationId xmlns:p14="http://schemas.microsoft.com/office/powerpoint/2010/main" val="42656880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21503-71DA-4508-B55A-2722784E8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247F2F8-2D02-4BEA-9192-01CC59B3DC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52" t="14155" r="30584" b="31035"/>
          <a:stretch/>
        </p:blipFill>
        <p:spPr>
          <a:xfrm>
            <a:off x="2419511" y="0"/>
            <a:ext cx="7352978" cy="6596825"/>
          </a:xfrm>
        </p:spPr>
      </p:pic>
    </p:spTree>
    <p:extLst>
      <p:ext uri="{BB962C8B-B14F-4D97-AF65-F5344CB8AC3E}">
        <p14:creationId xmlns:p14="http://schemas.microsoft.com/office/powerpoint/2010/main" val="28279101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43AB1-D6C9-4505-AEA9-319568437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8EA38C9-EE57-43EB-8A77-1C1C2F5799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565" t="22387" r="31680" b="18037"/>
          <a:stretch/>
        </p:blipFill>
        <p:spPr>
          <a:xfrm>
            <a:off x="2762751" y="310337"/>
            <a:ext cx="6666498" cy="6618364"/>
          </a:xfrm>
        </p:spPr>
      </p:pic>
    </p:spTree>
    <p:extLst>
      <p:ext uri="{BB962C8B-B14F-4D97-AF65-F5344CB8AC3E}">
        <p14:creationId xmlns:p14="http://schemas.microsoft.com/office/powerpoint/2010/main" val="1694900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A494E-E2CF-45DF-B23E-EC17E4066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C3CA2B7-6F33-44A6-B90B-C1B22A7F4C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38" t="20437" r="36677" b="52916"/>
          <a:stretch/>
        </p:blipFill>
        <p:spPr>
          <a:xfrm>
            <a:off x="117627" y="716438"/>
            <a:ext cx="8851632" cy="4775224"/>
          </a:xfrm>
        </p:spPr>
      </p:pic>
    </p:spTree>
    <p:extLst>
      <p:ext uri="{BB962C8B-B14F-4D97-AF65-F5344CB8AC3E}">
        <p14:creationId xmlns:p14="http://schemas.microsoft.com/office/powerpoint/2010/main" val="2382248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C650C-E148-4256-829C-0DE638689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 flipV="1">
            <a:off x="11353799" y="1690688"/>
            <a:ext cx="618241" cy="185246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250164-FE0C-448C-90D9-E097ED1854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7584" y="650449"/>
            <a:ext cx="10656216" cy="5526514"/>
          </a:xfrm>
        </p:spPr>
        <p:txBody>
          <a:bodyPr/>
          <a:lstStyle/>
          <a:p>
            <a:r>
              <a:rPr lang="en-US" dirty="0"/>
              <a:t>Aerodynamic equations</a:t>
            </a:r>
          </a:p>
          <a:p>
            <a:endParaRPr lang="en-US" dirty="0"/>
          </a:p>
          <a:p>
            <a:r>
              <a:rPr lang="en-US" dirty="0"/>
              <a:t>Structural equations</a:t>
            </a:r>
          </a:p>
        </p:txBody>
      </p:sp>
    </p:spTree>
    <p:extLst>
      <p:ext uri="{BB962C8B-B14F-4D97-AF65-F5344CB8AC3E}">
        <p14:creationId xmlns:p14="http://schemas.microsoft.com/office/powerpoint/2010/main" val="169505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66A78-59A8-4641-93B2-9D557F0F3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need 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6A0A765-F283-42CA-909C-47BE3E2D4F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7723" y="2139885"/>
            <a:ext cx="5895476" cy="3923171"/>
          </a:xfrm>
        </p:spPr>
      </p:pic>
    </p:spTree>
    <p:extLst>
      <p:ext uri="{BB962C8B-B14F-4D97-AF65-F5344CB8AC3E}">
        <p14:creationId xmlns:p14="http://schemas.microsoft.com/office/powerpoint/2010/main" val="39855586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34F47-8350-4076-83CC-DC3D395E1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Aerodynamic Models Of VAWT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CC3808-D1FE-460B-A22F-559C2BCEAA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 Single Stream Tube (SST)</a:t>
            </a:r>
          </a:p>
          <a:p>
            <a:endParaRPr lang="en-US" dirty="0"/>
          </a:p>
          <a:p>
            <a:r>
              <a:rPr lang="en-US" dirty="0"/>
              <a:t>Double Multiple Stream Tube (DMST)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Actuator Cylinder</a:t>
            </a:r>
          </a:p>
          <a:p>
            <a:endParaRPr lang="en-US" dirty="0"/>
          </a:p>
          <a:p>
            <a:r>
              <a:rPr lang="en-US" dirty="0"/>
              <a:t>Vortex Models</a:t>
            </a:r>
          </a:p>
          <a:p>
            <a:endParaRPr lang="en-US" dirty="0"/>
          </a:p>
          <a:p>
            <a:r>
              <a:rPr lang="en-US" dirty="0"/>
              <a:t>CFD Models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1862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21566-6E41-4674-BADE-172983CA8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DMST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6D05A-7D46-4898-A940-729B5D7990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Memoria page22 to 27</a:t>
            </a:r>
          </a:p>
          <a:p>
            <a:endParaRPr lang="en-US"/>
          </a:p>
          <a:p>
            <a:r>
              <a:rPr lang="en-US"/>
              <a:t>Memoria </a:t>
            </a:r>
            <a:r>
              <a:rPr lang="en-US" dirty="0"/>
              <a:t>page 60 to 65</a:t>
            </a:r>
          </a:p>
        </p:txBody>
      </p:sp>
    </p:spTree>
    <p:extLst>
      <p:ext uri="{BB962C8B-B14F-4D97-AF65-F5344CB8AC3E}">
        <p14:creationId xmlns:p14="http://schemas.microsoft.com/office/powerpoint/2010/main" val="6049860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BB830-D822-48BA-BD0E-FC4F39926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9F5D075-8643-41F4-879E-0DBA088E58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88" t="4406" r="4871" b="20853"/>
          <a:stretch/>
        </p:blipFill>
        <p:spPr>
          <a:xfrm>
            <a:off x="838200" y="215945"/>
            <a:ext cx="11258297" cy="5920904"/>
          </a:xfrm>
        </p:spPr>
      </p:pic>
    </p:spTree>
    <p:extLst>
      <p:ext uri="{BB962C8B-B14F-4D97-AF65-F5344CB8AC3E}">
        <p14:creationId xmlns:p14="http://schemas.microsoft.com/office/powerpoint/2010/main" val="9017151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D5E28-6B78-4330-AFAD-9E110C989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Structural Modeling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6C28FE-9B7F-4ADF-B1FA-735C3EC1AD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Computational Structural Dynamics (FEA)</a:t>
            </a:r>
          </a:p>
          <a:p>
            <a:endParaRPr lang="en-US" dirty="0"/>
          </a:p>
          <a:p>
            <a:r>
              <a:rPr lang="en-US" dirty="0"/>
              <a:t>Multi-Body Systems (MBS)</a:t>
            </a:r>
          </a:p>
          <a:p>
            <a:endParaRPr lang="en-US" dirty="0"/>
          </a:p>
          <a:p>
            <a:r>
              <a:rPr lang="en-US" dirty="0"/>
              <a:t> Modal Analysis</a:t>
            </a:r>
          </a:p>
          <a:p>
            <a:endParaRPr lang="en-US" dirty="0"/>
          </a:p>
          <a:p>
            <a:r>
              <a:rPr lang="en-US" dirty="0"/>
              <a:t>Beam Method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5683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C0B22-3336-45E1-BA67-5379B30C1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9374" y="365125"/>
            <a:ext cx="9534426" cy="1341127"/>
          </a:xfrm>
        </p:spPr>
        <p:txBody>
          <a:bodyPr/>
          <a:lstStyle/>
          <a:p>
            <a:pPr algn="ctr"/>
            <a:r>
              <a:rPr lang="en-US" dirty="0"/>
              <a:t>Numerical Aeroelastic Analysis(FSI)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B541C32-AB4B-4139-A1F3-FE7C59012D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56" t="9313" r="15631" b="21320"/>
          <a:stretch/>
        </p:blipFill>
        <p:spPr>
          <a:xfrm>
            <a:off x="2872044" y="1710779"/>
            <a:ext cx="6447913" cy="4420624"/>
          </a:xfrm>
        </p:spPr>
      </p:pic>
    </p:spTree>
    <p:extLst>
      <p:ext uri="{BB962C8B-B14F-4D97-AF65-F5344CB8AC3E}">
        <p14:creationId xmlns:p14="http://schemas.microsoft.com/office/powerpoint/2010/main" val="16251753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81</Words>
  <Application>Microsoft Office PowerPoint</Application>
  <PresentationFormat>Widescreen</PresentationFormat>
  <Paragraphs>35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Wind Turbine Equations</vt:lpstr>
      <vt:lpstr>PowerPoint Presentation</vt:lpstr>
      <vt:lpstr>PowerPoint Presentation</vt:lpstr>
      <vt:lpstr>What we need ?</vt:lpstr>
      <vt:lpstr> Aerodynamic Models Of VAWT </vt:lpstr>
      <vt:lpstr>DMST</vt:lpstr>
      <vt:lpstr>PowerPoint Presentation</vt:lpstr>
      <vt:lpstr>Structural Modeling </vt:lpstr>
      <vt:lpstr>Numerical Aeroelastic Analysis(FSI)</vt:lpstr>
      <vt:lpstr>Optmization </vt:lpstr>
      <vt:lpstr>PowerPoint Presentation</vt:lpstr>
      <vt:lpstr>PowerPoint Presentation</vt:lpstr>
      <vt:lpstr>PowerPoint Presentation</vt:lpstr>
      <vt:lpstr>How to start ?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Wind Turbine Equations</dc:title>
  <dc:creator>Ahmed Essam</dc:creator>
  <cp:lastModifiedBy>Ahmed Essam</cp:lastModifiedBy>
  <cp:revision>7</cp:revision>
  <dcterms:created xsi:type="dcterms:W3CDTF">2018-10-27T07:44:03Z</dcterms:created>
  <dcterms:modified xsi:type="dcterms:W3CDTF">2018-10-28T11:16:31Z</dcterms:modified>
</cp:coreProperties>
</file>