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29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8CFC4-E5B8-D1CA-3BE7-F50CF4C45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96ACF6-9D14-CF32-EF2A-8E5E1FEC7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B2B36C-0BE3-3AB3-C505-8D171469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59A5-A5DF-41AB-9BC8-976F7BE92799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F84B9D-0FF0-1D49-9D16-004BB149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EFB489-8AFE-1384-CAA7-C07864C1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3AAC-49E4-4BA0-829B-890E5C01C9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89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8976E-8345-FB40-AA4A-D2876BDA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E87C8E-52FC-CD58-16A4-DD8339C19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BC518F-2706-6951-D23E-D064EA2C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59A5-A5DF-41AB-9BC8-976F7BE92799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9D31E6-D5BB-552A-D4DC-B99CF010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D66F2E-A3B3-EA91-4DDC-D0AF6C3A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3AAC-49E4-4BA0-829B-890E5C01C9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54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D44C4D-365F-C6E7-8133-99E09C872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0FC7F3-2FF9-BB3B-2475-ADBDAC0E7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545C5B-54CB-BE82-2BF8-522CB196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59A5-A5DF-41AB-9BC8-976F7BE92799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E7120F-32F8-1CD4-7EE1-B7A2B081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AF6B52-7856-3C7C-0714-538CE5AA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3AAC-49E4-4BA0-829B-890E5C01C9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98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1115E-5361-12B3-F8F6-8770D676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3EAD55-5E9A-99AA-5D22-52AFEFE56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595B4D-B56F-005D-A996-EC920E84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59A5-A5DF-41AB-9BC8-976F7BE92799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1D7FEF-C278-2E76-EB81-CD2A65FF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DFEF6F-ECCF-3358-C76A-AE8E79C0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3AAC-49E4-4BA0-829B-890E5C01C9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83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42A87-DF19-A1E8-F711-666E3A3D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76E202-FB26-7EFB-9A30-2162AC987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B844F1-B3A7-DC29-1F93-83F903C8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59A5-A5DF-41AB-9BC8-976F7BE92799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9913C6-6380-3720-E64F-F356E956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A65F4B-32A1-C946-04FF-E40AB38D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3AAC-49E4-4BA0-829B-890E5C01C9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0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C2028-8673-C0FE-8C53-F63F5F63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CF6A3-284E-8DC4-6B40-62FCD15D8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6EB66F-993C-B7E7-21A2-B88FFD920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29A13A-42BF-5CFB-1D6E-43E2695E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59A5-A5DF-41AB-9BC8-976F7BE92799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9971CA-C9EC-F505-9D5C-1FC5012D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578D76-52B0-9FFA-6A1D-C90C0316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3AAC-49E4-4BA0-829B-890E5C01C9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8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A0257-98EA-62F4-F1DD-C4557C10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ADB5FF-4078-F8D2-81AC-78F594B7F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CE5E71-1F76-DC12-5108-62D9AD98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DD2207-0B77-C260-AB4B-8F0228A6E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D66D57E-6362-C7B7-D14C-53D39864C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316A89C-DA5B-1D33-0644-5116A8C3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59A5-A5DF-41AB-9BC8-976F7BE92799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EF8542-AF5D-3E65-A632-F2307C2D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E26FFF-21F7-2B2E-54F5-981A2638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3AAC-49E4-4BA0-829B-890E5C01C9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95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358DD-5E2A-B2F5-DC87-BC2623F2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7B5EA4-D0F1-38AD-D5C8-33B0934F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59A5-A5DF-41AB-9BC8-976F7BE92799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08FE71-B785-8067-FA0F-569A69F0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4FC12F-C134-27C5-A42B-8A86DAFA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3AAC-49E4-4BA0-829B-890E5C01C9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4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07381A-08D4-0A91-CBE9-928E0943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59A5-A5DF-41AB-9BC8-976F7BE92799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22FD17-7EED-D437-A1B5-08115A3E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C3002C-D863-7126-4F4D-3AF7DAAA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3AAC-49E4-4BA0-829B-890E5C01C9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12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5DEA0-F45C-CA2B-0FD7-EB78A502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D239A4-E27F-644F-0C4F-34F585C1F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0912C5-2E37-7FCE-50D6-07BDF4545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7EBA83-50AB-0169-3F98-7D2090BB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59A5-A5DF-41AB-9BC8-976F7BE92799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DCDB7A-3270-EDCD-5C73-FF817FCD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95BFBE-1C09-9EAF-36E0-A17FFCF3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3AAC-49E4-4BA0-829B-890E5C01C9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40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0ED67-4C40-2D67-2E36-39C41811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4FF2F8-CA72-0CD3-5EF1-6C553F732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F2FC2C-0D75-A049-C7AF-517878F6B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CCFEBF-F231-B01A-C4BB-BB1265AB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59A5-A5DF-41AB-9BC8-976F7BE92799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8C60CE-D2EB-0796-43A0-D5F04DCB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9A009C-FC1B-A971-E472-93955EEC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3AAC-49E4-4BA0-829B-890E5C01C9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17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98472A-3CD8-220F-30DD-EE02744F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729BC1-D312-EB04-98E7-F051A989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A041A4-309B-C38B-5F8E-546ACCC39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059A5-A5DF-41AB-9BC8-976F7BE92799}" type="datetimeFigureOut">
              <a:rPr lang="fr-FR" smtClean="0"/>
              <a:t>17/05/2023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B21337-4E0B-71CD-D381-57C1BF332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F31B68-6FC5-4D3F-886F-94C354FFA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63AAC-49E4-4BA0-829B-890E5C01C9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06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90CA9-F3BD-9EEB-2E59-05DCE7E2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232939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Projet </a:t>
            </a:r>
            <a:r>
              <a:rPr lang="fr-FR" dirty="0" err="1"/>
              <a:t>GoMyCode</a:t>
            </a:r>
            <a:r>
              <a:rPr lang="fr-FR" dirty="0"/>
              <a:t> : Site e-commerce dans le secteur cosmétique</a:t>
            </a:r>
          </a:p>
        </p:txBody>
      </p:sp>
    </p:spTree>
    <p:extLst>
      <p:ext uri="{BB962C8B-B14F-4D97-AF65-F5344CB8AC3E}">
        <p14:creationId xmlns:p14="http://schemas.microsoft.com/office/powerpoint/2010/main" val="407922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4584E-56C5-55DC-6D1D-9358AD30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4F89F0-BB08-A0EC-80E8-CA52CB780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2067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La vente en ligne demeure aujourd’hui un volet commercial important. Vu le changements des mode de vie et de consommation, les entreprise </a:t>
            </a:r>
            <a:r>
              <a:rPr lang="fr-FR" sz="3600" dirty="0" err="1"/>
              <a:t>scherchent</a:t>
            </a:r>
            <a:r>
              <a:rPr lang="fr-FR" sz="3600" dirty="0"/>
              <a:t> aujourd’hui à instaurer un nouveau volet de vente, donné par l’e-commerce.</a:t>
            </a:r>
          </a:p>
        </p:txBody>
      </p:sp>
    </p:spTree>
    <p:extLst>
      <p:ext uri="{BB962C8B-B14F-4D97-AF65-F5344CB8AC3E}">
        <p14:creationId xmlns:p14="http://schemas.microsoft.com/office/powerpoint/2010/main" val="170613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71788-2FE5-7DFD-CD16-323ED78B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Introduction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E672FF-B341-0E46-1C9F-E81F82782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Dans ce cadre là, mon projet consisterai à développer un site web e-commerce, dans lequel il y aura la présentation de l’entreprise, la présentation des produits en intégrant les opérations de paiement en ligne,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986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71788-2FE5-7DFD-CD16-323ED78B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Introduction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E672FF-B341-0E46-1C9F-E81F82782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2868" cy="4351338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Dans ce cadre là, mon projet consisterai à développer un site web e-commerce, dans lequel il y aura la présentation de l’entreprise, la présentation des produits en intégrant les opérations de paiement en ligne,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29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701DD-60C8-531B-026C-5DD3E3B3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Users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4A3DE8-CDBF-B1D3-808F-0228E490A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sz="4000" dirty="0"/>
              <a:t>L’application web </a:t>
            </a:r>
            <a:r>
              <a:rPr lang="fr-FR" sz="4000" dirty="0" err="1"/>
              <a:t>comprentera</a:t>
            </a:r>
            <a:r>
              <a:rPr lang="fr-FR" sz="4000" dirty="0"/>
              <a:t> trois catégories d’utilisateur 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fr-FR" sz="4000" dirty="0"/>
              <a:t>Admin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fr-FR" sz="4000" dirty="0"/>
              <a:t>Visiteurs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fr-FR" sz="4000" dirty="0"/>
              <a:t>Utilisateurs abonnés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869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FFCDCF-8DBF-DAA9-1A44-AD6EAEFD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Aim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50F71D-F75C-279F-DDD6-C3D2F3B60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Les deux buts essentiels de mon application :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fr-FR" sz="3600" dirty="0"/>
              <a:t>Contribuer au marketing des produits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fr-FR" sz="3600" dirty="0"/>
              <a:t>Assurer les opérations d’achat sur l’application </a:t>
            </a:r>
          </a:p>
        </p:txBody>
      </p:sp>
    </p:spTree>
    <p:extLst>
      <p:ext uri="{BB962C8B-B14F-4D97-AF65-F5344CB8AC3E}">
        <p14:creationId xmlns:p14="http://schemas.microsoft.com/office/powerpoint/2010/main" val="32633287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158</Words>
  <Application>Microsoft Office PowerPoint</Application>
  <PresentationFormat>Grand écran</PresentationFormat>
  <Paragraphs>16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Projet GoMyCode : Site e-commerce dans le secteur cosmétique</vt:lpstr>
      <vt:lpstr>Introduction</vt:lpstr>
      <vt:lpstr>Introduction</vt:lpstr>
      <vt:lpstr>Introduction</vt:lpstr>
      <vt:lpstr>Users </vt:lpstr>
      <vt:lpstr>Aim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GoMyCode : Site e-commerce dans le secteur cosmétique</dc:title>
  <dc:creator>Ahmed Saddem Dhouib</dc:creator>
  <cp:lastModifiedBy>Ahmed Saddem Dhouib</cp:lastModifiedBy>
  <cp:revision>1</cp:revision>
  <dcterms:created xsi:type="dcterms:W3CDTF">2023-05-17T09:40:58Z</dcterms:created>
  <dcterms:modified xsi:type="dcterms:W3CDTF">2023-05-17T09:53:10Z</dcterms:modified>
</cp:coreProperties>
</file>