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3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CapitalMarket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Monitor </a:t>
            </a:r>
            <a:r>
              <a:rPr lang="en-US" sz="2400" b="1" dirty="0"/>
              <a:t>Page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 Search Order</a:t>
            </a:r>
          </a:p>
          <a:p>
            <a:pPr marL="0" indent="0">
              <a:buNone/>
            </a:pPr>
            <a:r>
              <a:rPr lang="en-US" dirty="0" smtClean="0"/>
              <a:t>     *  Order Bill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Ahmed\Desktop\41180517_1483700481773695_3638973709403815936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20658" r="4873" b="8099"/>
          <a:stretch/>
        </p:blipFill>
        <p:spPr bwMode="auto">
          <a:xfrm>
            <a:off x="351693" y="3971096"/>
            <a:ext cx="5322276" cy="23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6698" r="5654" b="34849"/>
          <a:stretch/>
        </p:blipFill>
        <p:spPr bwMode="auto">
          <a:xfrm>
            <a:off x="6318736" y="1770186"/>
            <a:ext cx="5404338" cy="1658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28131" r="5457" b="8447"/>
          <a:stretch/>
        </p:blipFill>
        <p:spPr bwMode="auto">
          <a:xfrm>
            <a:off x="6031520" y="3971096"/>
            <a:ext cx="5978769" cy="237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77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Users Page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dirty="0" smtClean="0"/>
              <a:t>*Users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r>
              <a:rPr lang="en-US" dirty="0" smtClean="0"/>
              <a:t>     *Admin Monitor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2" y="2352301"/>
            <a:ext cx="6718478" cy="33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content-mxp1-1.xx.fbcdn.net/v/t1.15752-9/41284025_2057459894564327_5110801788483665920_n.png?_nc_cat=0&amp;_nc_eui2=AeEcGCiqS9_BS7uR3vIqrRX9gG0E1DnQminY6nm5gGdQxT8SGYGcX4jGyANkqwG5A78v4eeXNfNK0U2MxsdyLIsTCISC5oxf1jldxkITHFD2Ig&amp;oh=08443ed6a071dead05d8a8328ea0642d&amp;oe=5C28D9F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12807" r="1139" b="4661"/>
          <a:stretch/>
        </p:blipFill>
        <p:spPr bwMode="auto">
          <a:xfrm>
            <a:off x="152988" y="3927338"/>
            <a:ext cx="5794464" cy="2704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98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724" y="3189980"/>
            <a:ext cx="8825658" cy="2677648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THANK You..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146" name="Picture 2" descr="ÙØªÙØ¬Ø© Ø¨Ø­Ø« Ø§ÙØµÙØ± Ø¹Ù âªany question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8" y="1051290"/>
            <a:ext cx="6352686" cy="2847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721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Market Problems:-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The middleman issue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 User had to call a broker to</a:t>
            </a:r>
            <a:r>
              <a:rPr lang="ar-EG" dirty="0" smtClean="0"/>
              <a:t> </a:t>
            </a:r>
            <a:r>
              <a:rPr lang="en-US" dirty="0" smtClean="0"/>
              <a:t>buy or sell or edit  stocks </a:t>
            </a:r>
            <a:r>
              <a:rPr lang="en-US" dirty="0"/>
              <a:t>by </a:t>
            </a:r>
            <a:r>
              <a:rPr lang="en-US" dirty="0" smtClean="0"/>
              <a:t>himself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 User wasn’t able to view an order which is created previously by himself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* User wasn’t able to know the stocks price </a:t>
            </a:r>
            <a:r>
              <a:rPr lang="en-US" dirty="0"/>
              <a:t>by </a:t>
            </a:r>
            <a:r>
              <a:rPr lang="en-US" dirty="0" smtClean="0"/>
              <a:t>himself</a:t>
            </a:r>
            <a:endParaRPr lang="en-US" dirty="0"/>
          </a:p>
        </p:txBody>
      </p:sp>
      <p:pic>
        <p:nvPicPr>
          <p:cNvPr id="1026" name="Picture 2" descr="C:\Users\Ahmed\Desktop\wo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22" y="1537313"/>
            <a:ext cx="3312990" cy="18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No Middleman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* in our system user can act directly with the Capital Market without 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middle man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* user can buy or sell or update his orders after</a:t>
            </a:r>
            <a:br>
              <a:rPr lang="en-US" dirty="0" smtClean="0"/>
            </a:br>
            <a:r>
              <a:rPr lang="en-US" dirty="0" smtClean="0"/>
              <a:t>	 registration and login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* user can view all his orders</a:t>
            </a:r>
            <a:endParaRPr lang="en-US" dirty="0"/>
          </a:p>
        </p:txBody>
      </p:sp>
      <p:pic>
        <p:nvPicPr>
          <p:cNvPr id="2050" name="Picture 2" descr="ØµÙØ±Ø© Ø°Ø§Øª ØµÙØ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65626"/>
            <a:ext cx="3631278" cy="20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cai1-1.xx.fbcdn.net/v/t1.15752-9/41260344_239737290078054_2178325945591529472_n.png?_nc_cat=0&amp;oh=7224f0c573d4f6ca4f7420d62b3812b0&amp;oe=5BF358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13201" r="1456" b="6399"/>
          <a:stretch/>
        </p:blipFill>
        <p:spPr bwMode="auto">
          <a:xfrm>
            <a:off x="7244862" y="4431323"/>
            <a:ext cx="4235627" cy="200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2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374" b="-1"/>
          <a:stretch/>
        </p:blipFill>
        <p:spPr>
          <a:xfrm>
            <a:off x="399245" y="2459865"/>
            <a:ext cx="11346287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Registration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40" y="2408349"/>
            <a:ext cx="5667375" cy="41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Login Page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26" y="2434107"/>
            <a:ext cx="5381625" cy="4309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51" y="3206750"/>
            <a:ext cx="5629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2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Forget Password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57" y="2571795"/>
            <a:ext cx="5248207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107518"/>
            <a:ext cx="9963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245658"/>
            <a:ext cx="11766176" cy="4303060"/>
          </a:xfrm>
        </p:spPr>
        <p:txBody>
          <a:bodyPr/>
          <a:lstStyle/>
          <a:p>
            <a:r>
              <a:rPr lang="en-US" sz="2400" b="1" dirty="0" smtClean="0"/>
              <a:t>DashBoard Page</a:t>
            </a:r>
          </a:p>
          <a:p>
            <a:pPr marL="400050" indent="0">
              <a:buNone/>
            </a:pPr>
            <a:r>
              <a:rPr lang="en-US" dirty="0" smtClean="0"/>
              <a:t>* Stocks Evaluation chart</a:t>
            </a:r>
          </a:p>
          <a:p>
            <a:pPr marL="400050" indent="0">
              <a:buNone/>
            </a:pPr>
            <a:r>
              <a:rPr lang="en-US" dirty="0" smtClean="0"/>
              <a:t>* Stocks Price table </a:t>
            </a:r>
          </a:p>
          <a:p>
            <a:pPr marL="400050" indent="0">
              <a:buNone/>
            </a:pPr>
            <a:r>
              <a:rPr lang="en-US" dirty="0" smtClean="0"/>
              <a:t>* Todays Orders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2676" b="11981"/>
          <a:stretch/>
        </p:blipFill>
        <p:spPr bwMode="auto">
          <a:xfrm>
            <a:off x="512185" y="4114797"/>
            <a:ext cx="5920154" cy="2567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23532" r="11833" b="23348"/>
          <a:stretch/>
        </p:blipFill>
        <p:spPr bwMode="auto">
          <a:xfrm>
            <a:off x="6318737" y="1702509"/>
            <a:ext cx="5380894" cy="262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61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Functionalities:-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Order Page</a:t>
            </a:r>
          </a:p>
          <a:p>
            <a:pPr marL="0" indent="0">
              <a:buNone/>
            </a:pPr>
            <a:r>
              <a:rPr lang="en-US" dirty="0" smtClean="0"/>
              <a:t>       *Order Sell/buy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*Order Search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*Update Order Quantity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2291815"/>
            <a:ext cx="4057650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291815"/>
            <a:ext cx="4438919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5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718</TotalTime>
  <Words>173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Wingdings 3</vt:lpstr>
      <vt:lpstr>Ion Boardroom</vt:lpstr>
      <vt:lpstr>CapitalMarket</vt:lpstr>
      <vt:lpstr>Capital Market Problems:-</vt:lpstr>
      <vt:lpstr>Solution:-</vt:lpstr>
      <vt:lpstr>Our Services :</vt:lpstr>
      <vt:lpstr>Application Functionalities:-</vt:lpstr>
      <vt:lpstr>Application Functionalities:-</vt:lpstr>
      <vt:lpstr>Application Functionalities:-</vt:lpstr>
      <vt:lpstr>Application Functionalities:-</vt:lpstr>
      <vt:lpstr>Application Functionalities:-</vt:lpstr>
      <vt:lpstr>Application Functionalities:-</vt:lpstr>
      <vt:lpstr>Application Functionalities:-</vt:lpstr>
      <vt:lpstr>THANK You..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CapitalMarket</dc:title>
  <dc:creator>Mohamed Walaa</dc:creator>
  <cp:lastModifiedBy>Hader</cp:lastModifiedBy>
  <cp:revision>26</cp:revision>
  <dcterms:created xsi:type="dcterms:W3CDTF">2018-09-07T09:14:22Z</dcterms:created>
  <dcterms:modified xsi:type="dcterms:W3CDTF">2018-09-08T09:37:42Z</dcterms:modified>
</cp:coreProperties>
</file>