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8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</p:sldIdLst>
  <p:sldSz cx="9144000" cy="6858000" type="screen4x3"/>
  <p:notesSz cx="6735763" cy="9866313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7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C2984-1377-4843-8180-E57F3AE4DB58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0C8AD-78E9-409D-B3B3-F2A54B8E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3783-BF2F-48EF-92BD-814CF641CC1E}" type="datetime8">
              <a:rPr lang="ar-EG" smtClean="0"/>
              <a:t>17 آذار، 19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8108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B639-892C-44C8-84F8-E57BAC08A6AC}" type="datetime8">
              <a:rPr lang="ar-EG" smtClean="0"/>
              <a:t>17 آذار، 19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0949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7679-1CE9-4CCD-B7AC-1D7C54D74590}" type="datetime8">
              <a:rPr lang="ar-EG" smtClean="0"/>
              <a:t>17 آذار، 19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0466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9AAC-CEE7-4DD3-87ED-60982820E807}" type="datetime8">
              <a:rPr lang="ar-EG" smtClean="0"/>
              <a:t>17 آذار، 19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8964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93DC-7218-49E5-8484-CAF6BF8DC03D}" type="datetime8">
              <a:rPr lang="ar-EG" smtClean="0"/>
              <a:t>17 آذار، 19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4122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C829-3212-4BFA-9427-EB3A87A4639D}" type="datetime8">
              <a:rPr lang="ar-EG" smtClean="0"/>
              <a:t>17 آذار، 19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0252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69AF-AA09-4A57-AAF0-772FC6C92822}" type="datetime8">
              <a:rPr lang="ar-EG" smtClean="0"/>
              <a:t>17 آذار، 19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4329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55A0-2AE5-4135-A22D-3C429033BF13}" type="datetime8">
              <a:rPr lang="ar-EG" smtClean="0"/>
              <a:t>17 آذار، 19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8059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D95A-4B14-4AC2-AEEA-90395C3DECBD}" type="datetime8">
              <a:rPr lang="ar-EG" smtClean="0"/>
              <a:t>17 آذار، 19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5699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0E79-A48B-4C2A-9525-18301263D2FD}" type="datetime8">
              <a:rPr lang="ar-EG" smtClean="0"/>
              <a:t>17 آذار، 19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6057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4339-49C9-4EE9-A49D-368BE38DDB9E}" type="datetime8">
              <a:rPr lang="ar-EG" smtClean="0"/>
              <a:t>17 آذار، 19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7292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9B5F8-658A-4C6B-A463-C7A5BD4A12F4}" type="datetime8">
              <a:rPr lang="ar-EG" smtClean="0"/>
              <a:t>17 آذار، 19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A918E-7BCF-47BC-AC8B-1BFDA7500F6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9212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Drug-drug interaction</a:t>
            </a:r>
            <a:br>
              <a:rPr lang="en-US" dirty="0"/>
            </a:br>
            <a:r>
              <a:rPr lang="en-US" dirty="0" err="1"/>
              <a:t>Pharmakokinetics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3CC71-0F64-4C4D-96FF-6A5CD855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5711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2" r="18628" b="15418"/>
          <a:stretch/>
        </p:blipFill>
        <p:spPr bwMode="auto">
          <a:xfrm>
            <a:off x="389555" y="620688"/>
            <a:ext cx="8070877" cy="578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9B8B15-2BA4-4AF0-8038-3F4770CB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10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31824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3" t="2805" r="19168" b="26002"/>
          <a:stretch/>
        </p:blipFill>
        <p:spPr bwMode="auto">
          <a:xfrm>
            <a:off x="539552" y="404664"/>
            <a:ext cx="8101875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083982-5C2C-48EE-B86D-F38125E6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11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2214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2" r="21874" b="40432"/>
          <a:stretch/>
        </p:blipFill>
        <p:spPr bwMode="auto">
          <a:xfrm>
            <a:off x="0" y="404664"/>
            <a:ext cx="860917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622E1-E052-49FA-B362-4CC5C6D6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12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84513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2" t="3768" r="17546" b="15418"/>
          <a:stretch/>
        </p:blipFill>
        <p:spPr bwMode="auto">
          <a:xfrm>
            <a:off x="395536" y="548680"/>
            <a:ext cx="8184911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60443-3E36-4BD1-B030-CAF74508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13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8675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3" t="3127" r="18808" b="13815"/>
          <a:stretch/>
        </p:blipFill>
        <p:spPr bwMode="auto">
          <a:xfrm>
            <a:off x="827584" y="692696"/>
            <a:ext cx="7145384" cy="512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F7BBE-AB73-4272-BEF8-1E4C61E5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14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73189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4" t="3768" r="17186" b="14456"/>
          <a:stretch/>
        </p:blipFill>
        <p:spPr bwMode="auto">
          <a:xfrm>
            <a:off x="611560" y="404664"/>
            <a:ext cx="7836163" cy="54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233420-5707-4079-A989-1A7FE8F7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15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99620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3" t="2805" r="18447" b="16381"/>
          <a:stretch/>
        </p:blipFill>
        <p:spPr bwMode="auto">
          <a:xfrm>
            <a:off x="251520" y="404664"/>
            <a:ext cx="8262061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294680-94A3-4ED6-9AE4-41A9CD28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16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88519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3" t="2164" r="18988" b="14778"/>
          <a:stretch/>
        </p:blipFill>
        <p:spPr bwMode="auto">
          <a:xfrm>
            <a:off x="467544" y="332656"/>
            <a:ext cx="7972870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761C18-95F2-4FE7-A2E9-1ECA6DAA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17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53741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3" t="2806" r="16825" b="50694"/>
          <a:stretch/>
        </p:blipFill>
        <p:spPr bwMode="auto">
          <a:xfrm>
            <a:off x="179512" y="908720"/>
            <a:ext cx="8712968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3CBA27-2972-4B3F-A5D5-85EC0487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18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86882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3" r="21332" b="15418"/>
          <a:stretch/>
        </p:blipFill>
        <p:spPr bwMode="auto">
          <a:xfrm>
            <a:off x="790589" y="548680"/>
            <a:ext cx="7125721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F45DCD-9A94-4278-8C51-721E20AE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19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8343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3" t="5370" r="18210" b="27926"/>
          <a:stretch/>
        </p:blipFill>
        <p:spPr bwMode="auto">
          <a:xfrm>
            <a:off x="323528" y="548680"/>
            <a:ext cx="8220523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7A3686-D363-4C57-9169-5F1AB467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78517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2" t="882" r="17186" b="5798"/>
          <a:stretch/>
        </p:blipFill>
        <p:spPr bwMode="auto">
          <a:xfrm>
            <a:off x="827584" y="332656"/>
            <a:ext cx="7254807" cy="5675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3142D-31BC-4BDB-B2AA-2E387149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20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56207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t="2485" r="17366" b="22153"/>
          <a:stretch/>
        </p:blipFill>
        <p:spPr bwMode="auto">
          <a:xfrm>
            <a:off x="755576" y="1268760"/>
            <a:ext cx="7256814" cy="4596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6D77F4-32F3-4F2E-97A8-67410BCD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21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57938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3" t="3127" r="20070" b="9646"/>
          <a:stretch/>
        </p:blipFill>
        <p:spPr bwMode="auto">
          <a:xfrm>
            <a:off x="139403" y="476672"/>
            <a:ext cx="8105005" cy="6175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D1956-C0E5-43F3-82B3-BDADCE6A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22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74793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4" t="2484" r="20971" b="17022"/>
          <a:stretch/>
        </p:blipFill>
        <p:spPr bwMode="auto">
          <a:xfrm>
            <a:off x="683568" y="476672"/>
            <a:ext cx="7357225" cy="530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FCF103-1135-4B9A-9F3A-7D07941B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23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08659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t="3768" r="19349" b="15098"/>
          <a:stretch/>
        </p:blipFill>
        <p:spPr bwMode="auto">
          <a:xfrm>
            <a:off x="485230" y="836712"/>
            <a:ext cx="7687170" cy="5402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4D0665-215F-4909-8883-4BD47736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24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73726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3" t="2165" r="18268" b="20229"/>
          <a:stretch/>
        </p:blipFill>
        <p:spPr bwMode="auto">
          <a:xfrm>
            <a:off x="395536" y="620688"/>
            <a:ext cx="8036924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38430A-AF3D-4ABB-958C-0F29F060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25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62485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r="18447" b="26963"/>
          <a:stretch/>
        </p:blipFill>
        <p:spPr bwMode="auto">
          <a:xfrm>
            <a:off x="179512" y="476672"/>
            <a:ext cx="8655186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1C69F4-07F9-4848-9378-AB552EF9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26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82482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2" r="17907" b="19587"/>
          <a:stretch/>
        </p:blipFill>
        <p:spPr bwMode="auto">
          <a:xfrm>
            <a:off x="611560" y="404664"/>
            <a:ext cx="8137263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0E5D7D-733E-4ED9-9E7D-9AFBA8C8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27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98785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r="25840" b="17342"/>
          <a:stretch/>
        </p:blipFill>
        <p:spPr bwMode="auto">
          <a:xfrm>
            <a:off x="611560" y="332656"/>
            <a:ext cx="7560840" cy="6014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93FADC-A5A0-47B6-AA48-16E9D019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28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35601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3" t="4089" r="19168" b="20228"/>
          <a:stretch/>
        </p:blipFill>
        <p:spPr bwMode="auto">
          <a:xfrm>
            <a:off x="323528" y="260648"/>
            <a:ext cx="861533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044BE-DD65-483D-BA7C-C51FEDC2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29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6866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1" r="17546" b="23115"/>
          <a:stretch/>
        </p:blipFill>
        <p:spPr bwMode="auto">
          <a:xfrm>
            <a:off x="0" y="620688"/>
            <a:ext cx="8897758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1A5E94-1F55-42D0-8E84-CB1DBED9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56091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4" r="18809" b="11891"/>
          <a:stretch/>
        </p:blipFill>
        <p:spPr bwMode="auto">
          <a:xfrm>
            <a:off x="611560" y="764704"/>
            <a:ext cx="7453713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3EAE2-9132-4EEE-B987-22D36928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30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51432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4" r="19349" b="12211"/>
          <a:stretch/>
        </p:blipFill>
        <p:spPr bwMode="auto">
          <a:xfrm>
            <a:off x="755576" y="260648"/>
            <a:ext cx="7491464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8A9B3B-0FC7-4539-8493-190B8C0C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31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02218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2" t="3769" r="20431" b="16701"/>
          <a:stretch/>
        </p:blipFill>
        <p:spPr bwMode="auto">
          <a:xfrm>
            <a:off x="755575" y="476672"/>
            <a:ext cx="7503349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1B5979-4A45-455E-932B-4426BFD1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32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58087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4" r="19710" b="19908"/>
          <a:stretch/>
        </p:blipFill>
        <p:spPr bwMode="auto">
          <a:xfrm>
            <a:off x="179512" y="260648"/>
            <a:ext cx="8314004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B0F852-F89C-46A3-A478-8D89853E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33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34720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ar-EG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2" r="18087" b="17663"/>
          <a:stretch/>
        </p:blipFill>
        <p:spPr bwMode="auto">
          <a:xfrm>
            <a:off x="251520" y="332656"/>
            <a:ext cx="8279167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05B231-0501-4815-A053-F38E1D49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34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15473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4" r="19168" b="22152"/>
          <a:stretch/>
        </p:blipFill>
        <p:spPr bwMode="auto">
          <a:xfrm>
            <a:off x="179511" y="476672"/>
            <a:ext cx="8177023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A85309-90DC-4AD6-A3D9-4B0B94CA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35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07909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2" r="17546" b="16380"/>
          <a:stretch/>
        </p:blipFill>
        <p:spPr bwMode="auto">
          <a:xfrm>
            <a:off x="285101" y="548680"/>
            <a:ext cx="7807517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C46318-C9D1-41C4-98EC-F2BB3401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36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4085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r="17366" b="15418"/>
          <a:stretch/>
        </p:blipFill>
        <p:spPr bwMode="auto">
          <a:xfrm>
            <a:off x="899592" y="476672"/>
            <a:ext cx="7167772" cy="509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EA854E-DFC4-459B-9918-0EBDFEDB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37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888361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4" t="-962" r="19349" b="6117"/>
          <a:stretch/>
        </p:blipFill>
        <p:spPr bwMode="auto">
          <a:xfrm>
            <a:off x="467257" y="404663"/>
            <a:ext cx="7489119" cy="6204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FA84F-1A0A-4304-BD40-79520AE9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38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324393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4" t="2485" r="19168" b="19908"/>
          <a:stretch/>
        </p:blipFill>
        <p:spPr bwMode="auto">
          <a:xfrm>
            <a:off x="323527" y="260648"/>
            <a:ext cx="8225279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18168-79CE-41C6-9F2C-5C342F18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39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270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2" t="2485" r="17906" b="8043"/>
          <a:stretch/>
        </p:blipFill>
        <p:spPr bwMode="auto">
          <a:xfrm>
            <a:off x="611559" y="404664"/>
            <a:ext cx="7968885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564DC-6CB4-4785-A355-768E7529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43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2" t="3768" r="21512" b="30491"/>
          <a:stretch/>
        </p:blipFill>
        <p:spPr bwMode="auto">
          <a:xfrm>
            <a:off x="107504" y="404664"/>
            <a:ext cx="8507132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A95A48-57CD-4890-B51B-642F7337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2023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2" r="17005" b="22794"/>
          <a:stretch/>
        </p:blipFill>
        <p:spPr bwMode="auto">
          <a:xfrm>
            <a:off x="683568" y="548680"/>
            <a:ext cx="7587924" cy="4871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C22867-F07E-4455-A2E2-B6E196A2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6070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r="18808" b="14456"/>
          <a:stretch/>
        </p:blipFill>
        <p:spPr bwMode="auto">
          <a:xfrm>
            <a:off x="187370" y="404664"/>
            <a:ext cx="8273062" cy="6079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F7878-2C70-4EAF-953E-A46AAA78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2611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3" r="20250" b="15739"/>
          <a:stretch/>
        </p:blipFill>
        <p:spPr bwMode="auto">
          <a:xfrm>
            <a:off x="467544" y="404664"/>
            <a:ext cx="8064468" cy="595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80AA2-24C5-458D-8AE4-16A73A23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956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3" t="2806" r="18628" b="17984"/>
          <a:stretch/>
        </p:blipFill>
        <p:spPr bwMode="auto">
          <a:xfrm>
            <a:off x="0" y="476672"/>
            <a:ext cx="8666322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A1ACFC-C50A-4638-8981-EBCC9BF9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918E-7BCF-47BC-AC8B-1BFDA7500F6E}" type="slidenum">
              <a:rPr lang="ar-EG" smtClean="0"/>
              <a:t>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0284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42</Words>
  <Application>Microsoft Office PowerPoint</Application>
  <PresentationFormat>On-screen Show (4:3)</PresentationFormat>
  <Paragraphs>41</Paragraphs>
  <Slides>39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Times New Roman</vt:lpstr>
      <vt:lpstr>Office Theme</vt:lpstr>
      <vt:lpstr>Drug-drug interaction Pharmakokinetics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Drug-drug interaction Pharmakokinetics</dc:title>
  <dc:creator>compumart</dc:creator>
  <cp:lastModifiedBy>Ahmed Elsabbagh</cp:lastModifiedBy>
  <cp:revision>23</cp:revision>
  <cp:lastPrinted>2019-03-16T22:38:48Z</cp:lastPrinted>
  <dcterms:created xsi:type="dcterms:W3CDTF">2016-03-20T09:40:46Z</dcterms:created>
  <dcterms:modified xsi:type="dcterms:W3CDTF">2019-03-16T22:42:54Z</dcterms:modified>
</cp:coreProperties>
</file>