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57" d="100"/>
          <a:sy n="57" d="100"/>
        </p:scale>
        <p:origin x="107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13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27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4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573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48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42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8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6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70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9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57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8057-CEEE-41FE-9908-57097BCB81D8}" type="datetimeFigureOut">
              <a:rPr lang="ar-EG" smtClean="0"/>
              <a:t>16/03/1441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5F33-49D3-4D1C-8B3D-3640955A4C9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10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Drug-drug interaction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Let. 5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928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t="12427" r="27643" b="9325"/>
          <a:stretch/>
        </p:blipFill>
        <p:spPr bwMode="auto">
          <a:xfrm>
            <a:off x="971600" y="332655"/>
            <a:ext cx="7344816" cy="635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31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t="7937" r="26741" b="9966"/>
          <a:stretch/>
        </p:blipFill>
        <p:spPr bwMode="auto">
          <a:xfrm>
            <a:off x="1115616" y="188640"/>
            <a:ext cx="6901198" cy="613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22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8" t="6013" r="27283" b="10287"/>
          <a:stretch/>
        </p:blipFill>
        <p:spPr bwMode="auto">
          <a:xfrm>
            <a:off x="899592" y="332656"/>
            <a:ext cx="7128792" cy="62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90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6014" r="26561" b="11890"/>
          <a:stretch/>
        </p:blipFill>
        <p:spPr bwMode="auto">
          <a:xfrm>
            <a:off x="899592" y="332656"/>
            <a:ext cx="7063757" cy="60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6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1785" r="26381" b="9966"/>
          <a:stretch/>
        </p:blipFill>
        <p:spPr bwMode="auto">
          <a:xfrm>
            <a:off x="827584" y="188639"/>
            <a:ext cx="7488832" cy="632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4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12106" r="26200" b="7401"/>
          <a:stretch/>
        </p:blipFill>
        <p:spPr bwMode="auto">
          <a:xfrm>
            <a:off x="683568" y="-25265"/>
            <a:ext cx="7920880" cy="66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29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11466" r="26561" b="28245"/>
          <a:stretch/>
        </p:blipFill>
        <p:spPr bwMode="auto">
          <a:xfrm>
            <a:off x="395536" y="620688"/>
            <a:ext cx="7988828" cy="528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7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4" t="12427" r="26200" b="8042"/>
          <a:stretch/>
        </p:blipFill>
        <p:spPr bwMode="auto">
          <a:xfrm>
            <a:off x="683568" y="260648"/>
            <a:ext cx="7272808" cy="624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22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0823" r="28905" b="46526"/>
          <a:stretch/>
        </p:blipFill>
        <p:spPr bwMode="auto">
          <a:xfrm>
            <a:off x="683568" y="620688"/>
            <a:ext cx="744443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2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13710" r="26561" b="7401"/>
          <a:stretch/>
        </p:blipFill>
        <p:spPr bwMode="auto">
          <a:xfrm>
            <a:off x="1115616" y="188640"/>
            <a:ext cx="7514992" cy="616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13710" r="26200" b="25360"/>
          <a:stretch/>
        </p:blipFill>
        <p:spPr bwMode="auto">
          <a:xfrm>
            <a:off x="251520" y="476672"/>
            <a:ext cx="8640960" cy="549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t="10823" r="27282" b="10608"/>
          <a:stretch/>
        </p:blipFill>
        <p:spPr bwMode="auto">
          <a:xfrm>
            <a:off x="827584" y="260648"/>
            <a:ext cx="7272808" cy="634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0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t="11145" r="25479" b="11570"/>
          <a:stretch/>
        </p:blipFill>
        <p:spPr bwMode="auto">
          <a:xfrm>
            <a:off x="1187624" y="260648"/>
            <a:ext cx="699434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t="12106" r="29085" b="10287"/>
          <a:stretch/>
        </p:blipFill>
        <p:spPr bwMode="auto">
          <a:xfrm>
            <a:off x="827584" y="188639"/>
            <a:ext cx="7560840" cy="640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9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1" t="6975" r="25659" b="15739"/>
          <a:stretch/>
        </p:blipFill>
        <p:spPr bwMode="auto">
          <a:xfrm>
            <a:off x="323528" y="188640"/>
            <a:ext cx="8017008" cy="646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18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10182" r="25299" b="9966"/>
          <a:stretch/>
        </p:blipFill>
        <p:spPr bwMode="auto">
          <a:xfrm>
            <a:off x="827584" y="260648"/>
            <a:ext cx="729681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8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1" t="12748" r="27823" b="34338"/>
          <a:stretch/>
        </p:blipFill>
        <p:spPr bwMode="auto">
          <a:xfrm>
            <a:off x="251520" y="620688"/>
            <a:ext cx="8620632" cy="495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5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t="13068" r="26020" b="6438"/>
          <a:stretch/>
        </p:blipFill>
        <p:spPr bwMode="auto">
          <a:xfrm>
            <a:off x="827584" y="260648"/>
            <a:ext cx="7118059" cy="607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6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Drug-drug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Drug-drug interaction</dc:title>
  <dc:creator>compumart</dc:creator>
  <cp:lastModifiedBy>Amr Elkelish</cp:lastModifiedBy>
  <cp:revision>10</cp:revision>
  <dcterms:created xsi:type="dcterms:W3CDTF">2016-03-12T18:04:36Z</dcterms:created>
  <dcterms:modified xsi:type="dcterms:W3CDTF">2019-11-13T19:12:45Z</dcterms:modified>
</cp:coreProperties>
</file>