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6" r:id="rId2"/>
    <p:sldId id="316" r:id="rId3"/>
    <p:sldId id="317" r:id="rId4"/>
    <p:sldId id="318" r:id="rId5"/>
    <p:sldId id="304" r:id="rId6"/>
    <p:sldId id="311" r:id="rId7"/>
    <p:sldId id="312" r:id="rId8"/>
    <p:sldId id="313" r:id="rId9"/>
    <p:sldId id="302" r:id="rId10"/>
    <p:sldId id="314" r:id="rId11"/>
    <p:sldId id="315" r:id="rId12"/>
    <p:sldId id="30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CC99FF"/>
    <a:srgbClr val="66FFCC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92" y="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AF539-27B0-40DA-86C8-6ED2D7ADB410}" type="datetimeFigureOut">
              <a:rPr lang="en-GB" smtClean="0"/>
              <a:pPr/>
              <a:t>12/05/2021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64B89-2DC7-41D1-B056-657EE73984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11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783B-B81A-4B51-8184-CF9011A4B98D}" type="datetimeFigureOut">
              <a:rPr lang="en-GB" smtClean="0"/>
              <a:pPr/>
              <a:t>12/05/2021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8B8D-45C3-4FAC-A7D7-AF264CAE7C3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88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783B-B81A-4B51-8184-CF9011A4B98D}" type="datetimeFigureOut">
              <a:rPr lang="en-GB" smtClean="0"/>
              <a:pPr/>
              <a:t>12/05/2021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8B8D-45C3-4FAC-A7D7-AF264CAE7C3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64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783B-B81A-4B51-8184-CF9011A4B98D}" type="datetimeFigureOut">
              <a:rPr lang="en-GB" smtClean="0"/>
              <a:pPr/>
              <a:t>12/05/2021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8B8D-45C3-4FAC-A7D7-AF264CAE7C3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18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783B-B81A-4B51-8184-CF9011A4B98D}" type="datetimeFigureOut">
              <a:rPr lang="en-GB" smtClean="0"/>
              <a:pPr/>
              <a:t>12/05/2021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8B8D-45C3-4FAC-A7D7-AF264CAE7C3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09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783B-B81A-4B51-8184-CF9011A4B98D}" type="datetimeFigureOut">
              <a:rPr lang="en-GB" smtClean="0"/>
              <a:pPr/>
              <a:t>12/05/2021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8B8D-45C3-4FAC-A7D7-AF264CAE7C3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25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783B-B81A-4B51-8184-CF9011A4B98D}" type="datetimeFigureOut">
              <a:rPr lang="en-GB" smtClean="0"/>
              <a:pPr/>
              <a:t>12/05/2021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8B8D-45C3-4FAC-A7D7-AF264CAE7C3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37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783B-B81A-4B51-8184-CF9011A4B98D}" type="datetimeFigureOut">
              <a:rPr lang="en-GB" smtClean="0"/>
              <a:pPr/>
              <a:t>12/05/2021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8B8D-45C3-4FAC-A7D7-AF264CAE7C3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45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783B-B81A-4B51-8184-CF9011A4B98D}" type="datetimeFigureOut">
              <a:rPr lang="en-GB" smtClean="0"/>
              <a:pPr/>
              <a:t>12/05/2021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8B8D-45C3-4FAC-A7D7-AF264CAE7C3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55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783B-B81A-4B51-8184-CF9011A4B98D}" type="datetimeFigureOut">
              <a:rPr lang="en-GB" smtClean="0"/>
              <a:pPr/>
              <a:t>12/05/2021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8B8D-45C3-4FAC-A7D7-AF264CAE7C3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03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783B-B81A-4B51-8184-CF9011A4B98D}" type="datetimeFigureOut">
              <a:rPr lang="en-GB" smtClean="0"/>
              <a:pPr/>
              <a:t>12/05/2021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8B8D-45C3-4FAC-A7D7-AF264CAE7C3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1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783B-B81A-4B51-8184-CF9011A4B98D}" type="datetimeFigureOut">
              <a:rPr lang="en-GB" smtClean="0"/>
              <a:pPr/>
              <a:t>12/05/2021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8B8D-45C3-4FAC-A7D7-AF264CAE7C3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56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1783B-B81A-4B51-8184-CF9011A4B98D}" type="datetimeFigureOut">
              <a:rPr lang="en-GB" smtClean="0"/>
              <a:pPr/>
              <a:t>12/05/2021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8B8D-45C3-4FAC-A7D7-AF264CAE7C3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92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2514" y="1122363"/>
            <a:ext cx="11146972" cy="2387600"/>
          </a:xfrm>
        </p:spPr>
        <p:txBody>
          <a:bodyPr/>
          <a:lstStyle/>
          <a:p>
            <a:r>
              <a:rPr lang="en-GB" b="1" dirty="0"/>
              <a:t>Application Title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Implementation Walkthrough</a:t>
            </a:r>
          </a:p>
          <a:p>
            <a:endParaRPr lang="en-GB" dirty="0"/>
          </a:p>
          <a:p>
            <a:r>
              <a:rPr lang="en-GB" dirty="0"/>
              <a:t>A Anonymous 10111011</a:t>
            </a:r>
          </a:p>
          <a:p>
            <a:r>
              <a:rPr lang="en-GB" dirty="0"/>
              <a:t>A.Anonymous@mail.bcu.ac.uk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546" y="950118"/>
            <a:ext cx="10515600" cy="4957763"/>
          </a:xfrm>
        </p:spPr>
        <p:txBody>
          <a:bodyPr/>
          <a:lstStyle/>
          <a:p>
            <a:r>
              <a:rPr lang="en-GB" dirty="0"/>
              <a:t>PHP REST API handling all server side processing.</a:t>
            </a:r>
          </a:p>
          <a:p>
            <a:r>
              <a:rPr lang="en-GB" dirty="0"/>
              <a:t>MySQL Database for persistent storage.</a:t>
            </a:r>
          </a:p>
          <a:p>
            <a:r>
              <a:rPr lang="en-GB" dirty="0"/>
              <a:t>JWT – JSON Web Token used for storing session variables/data locally.</a:t>
            </a:r>
          </a:p>
          <a:p>
            <a:r>
              <a:rPr lang="en-GB" dirty="0"/>
              <a:t>Mobile centred UI design</a:t>
            </a:r>
          </a:p>
          <a:p>
            <a:r>
              <a:rPr lang="en-GB" dirty="0"/>
              <a:t>Status posting/commenting between users.</a:t>
            </a:r>
          </a:p>
          <a:p>
            <a:r>
              <a:rPr lang="en-GB" dirty="0"/>
              <a:t>Friends functionality.</a:t>
            </a:r>
          </a:p>
          <a:p>
            <a:r>
              <a:rPr lang="en-GB" dirty="0"/>
              <a:t>Private messaging between users.</a:t>
            </a:r>
          </a:p>
          <a:p>
            <a:r>
              <a:rPr lang="en-GB" dirty="0"/>
              <a:t>Login/Signup with hashed credentials.</a:t>
            </a:r>
          </a:p>
          <a:p>
            <a:r>
              <a:rPr lang="en-GB" dirty="0"/>
              <a:t>jQuery &amp; jQuery Mobile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9F8F25-59B7-4144-B914-B8A89D96D1A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41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Conclusions – Key Features / Functionality Achieved</a:t>
            </a:r>
          </a:p>
        </p:txBody>
      </p:sp>
      <p:sp>
        <p:nvSpPr>
          <p:cNvPr id="2" name="Rectangle 1"/>
          <p:cNvSpPr/>
          <p:nvPr/>
        </p:nvSpPr>
        <p:spPr>
          <a:xfrm>
            <a:off x="7704871" y="4592227"/>
            <a:ext cx="4240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/>
              <a:t>Highlight any specific API’s used</a:t>
            </a:r>
          </a:p>
        </p:txBody>
      </p:sp>
    </p:spTree>
    <p:extLst>
      <p:ext uri="{BB962C8B-B14F-4D97-AF65-F5344CB8AC3E}">
        <p14:creationId xmlns:p14="http://schemas.microsoft.com/office/powerpoint/2010/main" val="3398244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546" y="950118"/>
            <a:ext cx="10515600" cy="4957763"/>
          </a:xfrm>
        </p:spPr>
        <p:txBody>
          <a:bodyPr/>
          <a:lstStyle/>
          <a:p>
            <a:r>
              <a:rPr lang="en-GB" dirty="0"/>
              <a:t>Highlight any Problems / Solutions you encountered</a:t>
            </a:r>
          </a:p>
          <a:p>
            <a:endParaRPr lang="en-GB" dirty="0"/>
          </a:p>
          <a:p>
            <a:r>
              <a:rPr lang="en-GB" dirty="0"/>
              <a:t>Could include links to </a:t>
            </a:r>
            <a:r>
              <a:rPr lang="en-GB" b="1" dirty="0" err="1"/>
              <a:t>Stackoverflow</a:t>
            </a:r>
            <a:r>
              <a:rPr lang="en-GB" b="1" dirty="0"/>
              <a:t> OR other sources </a:t>
            </a:r>
            <a:r>
              <a:rPr lang="en-GB" dirty="0"/>
              <a:t>that proved useful / info on how you got it working / provided hints on how to develop .java code</a:t>
            </a:r>
          </a:p>
          <a:p>
            <a:endParaRPr lang="en-GB" dirty="0"/>
          </a:p>
          <a:p>
            <a:r>
              <a:rPr lang="en-GB" dirty="0"/>
              <a:t>Could include Screenshots of interesting Errors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9F8F25-59B7-4144-B914-B8A89D96D1A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41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Conclusions – Problems Encountered</a:t>
            </a:r>
          </a:p>
        </p:txBody>
      </p:sp>
    </p:spTree>
    <p:extLst>
      <p:ext uri="{BB962C8B-B14F-4D97-AF65-F5344CB8AC3E}">
        <p14:creationId xmlns:p14="http://schemas.microsoft.com/office/powerpoint/2010/main" val="410596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87" y="1063413"/>
            <a:ext cx="10994813" cy="5113550"/>
          </a:xfrm>
        </p:spPr>
        <p:txBody>
          <a:bodyPr/>
          <a:lstStyle/>
          <a:p>
            <a:r>
              <a:rPr lang="en-GB" dirty="0"/>
              <a:t>Complete profile details/images (e.g. bands/instruments).</a:t>
            </a:r>
          </a:p>
          <a:p>
            <a:r>
              <a:rPr lang="en-GB" dirty="0"/>
              <a:t>Search based on band affiliation and instruments.</a:t>
            </a:r>
          </a:p>
          <a:p>
            <a:r>
              <a:rPr lang="en-GB" dirty="0"/>
              <a:t>Location based filtering of search results (i.e. based on proximity to user) – link to API Documentation </a:t>
            </a:r>
          </a:p>
          <a:p>
            <a:r>
              <a:rPr lang="en-GB" dirty="0"/>
              <a:t>Spotify API integration to display possible music tracks that users were a part of, such as band portfolios. – link to API Documentation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9F8F25-59B7-4144-B914-B8A89D96D1A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41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Conclusions – Improvements / Future Work</a:t>
            </a:r>
          </a:p>
        </p:txBody>
      </p:sp>
    </p:spTree>
    <p:extLst>
      <p:ext uri="{BB962C8B-B14F-4D97-AF65-F5344CB8AC3E}">
        <p14:creationId xmlns:p14="http://schemas.microsoft.com/office/powerpoint/2010/main" val="6433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3E85-32BE-F547-987F-39AD02F5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7092-A346-8D42-8D8F-5612D4255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overview about your App.</a:t>
            </a:r>
          </a:p>
        </p:txBody>
      </p:sp>
    </p:spTree>
    <p:extLst>
      <p:ext uri="{BB962C8B-B14F-4D97-AF65-F5344CB8AC3E}">
        <p14:creationId xmlns:p14="http://schemas.microsoft.com/office/powerpoint/2010/main" val="278811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A12E-DEB9-4C46-8BEB-72728015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Decisions and changes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A7E-FFDF-1143-9F13-326E053C8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Discuss design decisions and changes (if any) to original proposed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9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E0072-F9A8-6046-AC56-1ACDA2DF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Concepts/Technologies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4FFF-F5EF-5D42-8667-8D155263F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Showing your understanding of the core concepts covered in the module.</a:t>
            </a:r>
          </a:p>
          <a:p>
            <a:r>
              <a:rPr lang="en-GB" dirty="0"/>
              <a:t>Emphasise the technologies that you have used in your Application (with evidence).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5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8F25-59B7-4144-B914-B8A89D96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1832"/>
          </a:xfrm>
        </p:spPr>
        <p:txBody>
          <a:bodyPr/>
          <a:lstStyle/>
          <a:p>
            <a:r>
              <a:rPr lang="en-GB" b="1" dirty="0">
                <a:latin typeface="+mn-lt"/>
              </a:rPr>
              <a:t>Application Wide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7417B-F67B-424C-8C0F-D5B53215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941833"/>
            <a:ext cx="10988040" cy="5100193"/>
          </a:xfrm>
        </p:spPr>
        <p:txBody>
          <a:bodyPr>
            <a:normAutofit/>
          </a:bodyPr>
          <a:lstStyle/>
          <a:p>
            <a:r>
              <a:rPr lang="en-GB" dirty="0"/>
              <a:t>Indicate if your application is a Working Application Developed in Android Studio or Non compiling application.</a:t>
            </a:r>
          </a:p>
          <a:p>
            <a:r>
              <a:rPr lang="en-GB" dirty="0"/>
              <a:t>Screenshots / explanation of what it does / how it works.</a:t>
            </a:r>
          </a:p>
        </p:txBody>
      </p:sp>
    </p:spTree>
    <p:extLst>
      <p:ext uri="{BB962C8B-B14F-4D97-AF65-F5344CB8AC3E}">
        <p14:creationId xmlns:p14="http://schemas.microsoft.com/office/powerpoint/2010/main" val="19290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81549" y="1244833"/>
            <a:ext cx="60556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Upon entering a username and password, clicking “login”</a:t>
            </a:r>
          </a:p>
          <a:p>
            <a:r>
              <a:rPr lang="en-GB" dirty="0"/>
              <a:t>Will start an AJAX query to the server, verifying credentials</a:t>
            </a:r>
          </a:p>
          <a:p>
            <a:r>
              <a:rPr lang="en-GB" dirty="0"/>
              <a:t>Against the MySQL database and returning the result.</a:t>
            </a:r>
          </a:p>
          <a:p>
            <a:endParaRPr lang="en-GB" dirty="0"/>
          </a:p>
          <a:p>
            <a:r>
              <a:rPr lang="en-GB" dirty="0"/>
              <a:t>On successful login, the active page transitions to the “posts”</a:t>
            </a:r>
          </a:p>
          <a:p>
            <a:r>
              <a:rPr lang="en-GB" dirty="0"/>
              <a:t>Page, effectively animating a display transition between two </a:t>
            </a:r>
          </a:p>
          <a:p>
            <a:r>
              <a:rPr lang="en-GB" dirty="0"/>
              <a:t>Elements.</a:t>
            </a:r>
          </a:p>
          <a:p>
            <a:endParaRPr lang="en-GB" dirty="0"/>
          </a:p>
          <a:p>
            <a:r>
              <a:rPr lang="en-GB" dirty="0"/>
              <a:t>The screenshot on the left shows the login page, with the right</a:t>
            </a:r>
          </a:p>
          <a:p>
            <a:r>
              <a:rPr lang="en-GB" dirty="0"/>
              <a:t>Showing invalid data being entered.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C50E4-B061-454A-93DC-34189A27E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48" t="17308" r="42202" b="32565"/>
          <a:stretch/>
        </p:blipFill>
        <p:spPr>
          <a:xfrm>
            <a:off x="9253057" y="1105896"/>
            <a:ext cx="2531593" cy="44203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3" y="1039585"/>
            <a:ext cx="2714625" cy="45529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89F8F25-59B7-4144-B914-B8A89D96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1832"/>
          </a:xfrm>
        </p:spPr>
        <p:txBody>
          <a:bodyPr/>
          <a:lstStyle/>
          <a:p>
            <a:r>
              <a:rPr lang="en-GB" b="1" dirty="0">
                <a:latin typeface="+mn-lt"/>
              </a:rPr>
              <a:t>Login Screen Operation Overview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2853" y="5948127"/>
            <a:ext cx="7536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Note</a:t>
            </a:r>
            <a:r>
              <a:rPr lang="en-GB" sz="4000" dirty="0"/>
              <a:t>: Before and After Screenshots</a:t>
            </a:r>
          </a:p>
        </p:txBody>
      </p:sp>
    </p:spTree>
    <p:extLst>
      <p:ext uri="{BB962C8B-B14F-4D97-AF65-F5344CB8AC3E}">
        <p14:creationId xmlns:p14="http://schemas.microsoft.com/office/powerpoint/2010/main" val="328251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2432" y="941833"/>
            <a:ext cx="95179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public class </a:t>
            </a:r>
            <a:r>
              <a:rPr lang="en-GB" sz="1200" dirty="0" err="1"/>
              <a:t>MainActivity</a:t>
            </a:r>
            <a:r>
              <a:rPr lang="en-GB" sz="1200" dirty="0"/>
              <a:t> extends </a:t>
            </a:r>
            <a:r>
              <a:rPr lang="en-GB" sz="1200" dirty="0" err="1"/>
              <a:t>ActionBarActivity</a:t>
            </a:r>
            <a:r>
              <a:rPr lang="en-GB" sz="1200" dirty="0"/>
              <a:t> {</a:t>
            </a:r>
          </a:p>
          <a:p>
            <a:endParaRPr lang="en-GB" sz="1200" dirty="0"/>
          </a:p>
          <a:p>
            <a:r>
              <a:rPr lang="en-GB" sz="1200" dirty="0"/>
              <a:t>    @Override</a:t>
            </a:r>
          </a:p>
          <a:p>
            <a:r>
              <a:rPr lang="en-GB" sz="1200" dirty="0"/>
              <a:t>    protected void </a:t>
            </a:r>
            <a:r>
              <a:rPr lang="en-GB" sz="1200" dirty="0" err="1"/>
              <a:t>onCreate</a:t>
            </a:r>
            <a:r>
              <a:rPr lang="en-GB" sz="1200" dirty="0"/>
              <a:t>(Bundle </a:t>
            </a:r>
            <a:r>
              <a:rPr lang="en-GB" sz="1200" dirty="0" err="1"/>
              <a:t>savedInstanceState</a:t>
            </a:r>
            <a:r>
              <a:rPr lang="en-GB" sz="1200" dirty="0"/>
              <a:t>) {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super.onCreate</a:t>
            </a:r>
            <a:r>
              <a:rPr lang="en-GB" sz="1200" dirty="0"/>
              <a:t>(</a:t>
            </a:r>
            <a:r>
              <a:rPr lang="en-GB" sz="1200" dirty="0" err="1"/>
              <a:t>savedInstanceState</a:t>
            </a:r>
            <a:r>
              <a:rPr lang="en-GB" sz="1200" dirty="0"/>
              <a:t>);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setContentView</a:t>
            </a:r>
            <a:r>
              <a:rPr lang="en-GB" sz="1200" dirty="0"/>
              <a:t>(</a:t>
            </a:r>
            <a:r>
              <a:rPr lang="en-GB" sz="1200" dirty="0" err="1"/>
              <a:t>R.layout.activity_main</a:t>
            </a:r>
            <a:r>
              <a:rPr lang="en-GB" sz="1200" dirty="0"/>
              <a:t>);</a:t>
            </a:r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        Button </a:t>
            </a:r>
            <a:r>
              <a:rPr lang="en-GB" sz="1200" dirty="0" err="1"/>
              <a:t>buttonClick</a:t>
            </a:r>
            <a:r>
              <a:rPr lang="en-GB" sz="1200" dirty="0"/>
              <a:t> = (Button) </a:t>
            </a:r>
            <a:r>
              <a:rPr lang="en-GB" sz="1200" dirty="0" err="1"/>
              <a:t>findViewById</a:t>
            </a:r>
            <a:r>
              <a:rPr lang="en-GB" sz="1200" dirty="0"/>
              <a:t>(</a:t>
            </a:r>
            <a:r>
              <a:rPr lang="en-GB" sz="1200" dirty="0" err="1"/>
              <a:t>R.id.loginBtn</a:t>
            </a:r>
            <a:r>
              <a:rPr lang="en-GB" sz="1200" dirty="0"/>
              <a:t>);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buttonClick.setOnClickListener</a:t>
            </a:r>
            <a:r>
              <a:rPr lang="en-GB" sz="1200" dirty="0"/>
              <a:t>(new </a:t>
            </a:r>
            <a:r>
              <a:rPr lang="en-GB" sz="1200" dirty="0" err="1"/>
              <a:t>View.OnClickListener</a:t>
            </a:r>
            <a:r>
              <a:rPr lang="en-GB" sz="1200" dirty="0"/>
              <a:t>() {</a:t>
            </a:r>
          </a:p>
          <a:p>
            <a:r>
              <a:rPr lang="en-GB" sz="1200" dirty="0"/>
              <a:t>            @Override</a:t>
            </a:r>
          </a:p>
          <a:p>
            <a:r>
              <a:rPr lang="en-GB" sz="1200" dirty="0"/>
              <a:t>            public void </a:t>
            </a:r>
            <a:r>
              <a:rPr lang="en-GB" sz="1200" dirty="0" err="1"/>
              <a:t>onClick</a:t>
            </a:r>
            <a:r>
              <a:rPr lang="en-GB" sz="1200" dirty="0"/>
              <a:t>(View view) {</a:t>
            </a:r>
          </a:p>
          <a:p>
            <a:r>
              <a:rPr lang="en-GB" sz="1200" dirty="0"/>
              <a:t>                </a:t>
            </a:r>
            <a:r>
              <a:rPr lang="en-GB" sz="1200" dirty="0" err="1"/>
              <a:t>onButtonClick</a:t>
            </a:r>
            <a:r>
              <a:rPr lang="en-GB" sz="1200" dirty="0"/>
              <a:t>((Button) view);</a:t>
            </a:r>
          </a:p>
          <a:p>
            <a:r>
              <a:rPr lang="en-GB" sz="1200" dirty="0"/>
              <a:t>            }</a:t>
            </a:r>
          </a:p>
          <a:p>
            <a:endParaRPr lang="en-GB" sz="1200" dirty="0"/>
          </a:p>
          <a:p>
            <a:r>
              <a:rPr lang="en-GB" sz="1200" dirty="0"/>
              <a:t>        });</a:t>
            </a:r>
          </a:p>
          <a:p>
            <a:endParaRPr lang="en-GB" sz="1200" dirty="0"/>
          </a:p>
          <a:p>
            <a:r>
              <a:rPr lang="en-GB" sz="1200" dirty="0"/>
              <a:t>    }</a:t>
            </a:r>
          </a:p>
          <a:p>
            <a:endParaRPr lang="en-GB" sz="1200" dirty="0"/>
          </a:p>
          <a:p>
            <a:r>
              <a:rPr lang="en-GB" sz="1200" dirty="0"/>
              <a:t>    public void </a:t>
            </a:r>
            <a:r>
              <a:rPr lang="en-GB" sz="1200" dirty="0" err="1"/>
              <a:t>onButtonClick</a:t>
            </a:r>
            <a:r>
              <a:rPr lang="en-GB" sz="1200" dirty="0"/>
              <a:t>(Button view) {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TextView</a:t>
            </a:r>
            <a:r>
              <a:rPr lang="en-GB" sz="1200" dirty="0"/>
              <a:t> </a:t>
            </a:r>
            <a:r>
              <a:rPr lang="en-GB" sz="1200" dirty="0" err="1"/>
              <a:t>textHello</a:t>
            </a:r>
            <a:r>
              <a:rPr lang="en-GB" sz="1200" dirty="0"/>
              <a:t> = (</a:t>
            </a:r>
            <a:r>
              <a:rPr lang="en-GB" sz="1200" dirty="0" err="1"/>
              <a:t>TextView</a:t>
            </a:r>
            <a:r>
              <a:rPr lang="en-GB" sz="1200" dirty="0"/>
              <a:t>) </a:t>
            </a:r>
            <a:r>
              <a:rPr lang="en-GB" sz="1200" dirty="0" err="1"/>
              <a:t>findViewById</a:t>
            </a:r>
            <a:r>
              <a:rPr lang="en-GB" sz="1200" dirty="0"/>
              <a:t>(</a:t>
            </a:r>
            <a:r>
              <a:rPr lang="en-GB" sz="1200" dirty="0" err="1"/>
              <a:t>R.id.textView</a:t>
            </a:r>
            <a:r>
              <a:rPr lang="en-GB" sz="1200" dirty="0"/>
              <a:t>);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textHello.setText</a:t>
            </a:r>
            <a:r>
              <a:rPr lang="en-GB" sz="1200" dirty="0"/>
              <a:t>(“Login Successful !!!");</a:t>
            </a:r>
          </a:p>
          <a:p>
            <a:r>
              <a:rPr lang="en-GB" sz="1200" dirty="0"/>
              <a:t>    }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9F8F25-59B7-4144-B914-B8A89D96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1832"/>
          </a:xfrm>
        </p:spPr>
        <p:txBody>
          <a:bodyPr/>
          <a:lstStyle/>
          <a:p>
            <a:r>
              <a:rPr lang="en-GB" b="1" dirty="0">
                <a:latin typeface="+mn-lt"/>
              </a:rPr>
              <a:t>Login Screen –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4668578" y="818496"/>
            <a:ext cx="735175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endParaRPr lang="en-GB" b="1" dirty="0"/>
          </a:p>
          <a:p>
            <a:pPr algn="r"/>
            <a:endParaRPr lang="en-GB" dirty="0"/>
          </a:p>
          <a:p>
            <a:pPr algn="r"/>
            <a:r>
              <a:rPr lang="en-GB" dirty="0"/>
              <a:t>Copy &amp; paste in the </a:t>
            </a:r>
            <a:r>
              <a:rPr lang="en-GB" b="1" u="sng" dirty="0"/>
              <a:t>main parts </a:t>
            </a:r>
            <a:r>
              <a:rPr lang="en-GB" dirty="0"/>
              <a:t>of the code you developed in your .java files</a:t>
            </a:r>
          </a:p>
          <a:p>
            <a:pPr algn="r"/>
            <a:endParaRPr lang="en-GB" dirty="0"/>
          </a:p>
          <a:p>
            <a:endParaRPr lang="en-GB" dirty="0"/>
          </a:p>
          <a:p>
            <a:r>
              <a:rPr lang="en-GB" b="1" dirty="0"/>
              <a:t>Add some comments on what the Code Should Do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2500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8192" y="1325881"/>
            <a:ext cx="95179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/>
          </a:p>
          <a:p>
            <a:r>
              <a:rPr lang="en-GB" sz="2000" dirty="0"/>
              <a:t>Add a number of slides of how you would established a Connection to a Firebase Database</a:t>
            </a:r>
          </a:p>
          <a:p>
            <a:endParaRPr lang="en-GB" sz="2000" dirty="0"/>
          </a:p>
          <a:p>
            <a:r>
              <a:rPr lang="en-GB" sz="2000" dirty="0"/>
              <a:t>Note: This can be setup via a Web Browser – so you should be able to screen shot this / highlight steps necessary</a:t>
            </a:r>
          </a:p>
          <a:p>
            <a:endParaRPr lang="en-GB" sz="2000" dirty="0"/>
          </a:p>
          <a:p>
            <a:r>
              <a:rPr lang="en-GB" sz="2000" dirty="0"/>
              <a:t>Likely to need several slides</a:t>
            </a:r>
          </a:p>
          <a:p>
            <a:endParaRPr lang="en-GB" sz="2000" dirty="0"/>
          </a:p>
          <a:p>
            <a:r>
              <a:rPr lang="en-GB" sz="2000" b="1" dirty="0"/>
              <a:t>Add code that would be necessary to connect to database.</a:t>
            </a:r>
          </a:p>
          <a:p>
            <a:r>
              <a:rPr lang="en-GB" sz="2000" b="1" dirty="0"/>
              <a:t>Add code to write data to </a:t>
            </a:r>
            <a:r>
              <a:rPr lang="en-GB" sz="2000" b="1" dirty="0" err="1"/>
              <a:t>db</a:t>
            </a:r>
            <a:r>
              <a:rPr lang="en-GB" sz="2000" b="1" dirty="0"/>
              <a:t>….</a:t>
            </a:r>
          </a:p>
          <a:p>
            <a:endParaRPr lang="en-GB" sz="1200" dirty="0"/>
          </a:p>
          <a:p>
            <a:endParaRPr lang="en-GB" sz="1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9F8F25-59B7-4144-B914-B8A89D96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1832"/>
          </a:xfrm>
        </p:spPr>
        <p:txBody>
          <a:bodyPr/>
          <a:lstStyle/>
          <a:p>
            <a:r>
              <a:rPr lang="en-GB" b="1" dirty="0">
                <a:latin typeface="+mn-lt"/>
              </a:rPr>
              <a:t>Registration Screen</a:t>
            </a:r>
          </a:p>
        </p:txBody>
      </p:sp>
    </p:spTree>
    <p:extLst>
      <p:ext uri="{BB962C8B-B14F-4D97-AF65-F5344CB8AC3E}">
        <p14:creationId xmlns:p14="http://schemas.microsoft.com/office/powerpoint/2010/main" val="271507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546" y="950118"/>
            <a:ext cx="10515600" cy="4957763"/>
          </a:xfrm>
        </p:spPr>
        <p:txBody>
          <a:bodyPr/>
          <a:lstStyle/>
          <a:p>
            <a:r>
              <a:rPr lang="en-GB" dirty="0"/>
              <a:t>Continue in same manner as the past few slides</a:t>
            </a:r>
          </a:p>
          <a:p>
            <a:endParaRPr lang="en-GB" dirty="0"/>
          </a:p>
          <a:p>
            <a:r>
              <a:rPr lang="en-GB" dirty="0"/>
              <a:t>As Many as necessary to give a full overview of ALL App Features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9F8F25-59B7-4144-B914-B8A89D96D1A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41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How Many Slides</a:t>
            </a:r>
          </a:p>
        </p:txBody>
      </p:sp>
    </p:spTree>
    <p:extLst>
      <p:ext uri="{BB962C8B-B14F-4D97-AF65-F5344CB8AC3E}">
        <p14:creationId xmlns:p14="http://schemas.microsoft.com/office/powerpoint/2010/main" val="341197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14053</TotalTime>
  <Words>624</Words>
  <Application>Microsoft Macintosh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Application Title</vt:lpstr>
      <vt:lpstr>Overview</vt:lpstr>
      <vt:lpstr>Design Decisions and changes</vt:lpstr>
      <vt:lpstr>Concepts/Technologies Covered</vt:lpstr>
      <vt:lpstr>Application Wide Notes</vt:lpstr>
      <vt:lpstr>Login Screen Operation Overview</vt:lpstr>
      <vt:lpstr>Login Screen – Code</vt:lpstr>
      <vt:lpstr>Registration Screen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ROWLANDS</dc:creator>
  <cp:lastModifiedBy>Microsoft Office User</cp:lastModifiedBy>
  <cp:revision>203</cp:revision>
  <dcterms:created xsi:type="dcterms:W3CDTF">2017-05-12T15:18:08Z</dcterms:created>
  <dcterms:modified xsi:type="dcterms:W3CDTF">2021-05-12T15:34:43Z</dcterms:modified>
</cp:coreProperties>
</file>