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214F-FBED-4A99-8592-D1296F9FAFA8}" v="30" dt="2022-10-20T12:53:22.572"/>
    <p1510:client id="{3FDEC921-A1C9-4C1F-BA6A-054ACEBD71AB}" v="160" dt="2022-10-20T12:37:20.826"/>
    <p1510:client id="{4AC1C105-2D3A-49AC-9AA8-121251DB37E1}" v="2" dt="2022-10-21T08:10:18.036"/>
    <p1510:client id="{C7EB57D2-0184-4763-A658-C861E0AA500F}" v="3" dt="2022-12-09T13:43:00.083"/>
    <p1510:client id="{F60FE617-6E59-429C-922A-69A52AC88008}" v="97" dt="2022-10-20T13:06:3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CDF03-53F8-406B-ACBD-DD60BAB6EC2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37F9C2-C8DF-49BD-8BAD-22DE98A8C629}">
      <dgm:prSet/>
      <dgm:spPr/>
      <dgm:t>
        <a:bodyPr/>
        <a:lstStyle/>
        <a:p>
          <a:pPr>
            <a:defRPr cap="all"/>
          </a:pPr>
          <a:r>
            <a:rPr lang="en-GB" dirty="0"/>
            <a:t>Login/Logout &amp; Register </a:t>
          </a:r>
          <a:endParaRPr lang="en-US" dirty="0"/>
        </a:p>
      </dgm:t>
    </dgm:pt>
    <dgm:pt modelId="{5D949B88-0EE0-49EF-BDB5-18F3B73FD9E4}" type="parTrans" cxnId="{39EBD2F5-659B-4275-BA24-06D98475268D}">
      <dgm:prSet/>
      <dgm:spPr/>
      <dgm:t>
        <a:bodyPr/>
        <a:lstStyle/>
        <a:p>
          <a:endParaRPr lang="en-US"/>
        </a:p>
      </dgm:t>
    </dgm:pt>
    <dgm:pt modelId="{31D7E45A-3BED-46C4-9DDE-A8417B37B2A7}" type="sibTrans" cxnId="{39EBD2F5-659B-4275-BA24-06D98475268D}">
      <dgm:prSet/>
      <dgm:spPr/>
      <dgm:t>
        <a:bodyPr/>
        <a:lstStyle/>
        <a:p>
          <a:endParaRPr lang="en-US"/>
        </a:p>
      </dgm:t>
    </dgm:pt>
    <dgm:pt modelId="{37F2F5EA-FC63-4A4D-BCED-F5F476D8417D}">
      <dgm:prSet/>
      <dgm:spPr/>
      <dgm:t>
        <a:bodyPr/>
        <a:lstStyle/>
        <a:p>
          <a:pPr>
            <a:defRPr cap="all"/>
          </a:pPr>
          <a:r>
            <a:rPr lang="en-GB" dirty="0"/>
            <a:t>Authentication</a:t>
          </a:r>
          <a:r>
            <a:rPr lang="en-GB" dirty="0">
              <a:latin typeface="Source Sans Pro"/>
            </a:rPr>
            <a:t>/Authorization</a:t>
          </a:r>
          <a:endParaRPr lang="en-US" dirty="0" err="1"/>
        </a:p>
      </dgm:t>
    </dgm:pt>
    <dgm:pt modelId="{138A2B43-E7B3-44AD-B9F2-CFC510D204CC}" type="parTrans" cxnId="{2C66B96A-DD5E-44B2-B9B1-8AAEDC049884}">
      <dgm:prSet/>
      <dgm:spPr/>
      <dgm:t>
        <a:bodyPr/>
        <a:lstStyle/>
        <a:p>
          <a:endParaRPr lang="en-US"/>
        </a:p>
      </dgm:t>
    </dgm:pt>
    <dgm:pt modelId="{DA559D95-7B4B-4520-BDDA-5FFCB0FA1A73}" type="sibTrans" cxnId="{2C66B96A-DD5E-44B2-B9B1-8AAEDC049884}">
      <dgm:prSet/>
      <dgm:spPr/>
      <dgm:t>
        <a:bodyPr/>
        <a:lstStyle/>
        <a:p>
          <a:endParaRPr lang="en-US"/>
        </a:p>
      </dgm:t>
    </dgm:pt>
    <dgm:pt modelId="{2CF7D235-A84C-410D-A879-E28780C20C53}">
      <dgm:prSet/>
      <dgm:spPr/>
      <dgm:t>
        <a:bodyPr/>
        <a:lstStyle/>
        <a:p>
          <a:pPr>
            <a:defRPr cap="all"/>
          </a:pPr>
          <a:r>
            <a:rPr lang="en-GB" dirty="0"/>
            <a:t>Dark Mode</a:t>
          </a:r>
          <a:endParaRPr lang="en-US" dirty="0"/>
        </a:p>
      </dgm:t>
    </dgm:pt>
    <dgm:pt modelId="{61332429-442B-4EDA-B4C8-E30EF28EC660}" type="parTrans" cxnId="{31A41DCB-D35A-491B-9FBC-5ABFC13F08D3}">
      <dgm:prSet/>
      <dgm:spPr/>
      <dgm:t>
        <a:bodyPr/>
        <a:lstStyle/>
        <a:p>
          <a:endParaRPr lang="en-US"/>
        </a:p>
      </dgm:t>
    </dgm:pt>
    <dgm:pt modelId="{5835703D-37BA-4ED9-AFD1-8145C3F2F16D}" type="sibTrans" cxnId="{31A41DCB-D35A-491B-9FBC-5ABFC13F08D3}">
      <dgm:prSet/>
      <dgm:spPr/>
      <dgm:t>
        <a:bodyPr/>
        <a:lstStyle/>
        <a:p>
          <a:endParaRPr lang="en-US"/>
        </a:p>
      </dgm:t>
    </dgm:pt>
    <dgm:pt modelId="{A2616EB9-D345-4B34-90F5-00C7CA091F7A}" type="pres">
      <dgm:prSet presAssocID="{53ECDF03-53F8-406B-ACBD-DD60BAB6EC25}" presName="linear" presStyleCnt="0">
        <dgm:presLayoutVars>
          <dgm:dir/>
          <dgm:animLvl val="lvl"/>
          <dgm:resizeHandles val="exact"/>
        </dgm:presLayoutVars>
      </dgm:prSet>
      <dgm:spPr/>
    </dgm:pt>
    <dgm:pt modelId="{153611CA-68CF-4F91-8ADE-EC081331B0D0}" type="pres">
      <dgm:prSet presAssocID="{6D37F9C2-C8DF-49BD-8BAD-22DE98A8C629}" presName="parentLin" presStyleCnt="0"/>
      <dgm:spPr/>
    </dgm:pt>
    <dgm:pt modelId="{F8587475-4D11-4E27-8503-02758BF486E2}" type="pres">
      <dgm:prSet presAssocID="{6D37F9C2-C8DF-49BD-8BAD-22DE98A8C629}" presName="parentLeftMargin" presStyleLbl="node1" presStyleIdx="0" presStyleCnt="3"/>
      <dgm:spPr/>
    </dgm:pt>
    <dgm:pt modelId="{B8C3824D-4CFB-4FB7-840E-AB1D81ABF529}" type="pres">
      <dgm:prSet presAssocID="{6D37F9C2-C8DF-49BD-8BAD-22DE98A8C6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4D2FB3-C8B1-467E-A119-9F9D52A4C001}" type="pres">
      <dgm:prSet presAssocID="{6D37F9C2-C8DF-49BD-8BAD-22DE98A8C629}" presName="negativeSpace" presStyleCnt="0"/>
      <dgm:spPr/>
    </dgm:pt>
    <dgm:pt modelId="{B01AC3ED-0E75-47CF-AD9B-E1CE24BE47E0}" type="pres">
      <dgm:prSet presAssocID="{6D37F9C2-C8DF-49BD-8BAD-22DE98A8C629}" presName="childText" presStyleLbl="conFgAcc1" presStyleIdx="0" presStyleCnt="3">
        <dgm:presLayoutVars>
          <dgm:bulletEnabled val="1"/>
        </dgm:presLayoutVars>
      </dgm:prSet>
      <dgm:spPr/>
    </dgm:pt>
    <dgm:pt modelId="{C7AEC23E-37F0-4A7D-B67F-B0CD59AFFE44}" type="pres">
      <dgm:prSet presAssocID="{31D7E45A-3BED-46C4-9DDE-A8417B37B2A7}" presName="spaceBetweenRectangles" presStyleCnt="0"/>
      <dgm:spPr/>
    </dgm:pt>
    <dgm:pt modelId="{33F7FB61-5B7A-40B9-963A-9A05B3F6E1BC}" type="pres">
      <dgm:prSet presAssocID="{37F2F5EA-FC63-4A4D-BCED-F5F476D8417D}" presName="parentLin" presStyleCnt="0"/>
      <dgm:spPr/>
    </dgm:pt>
    <dgm:pt modelId="{37AD8454-4D2F-47C8-BBB5-AB76B5DAF405}" type="pres">
      <dgm:prSet presAssocID="{37F2F5EA-FC63-4A4D-BCED-F5F476D8417D}" presName="parentLeftMargin" presStyleLbl="node1" presStyleIdx="0" presStyleCnt="3"/>
      <dgm:spPr/>
    </dgm:pt>
    <dgm:pt modelId="{8978480F-0E63-4E8C-AEAD-E41F475EA24E}" type="pres">
      <dgm:prSet presAssocID="{37F2F5EA-FC63-4A4D-BCED-F5F476D841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4EAD7E-EBD3-4BC2-91B3-31397D68E1BB}" type="pres">
      <dgm:prSet presAssocID="{37F2F5EA-FC63-4A4D-BCED-F5F476D8417D}" presName="negativeSpace" presStyleCnt="0"/>
      <dgm:spPr/>
    </dgm:pt>
    <dgm:pt modelId="{378741C2-8A1A-4D67-8D6B-79D0712AC21C}" type="pres">
      <dgm:prSet presAssocID="{37F2F5EA-FC63-4A4D-BCED-F5F476D8417D}" presName="childText" presStyleLbl="conFgAcc1" presStyleIdx="1" presStyleCnt="3">
        <dgm:presLayoutVars>
          <dgm:bulletEnabled val="1"/>
        </dgm:presLayoutVars>
      </dgm:prSet>
      <dgm:spPr/>
    </dgm:pt>
    <dgm:pt modelId="{E78AA7FD-FF96-470D-8CE5-3123C17DACD9}" type="pres">
      <dgm:prSet presAssocID="{DA559D95-7B4B-4520-BDDA-5FFCB0FA1A73}" presName="spaceBetweenRectangles" presStyleCnt="0"/>
      <dgm:spPr/>
    </dgm:pt>
    <dgm:pt modelId="{D9EE9F72-17BA-492A-B488-F3E81C421457}" type="pres">
      <dgm:prSet presAssocID="{2CF7D235-A84C-410D-A879-E28780C20C53}" presName="parentLin" presStyleCnt="0"/>
      <dgm:spPr/>
    </dgm:pt>
    <dgm:pt modelId="{92B12617-C5F2-495C-BD71-DD1C0DFBED0E}" type="pres">
      <dgm:prSet presAssocID="{2CF7D235-A84C-410D-A879-E28780C20C53}" presName="parentLeftMargin" presStyleLbl="node1" presStyleIdx="1" presStyleCnt="3"/>
      <dgm:spPr/>
    </dgm:pt>
    <dgm:pt modelId="{2DCB4A86-8913-45EE-AFF5-724898991021}" type="pres">
      <dgm:prSet presAssocID="{2CF7D235-A84C-410D-A879-E28780C20C5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402D97-F4E9-40C9-8589-57CDEE89314C}" type="pres">
      <dgm:prSet presAssocID="{2CF7D235-A84C-410D-A879-E28780C20C53}" presName="negativeSpace" presStyleCnt="0"/>
      <dgm:spPr/>
    </dgm:pt>
    <dgm:pt modelId="{F8861788-710C-484B-8506-2F3D3BB95329}" type="pres">
      <dgm:prSet presAssocID="{2CF7D235-A84C-410D-A879-E28780C20C5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4BF780C-4BCD-44C9-B261-6CF2B4BC94EE}" type="presOf" srcId="{6D37F9C2-C8DF-49BD-8BAD-22DE98A8C629}" destId="{B8C3824D-4CFB-4FB7-840E-AB1D81ABF529}" srcOrd="1" destOrd="0" presId="urn:microsoft.com/office/officeart/2005/8/layout/list1"/>
    <dgm:cxn modelId="{C1D0C923-7C90-465B-A9D6-30F93D0483B8}" type="presOf" srcId="{2CF7D235-A84C-410D-A879-E28780C20C53}" destId="{92B12617-C5F2-495C-BD71-DD1C0DFBED0E}" srcOrd="0" destOrd="0" presId="urn:microsoft.com/office/officeart/2005/8/layout/list1"/>
    <dgm:cxn modelId="{ECC62A4A-0447-48F6-9CCF-86925CFD3A79}" type="presOf" srcId="{2CF7D235-A84C-410D-A879-E28780C20C53}" destId="{2DCB4A86-8913-45EE-AFF5-724898991021}" srcOrd="1" destOrd="0" presId="urn:microsoft.com/office/officeart/2005/8/layout/list1"/>
    <dgm:cxn modelId="{2C66B96A-DD5E-44B2-B9B1-8AAEDC049884}" srcId="{53ECDF03-53F8-406B-ACBD-DD60BAB6EC25}" destId="{37F2F5EA-FC63-4A4D-BCED-F5F476D8417D}" srcOrd="1" destOrd="0" parTransId="{138A2B43-E7B3-44AD-B9F2-CFC510D204CC}" sibTransId="{DA559D95-7B4B-4520-BDDA-5FFCB0FA1A73}"/>
    <dgm:cxn modelId="{6BF592B1-181E-40B0-BD93-855085C75F8A}" type="presOf" srcId="{37F2F5EA-FC63-4A4D-BCED-F5F476D8417D}" destId="{37AD8454-4D2F-47C8-BBB5-AB76B5DAF405}" srcOrd="0" destOrd="0" presId="urn:microsoft.com/office/officeart/2005/8/layout/list1"/>
    <dgm:cxn modelId="{9BB86FC1-8CD3-4972-A8EC-D2AD7BA6DF7A}" type="presOf" srcId="{53ECDF03-53F8-406B-ACBD-DD60BAB6EC25}" destId="{A2616EB9-D345-4B34-90F5-00C7CA091F7A}" srcOrd="0" destOrd="0" presId="urn:microsoft.com/office/officeart/2005/8/layout/list1"/>
    <dgm:cxn modelId="{31A41DCB-D35A-491B-9FBC-5ABFC13F08D3}" srcId="{53ECDF03-53F8-406B-ACBD-DD60BAB6EC25}" destId="{2CF7D235-A84C-410D-A879-E28780C20C53}" srcOrd="2" destOrd="0" parTransId="{61332429-442B-4EDA-B4C8-E30EF28EC660}" sibTransId="{5835703D-37BA-4ED9-AFD1-8145C3F2F16D}"/>
    <dgm:cxn modelId="{C85F60DD-A406-4523-9487-869318B9502F}" type="presOf" srcId="{37F2F5EA-FC63-4A4D-BCED-F5F476D8417D}" destId="{8978480F-0E63-4E8C-AEAD-E41F475EA24E}" srcOrd="1" destOrd="0" presId="urn:microsoft.com/office/officeart/2005/8/layout/list1"/>
    <dgm:cxn modelId="{39EBD2F5-659B-4275-BA24-06D98475268D}" srcId="{53ECDF03-53F8-406B-ACBD-DD60BAB6EC25}" destId="{6D37F9C2-C8DF-49BD-8BAD-22DE98A8C629}" srcOrd="0" destOrd="0" parTransId="{5D949B88-0EE0-49EF-BDB5-18F3B73FD9E4}" sibTransId="{31D7E45A-3BED-46C4-9DDE-A8417B37B2A7}"/>
    <dgm:cxn modelId="{D80C5BF7-85D3-440E-A26F-78FB6D85D4A7}" type="presOf" srcId="{6D37F9C2-C8DF-49BD-8BAD-22DE98A8C629}" destId="{F8587475-4D11-4E27-8503-02758BF486E2}" srcOrd="0" destOrd="0" presId="urn:microsoft.com/office/officeart/2005/8/layout/list1"/>
    <dgm:cxn modelId="{711E1ECB-3715-44BA-8014-F3B34D9F8C57}" type="presParOf" srcId="{A2616EB9-D345-4B34-90F5-00C7CA091F7A}" destId="{153611CA-68CF-4F91-8ADE-EC081331B0D0}" srcOrd="0" destOrd="0" presId="urn:microsoft.com/office/officeart/2005/8/layout/list1"/>
    <dgm:cxn modelId="{8202E075-7C4F-4207-A71E-F341AA3DD9A9}" type="presParOf" srcId="{153611CA-68CF-4F91-8ADE-EC081331B0D0}" destId="{F8587475-4D11-4E27-8503-02758BF486E2}" srcOrd="0" destOrd="0" presId="urn:microsoft.com/office/officeart/2005/8/layout/list1"/>
    <dgm:cxn modelId="{92AAD145-827B-4C4E-BC8E-D863DFCC0916}" type="presParOf" srcId="{153611CA-68CF-4F91-8ADE-EC081331B0D0}" destId="{B8C3824D-4CFB-4FB7-840E-AB1D81ABF529}" srcOrd="1" destOrd="0" presId="urn:microsoft.com/office/officeart/2005/8/layout/list1"/>
    <dgm:cxn modelId="{AA88FBAB-E694-41E8-BA03-B7D96AF42284}" type="presParOf" srcId="{A2616EB9-D345-4B34-90F5-00C7CA091F7A}" destId="{6B4D2FB3-C8B1-467E-A119-9F9D52A4C001}" srcOrd="1" destOrd="0" presId="urn:microsoft.com/office/officeart/2005/8/layout/list1"/>
    <dgm:cxn modelId="{CDC8DDD3-DDDC-401F-BA4F-6DB075E1161E}" type="presParOf" srcId="{A2616EB9-D345-4B34-90F5-00C7CA091F7A}" destId="{B01AC3ED-0E75-47CF-AD9B-E1CE24BE47E0}" srcOrd="2" destOrd="0" presId="urn:microsoft.com/office/officeart/2005/8/layout/list1"/>
    <dgm:cxn modelId="{CE6DF914-1630-41CA-B2CD-2268931E2F2C}" type="presParOf" srcId="{A2616EB9-D345-4B34-90F5-00C7CA091F7A}" destId="{C7AEC23E-37F0-4A7D-B67F-B0CD59AFFE44}" srcOrd="3" destOrd="0" presId="urn:microsoft.com/office/officeart/2005/8/layout/list1"/>
    <dgm:cxn modelId="{814CBC97-A13D-4AEE-A1AF-BABC29C5EB9F}" type="presParOf" srcId="{A2616EB9-D345-4B34-90F5-00C7CA091F7A}" destId="{33F7FB61-5B7A-40B9-963A-9A05B3F6E1BC}" srcOrd="4" destOrd="0" presId="urn:microsoft.com/office/officeart/2005/8/layout/list1"/>
    <dgm:cxn modelId="{B90F09C8-77FC-40EE-9BB9-66CA2495E744}" type="presParOf" srcId="{33F7FB61-5B7A-40B9-963A-9A05B3F6E1BC}" destId="{37AD8454-4D2F-47C8-BBB5-AB76B5DAF405}" srcOrd="0" destOrd="0" presId="urn:microsoft.com/office/officeart/2005/8/layout/list1"/>
    <dgm:cxn modelId="{807350CF-B12B-4583-A5F5-F67A6E736DB4}" type="presParOf" srcId="{33F7FB61-5B7A-40B9-963A-9A05B3F6E1BC}" destId="{8978480F-0E63-4E8C-AEAD-E41F475EA24E}" srcOrd="1" destOrd="0" presId="urn:microsoft.com/office/officeart/2005/8/layout/list1"/>
    <dgm:cxn modelId="{765A5CF6-EB7D-40F4-816A-AC7C839C7927}" type="presParOf" srcId="{A2616EB9-D345-4B34-90F5-00C7CA091F7A}" destId="{A34EAD7E-EBD3-4BC2-91B3-31397D68E1BB}" srcOrd="5" destOrd="0" presId="urn:microsoft.com/office/officeart/2005/8/layout/list1"/>
    <dgm:cxn modelId="{76206DC3-0842-42BB-A1CB-5268B44EA2AB}" type="presParOf" srcId="{A2616EB9-D345-4B34-90F5-00C7CA091F7A}" destId="{378741C2-8A1A-4D67-8D6B-79D0712AC21C}" srcOrd="6" destOrd="0" presId="urn:microsoft.com/office/officeart/2005/8/layout/list1"/>
    <dgm:cxn modelId="{2AD5DB26-9F41-42A2-8B46-018D645E0AC6}" type="presParOf" srcId="{A2616EB9-D345-4B34-90F5-00C7CA091F7A}" destId="{E78AA7FD-FF96-470D-8CE5-3123C17DACD9}" srcOrd="7" destOrd="0" presId="urn:microsoft.com/office/officeart/2005/8/layout/list1"/>
    <dgm:cxn modelId="{5AE2DAD1-FD57-4135-8036-739C1C6B8BA7}" type="presParOf" srcId="{A2616EB9-D345-4B34-90F5-00C7CA091F7A}" destId="{D9EE9F72-17BA-492A-B488-F3E81C421457}" srcOrd="8" destOrd="0" presId="urn:microsoft.com/office/officeart/2005/8/layout/list1"/>
    <dgm:cxn modelId="{12B9E3DB-D0E1-4B2D-B93E-A236FAEB1367}" type="presParOf" srcId="{D9EE9F72-17BA-492A-B488-F3E81C421457}" destId="{92B12617-C5F2-495C-BD71-DD1C0DFBED0E}" srcOrd="0" destOrd="0" presId="urn:microsoft.com/office/officeart/2005/8/layout/list1"/>
    <dgm:cxn modelId="{FAAA3B7F-3945-4035-9C15-B2C081179000}" type="presParOf" srcId="{D9EE9F72-17BA-492A-B488-F3E81C421457}" destId="{2DCB4A86-8913-45EE-AFF5-724898991021}" srcOrd="1" destOrd="0" presId="urn:microsoft.com/office/officeart/2005/8/layout/list1"/>
    <dgm:cxn modelId="{67CC4D39-1D82-4579-A994-784B2205BA9B}" type="presParOf" srcId="{A2616EB9-D345-4B34-90F5-00C7CA091F7A}" destId="{80402D97-F4E9-40C9-8589-57CDEE89314C}" srcOrd="9" destOrd="0" presId="urn:microsoft.com/office/officeart/2005/8/layout/list1"/>
    <dgm:cxn modelId="{662E60DC-14C7-43E2-8CF6-BF82CA73744F}" type="presParOf" srcId="{A2616EB9-D345-4B34-90F5-00C7CA091F7A}" destId="{F8861788-710C-484B-8506-2F3D3BB953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32974-915D-4EA5-8386-33A59534576B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2E483C-40BC-4E7F-B6EB-407B716C029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Source Sans Pro"/>
            </a:rPr>
            <a:t>Users &amp; </a:t>
          </a:r>
          <a:r>
            <a:rPr lang="en-GB" dirty="0"/>
            <a:t>Stories Data</a:t>
          </a:r>
          <a:endParaRPr lang="en-US" dirty="0"/>
        </a:p>
      </dgm:t>
    </dgm:pt>
    <dgm:pt modelId="{C2366CFD-EDEF-4FC3-9E2F-2D3F525F9786}" type="parTrans" cxnId="{89854D89-5672-49DD-A0BF-D80AE30997F2}">
      <dgm:prSet/>
      <dgm:spPr/>
      <dgm:t>
        <a:bodyPr/>
        <a:lstStyle/>
        <a:p>
          <a:endParaRPr lang="en-US"/>
        </a:p>
      </dgm:t>
    </dgm:pt>
    <dgm:pt modelId="{6A9E905C-6099-43F3-A6AB-C834C80C63AA}" type="sibTrans" cxnId="{89854D89-5672-49DD-A0BF-D80AE30997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45AAA6-1637-465E-86C3-61CF6D4525E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NoSQL/MongoDB</a:t>
          </a:r>
          <a:endParaRPr lang="en-US" dirty="0"/>
        </a:p>
      </dgm:t>
    </dgm:pt>
    <dgm:pt modelId="{F48857DD-3133-41D1-A449-8FCC68CAA9A9}" type="parTrans" cxnId="{45618852-6B9C-4FA3-A81D-203540A8DE4B}">
      <dgm:prSet/>
      <dgm:spPr/>
      <dgm:t>
        <a:bodyPr/>
        <a:lstStyle/>
        <a:p>
          <a:endParaRPr lang="en-US"/>
        </a:p>
      </dgm:t>
    </dgm:pt>
    <dgm:pt modelId="{A828B384-914B-432A-8BCF-15BC24E58647}" type="sibTrans" cxnId="{45618852-6B9C-4FA3-A81D-203540A8DE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AF6269-6337-4D98-8582-3E20D0F689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Mongoose</a:t>
          </a:r>
          <a:endParaRPr lang="en-US" dirty="0"/>
        </a:p>
      </dgm:t>
    </dgm:pt>
    <dgm:pt modelId="{96CD04DD-46CE-4FFD-969B-4246166FEDEC}" type="parTrans" cxnId="{DD9FDF4A-223C-4355-9812-362AB721F101}">
      <dgm:prSet/>
      <dgm:spPr/>
      <dgm:t>
        <a:bodyPr/>
        <a:lstStyle/>
        <a:p>
          <a:endParaRPr lang="en-US"/>
        </a:p>
      </dgm:t>
    </dgm:pt>
    <dgm:pt modelId="{655087F6-7E18-450C-996A-CF8B7CED05E9}" type="sibTrans" cxnId="{DD9FDF4A-223C-4355-9812-362AB721F1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2888A1-23BF-4F35-A217-5642DA934D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Testing</a:t>
          </a:r>
          <a:endParaRPr lang="en-US" dirty="0"/>
        </a:p>
      </dgm:t>
    </dgm:pt>
    <dgm:pt modelId="{0D336FCD-C6C9-4896-872E-2A5EC3913A84}" type="parTrans" cxnId="{01DF776A-B87B-4BEF-AC57-D492530AA5CA}">
      <dgm:prSet/>
      <dgm:spPr/>
      <dgm:t>
        <a:bodyPr/>
        <a:lstStyle/>
        <a:p>
          <a:endParaRPr lang="en-US"/>
        </a:p>
      </dgm:t>
    </dgm:pt>
    <dgm:pt modelId="{AC3C8FCA-756C-41F0-AFFC-E6CBDD69A855}" type="sibTrans" cxnId="{01DF776A-B87B-4BEF-AC57-D492530AA5CA}">
      <dgm:prSet/>
      <dgm:spPr/>
      <dgm:t>
        <a:bodyPr/>
        <a:lstStyle/>
        <a:p>
          <a:endParaRPr lang="en-US"/>
        </a:p>
      </dgm:t>
    </dgm:pt>
    <dgm:pt modelId="{94389686-15F8-494A-99ED-8F26340CD92E}" type="pres">
      <dgm:prSet presAssocID="{FFF32974-915D-4EA5-8386-33A59534576B}" presName="root" presStyleCnt="0">
        <dgm:presLayoutVars>
          <dgm:dir/>
          <dgm:resizeHandles val="exact"/>
        </dgm:presLayoutVars>
      </dgm:prSet>
      <dgm:spPr/>
    </dgm:pt>
    <dgm:pt modelId="{9CB97929-39F9-4144-96AB-5ECFE676C799}" type="pres">
      <dgm:prSet presAssocID="{FFF32974-915D-4EA5-8386-33A59534576B}" presName="container" presStyleCnt="0">
        <dgm:presLayoutVars>
          <dgm:dir/>
          <dgm:resizeHandles val="exact"/>
        </dgm:presLayoutVars>
      </dgm:prSet>
      <dgm:spPr/>
    </dgm:pt>
    <dgm:pt modelId="{0673C148-CF6F-4FEF-BDB2-146878F55A83}" type="pres">
      <dgm:prSet presAssocID="{422E483C-40BC-4E7F-B6EB-407B716C0298}" presName="compNode" presStyleCnt="0"/>
      <dgm:spPr/>
    </dgm:pt>
    <dgm:pt modelId="{8B8ECB78-5903-4982-9554-0639868E4949}" type="pres">
      <dgm:prSet presAssocID="{422E483C-40BC-4E7F-B6EB-407B716C0298}" presName="iconBgRect" presStyleLbl="bgShp" presStyleIdx="0" presStyleCnt="4"/>
      <dgm:spPr/>
    </dgm:pt>
    <dgm:pt modelId="{BCF8D350-8B5B-4BE7-B788-9B046D876827}" type="pres">
      <dgm:prSet presAssocID="{422E483C-40BC-4E7F-B6EB-407B716C02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9FC52C7-F8BB-4C2A-8EF6-7A3A7D1457B9}" type="pres">
      <dgm:prSet presAssocID="{422E483C-40BC-4E7F-B6EB-407B716C0298}" presName="spaceRect" presStyleCnt="0"/>
      <dgm:spPr/>
    </dgm:pt>
    <dgm:pt modelId="{004FCAF1-DE88-4417-986E-9D1A1A364189}" type="pres">
      <dgm:prSet presAssocID="{422E483C-40BC-4E7F-B6EB-407B716C0298}" presName="textRect" presStyleLbl="revTx" presStyleIdx="0" presStyleCnt="4">
        <dgm:presLayoutVars>
          <dgm:chMax val="1"/>
          <dgm:chPref val="1"/>
        </dgm:presLayoutVars>
      </dgm:prSet>
      <dgm:spPr/>
    </dgm:pt>
    <dgm:pt modelId="{77385847-89D9-44D1-B724-4767621A7F4E}" type="pres">
      <dgm:prSet presAssocID="{6A9E905C-6099-43F3-A6AB-C834C80C63AA}" presName="sibTrans" presStyleLbl="sibTrans2D1" presStyleIdx="0" presStyleCnt="0"/>
      <dgm:spPr/>
    </dgm:pt>
    <dgm:pt modelId="{C6F2B8C0-5536-46DD-BAED-70133679F54E}" type="pres">
      <dgm:prSet presAssocID="{F545AAA6-1637-465E-86C3-61CF6D4525EC}" presName="compNode" presStyleCnt="0"/>
      <dgm:spPr/>
    </dgm:pt>
    <dgm:pt modelId="{C00A4FBC-EA2D-44EF-B0A4-DF57E5009F34}" type="pres">
      <dgm:prSet presAssocID="{F545AAA6-1637-465E-86C3-61CF6D4525EC}" presName="iconBgRect" presStyleLbl="bgShp" presStyleIdx="1" presStyleCnt="4"/>
      <dgm:spPr/>
    </dgm:pt>
    <dgm:pt modelId="{580AB74A-12EC-46E6-ADB2-E55FC5EF9C86}" type="pres">
      <dgm:prSet presAssocID="{F545AAA6-1637-465E-86C3-61CF6D4525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B4D76C3-88CB-4373-8FD2-83CFC2B106EB}" type="pres">
      <dgm:prSet presAssocID="{F545AAA6-1637-465E-86C3-61CF6D4525EC}" presName="spaceRect" presStyleCnt="0"/>
      <dgm:spPr/>
    </dgm:pt>
    <dgm:pt modelId="{37C75034-CA37-4F76-96D8-F37F2408FF42}" type="pres">
      <dgm:prSet presAssocID="{F545AAA6-1637-465E-86C3-61CF6D4525EC}" presName="textRect" presStyleLbl="revTx" presStyleIdx="1" presStyleCnt="4">
        <dgm:presLayoutVars>
          <dgm:chMax val="1"/>
          <dgm:chPref val="1"/>
        </dgm:presLayoutVars>
      </dgm:prSet>
      <dgm:spPr/>
    </dgm:pt>
    <dgm:pt modelId="{482B05FD-EE28-493E-81BD-4D5992895A1C}" type="pres">
      <dgm:prSet presAssocID="{A828B384-914B-432A-8BCF-15BC24E58647}" presName="sibTrans" presStyleLbl="sibTrans2D1" presStyleIdx="0" presStyleCnt="0"/>
      <dgm:spPr/>
    </dgm:pt>
    <dgm:pt modelId="{326C5FA4-C1CA-4D89-A6AD-B3D37254EA9A}" type="pres">
      <dgm:prSet presAssocID="{4DAF6269-6337-4D98-8582-3E20D0F68964}" presName="compNode" presStyleCnt="0"/>
      <dgm:spPr/>
    </dgm:pt>
    <dgm:pt modelId="{2E558DFC-7236-430A-BB9E-D57DEC0F2596}" type="pres">
      <dgm:prSet presAssocID="{4DAF6269-6337-4D98-8582-3E20D0F68964}" presName="iconBgRect" presStyleLbl="bgShp" presStyleIdx="2" presStyleCnt="4"/>
      <dgm:spPr/>
    </dgm:pt>
    <dgm:pt modelId="{9967AC25-59DA-4A94-A609-7F129F706CE3}" type="pres">
      <dgm:prSet presAssocID="{4DAF6269-6337-4D98-8582-3E20D0F689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E4525D9-BEA8-497B-9753-5EF5EEB1646A}" type="pres">
      <dgm:prSet presAssocID="{4DAF6269-6337-4D98-8582-3E20D0F68964}" presName="spaceRect" presStyleCnt="0"/>
      <dgm:spPr/>
    </dgm:pt>
    <dgm:pt modelId="{5D63CCEB-CC3D-4C20-81F2-3087429DCDB3}" type="pres">
      <dgm:prSet presAssocID="{4DAF6269-6337-4D98-8582-3E20D0F68964}" presName="textRect" presStyleLbl="revTx" presStyleIdx="2" presStyleCnt="4">
        <dgm:presLayoutVars>
          <dgm:chMax val="1"/>
          <dgm:chPref val="1"/>
        </dgm:presLayoutVars>
      </dgm:prSet>
      <dgm:spPr/>
    </dgm:pt>
    <dgm:pt modelId="{3BD82081-324C-46BD-A42D-1B45641B224E}" type="pres">
      <dgm:prSet presAssocID="{655087F6-7E18-450C-996A-CF8B7CED05E9}" presName="sibTrans" presStyleLbl="sibTrans2D1" presStyleIdx="0" presStyleCnt="0"/>
      <dgm:spPr/>
    </dgm:pt>
    <dgm:pt modelId="{516FBA5F-DE4C-403C-905A-A1F2F9F40EB0}" type="pres">
      <dgm:prSet presAssocID="{2B2888A1-23BF-4F35-A217-5642DA934D40}" presName="compNode" presStyleCnt="0"/>
      <dgm:spPr/>
    </dgm:pt>
    <dgm:pt modelId="{792B7EFD-5305-4261-BA58-F4008C537217}" type="pres">
      <dgm:prSet presAssocID="{2B2888A1-23BF-4F35-A217-5642DA934D40}" presName="iconBgRect" presStyleLbl="bgShp" presStyleIdx="3" presStyleCnt="4"/>
      <dgm:spPr/>
    </dgm:pt>
    <dgm:pt modelId="{91CB4BCC-922D-4CC7-A3A4-ACBFB3E1B370}" type="pres">
      <dgm:prSet presAssocID="{2B2888A1-23BF-4F35-A217-5642DA934D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5AB534E-A359-4091-8B4B-9F92641ECD2B}" type="pres">
      <dgm:prSet presAssocID="{2B2888A1-23BF-4F35-A217-5642DA934D40}" presName="spaceRect" presStyleCnt="0"/>
      <dgm:spPr/>
    </dgm:pt>
    <dgm:pt modelId="{F7723136-FF3D-48E6-9680-73EB592C5F53}" type="pres">
      <dgm:prSet presAssocID="{2B2888A1-23BF-4F35-A217-5642DA934D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A6F519-C52B-4F5C-A5C5-6D7C799C2526}" type="presOf" srcId="{F545AAA6-1637-465E-86C3-61CF6D4525EC}" destId="{37C75034-CA37-4F76-96D8-F37F2408FF42}" srcOrd="0" destOrd="0" presId="urn:microsoft.com/office/officeart/2018/2/layout/IconCircleList"/>
    <dgm:cxn modelId="{E7D5225F-213D-4CD4-B0B5-A34070D01CDC}" type="presOf" srcId="{4DAF6269-6337-4D98-8582-3E20D0F68964}" destId="{5D63CCEB-CC3D-4C20-81F2-3087429DCDB3}" srcOrd="0" destOrd="0" presId="urn:microsoft.com/office/officeart/2018/2/layout/IconCircleList"/>
    <dgm:cxn modelId="{BB67B166-F7CC-41FD-83A7-94F4DEA5AF98}" type="presOf" srcId="{FFF32974-915D-4EA5-8386-33A59534576B}" destId="{94389686-15F8-494A-99ED-8F26340CD92E}" srcOrd="0" destOrd="0" presId="urn:microsoft.com/office/officeart/2018/2/layout/IconCircleList"/>
    <dgm:cxn modelId="{01DF776A-B87B-4BEF-AC57-D492530AA5CA}" srcId="{FFF32974-915D-4EA5-8386-33A59534576B}" destId="{2B2888A1-23BF-4F35-A217-5642DA934D40}" srcOrd="3" destOrd="0" parTransId="{0D336FCD-C6C9-4896-872E-2A5EC3913A84}" sibTransId="{AC3C8FCA-756C-41F0-AFFC-E6CBDD69A855}"/>
    <dgm:cxn modelId="{DD9FDF4A-223C-4355-9812-362AB721F101}" srcId="{FFF32974-915D-4EA5-8386-33A59534576B}" destId="{4DAF6269-6337-4D98-8582-3E20D0F68964}" srcOrd="2" destOrd="0" parTransId="{96CD04DD-46CE-4FFD-969B-4246166FEDEC}" sibTransId="{655087F6-7E18-450C-996A-CF8B7CED05E9}"/>
    <dgm:cxn modelId="{9101A351-E369-41AB-A2C3-A821C6459987}" type="presOf" srcId="{2B2888A1-23BF-4F35-A217-5642DA934D40}" destId="{F7723136-FF3D-48E6-9680-73EB592C5F53}" srcOrd="0" destOrd="0" presId="urn:microsoft.com/office/officeart/2018/2/layout/IconCircleList"/>
    <dgm:cxn modelId="{2F6C4B52-41EA-4C46-967A-4683418AB7BC}" type="presOf" srcId="{422E483C-40BC-4E7F-B6EB-407B716C0298}" destId="{004FCAF1-DE88-4417-986E-9D1A1A364189}" srcOrd="0" destOrd="0" presId="urn:microsoft.com/office/officeart/2018/2/layout/IconCircleList"/>
    <dgm:cxn modelId="{45618852-6B9C-4FA3-A81D-203540A8DE4B}" srcId="{FFF32974-915D-4EA5-8386-33A59534576B}" destId="{F545AAA6-1637-465E-86C3-61CF6D4525EC}" srcOrd="1" destOrd="0" parTransId="{F48857DD-3133-41D1-A449-8FCC68CAA9A9}" sibTransId="{A828B384-914B-432A-8BCF-15BC24E58647}"/>
    <dgm:cxn modelId="{ABFB8173-AEDE-4589-B774-7B7DB4C9FAD2}" type="presOf" srcId="{6A9E905C-6099-43F3-A6AB-C834C80C63AA}" destId="{77385847-89D9-44D1-B724-4767621A7F4E}" srcOrd="0" destOrd="0" presId="urn:microsoft.com/office/officeart/2018/2/layout/IconCircleList"/>
    <dgm:cxn modelId="{6CF0247F-75B2-4A18-B600-07008E6BEA18}" type="presOf" srcId="{655087F6-7E18-450C-996A-CF8B7CED05E9}" destId="{3BD82081-324C-46BD-A42D-1B45641B224E}" srcOrd="0" destOrd="0" presId="urn:microsoft.com/office/officeart/2018/2/layout/IconCircleList"/>
    <dgm:cxn modelId="{89854D89-5672-49DD-A0BF-D80AE30997F2}" srcId="{FFF32974-915D-4EA5-8386-33A59534576B}" destId="{422E483C-40BC-4E7F-B6EB-407B716C0298}" srcOrd="0" destOrd="0" parTransId="{C2366CFD-EDEF-4FC3-9E2F-2D3F525F9786}" sibTransId="{6A9E905C-6099-43F3-A6AB-C834C80C63AA}"/>
    <dgm:cxn modelId="{12E028C0-18A7-4F67-9FBC-8AB5E4615644}" type="presOf" srcId="{A828B384-914B-432A-8BCF-15BC24E58647}" destId="{482B05FD-EE28-493E-81BD-4D5992895A1C}" srcOrd="0" destOrd="0" presId="urn:microsoft.com/office/officeart/2018/2/layout/IconCircleList"/>
    <dgm:cxn modelId="{93202502-14D5-4203-9D29-3F4EC19201A0}" type="presParOf" srcId="{94389686-15F8-494A-99ED-8F26340CD92E}" destId="{9CB97929-39F9-4144-96AB-5ECFE676C799}" srcOrd="0" destOrd="0" presId="urn:microsoft.com/office/officeart/2018/2/layout/IconCircleList"/>
    <dgm:cxn modelId="{428EADA1-015D-4034-B7A0-3D449F1648D6}" type="presParOf" srcId="{9CB97929-39F9-4144-96AB-5ECFE676C799}" destId="{0673C148-CF6F-4FEF-BDB2-146878F55A83}" srcOrd="0" destOrd="0" presId="urn:microsoft.com/office/officeart/2018/2/layout/IconCircleList"/>
    <dgm:cxn modelId="{67E1761C-1B4C-48E6-B314-D794BE7836D5}" type="presParOf" srcId="{0673C148-CF6F-4FEF-BDB2-146878F55A83}" destId="{8B8ECB78-5903-4982-9554-0639868E4949}" srcOrd="0" destOrd="0" presId="urn:microsoft.com/office/officeart/2018/2/layout/IconCircleList"/>
    <dgm:cxn modelId="{FCC6ACFB-CB08-46BB-A42F-A5363DCC998B}" type="presParOf" srcId="{0673C148-CF6F-4FEF-BDB2-146878F55A83}" destId="{BCF8D350-8B5B-4BE7-B788-9B046D876827}" srcOrd="1" destOrd="0" presId="urn:microsoft.com/office/officeart/2018/2/layout/IconCircleList"/>
    <dgm:cxn modelId="{66CD82AA-5C9B-4D0B-AE04-413DEEBCF6A9}" type="presParOf" srcId="{0673C148-CF6F-4FEF-BDB2-146878F55A83}" destId="{19FC52C7-F8BB-4C2A-8EF6-7A3A7D1457B9}" srcOrd="2" destOrd="0" presId="urn:microsoft.com/office/officeart/2018/2/layout/IconCircleList"/>
    <dgm:cxn modelId="{008CE4F6-AFE0-42FE-B68C-F5A252126A13}" type="presParOf" srcId="{0673C148-CF6F-4FEF-BDB2-146878F55A83}" destId="{004FCAF1-DE88-4417-986E-9D1A1A364189}" srcOrd="3" destOrd="0" presId="urn:microsoft.com/office/officeart/2018/2/layout/IconCircleList"/>
    <dgm:cxn modelId="{263DFB17-BA7E-4CD2-9557-39076EE12969}" type="presParOf" srcId="{9CB97929-39F9-4144-96AB-5ECFE676C799}" destId="{77385847-89D9-44D1-B724-4767621A7F4E}" srcOrd="1" destOrd="0" presId="urn:microsoft.com/office/officeart/2018/2/layout/IconCircleList"/>
    <dgm:cxn modelId="{782B9053-86C7-4C4B-8EB1-68B5CD362FF4}" type="presParOf" srcId="{9CB97929-39F9-4144-96AB-5ECFE676C799}" destId="{C6F2B8C0-5536-46DD-BAED-70133679F54E}" srcOrd="2" destOrd="0" presId="urn:microsoft.com/office/officeart/2018/2/layout/IconCircleList"/>
    <dgm:cxn modelId="{939319CB-29F7-4CD1-BED3-8B1CDC3B8BB0}" type="presParOf" srcId="{C6F2B8C0-5536-46DD-BAED-70133679F54E}" destId="{C00A4FBC-EA2D-44EF-B0A4-DF57E5009F34}" srcOrd="0" destOrd="0" presId="urn:microsoft.com/office/officeart/2018/2/layout/IconCircleList"/>
    <dgm:cxn modelId="{2B85E9C0-B263-40CC-9271-D75BFD42EC38}" type="presParOf" srcId="{C6F2B8C0-5536-46DD-BAED-70133679F54E}" destId="{580AB74A-12EC-46E6-ADB2-E55FC5EF9C86}" srcOrd="1" destOrd="0" presId="urn:microsoft.com/office/officeart/2018/2/layout/IconCircleList"/>
    <dgm:cxn modelId="{2EFDF6B4-4C97-4C71-BFF7-D6998AE131BA}" type="presParOf" srcId="{C6F2B8C0-5536-46DD-BAED-70133679F54E}" destId="{8B4D76C3-88CB-4373-8FD2-83CFC2B106EB}" srcOrd="2" destOrd="0" presId="urn:microsoft.com/office/officeart/2018/2/layout/IconCircleList"/>
    <dgm:cxn modelId="{4C7F5516-B2F8-4199-8416-EC902B8543C0}" type="presParOf" srcId="{C6F2B8C0-5536-46DD-BAED-70133679F54E}" destId="{37C75034-CA37-4F76-96D8-F37F2408FF42}" srcOrd="3" destOrd="0" presId="urn:microsoft.com/office/officeart/2018/2/layout/IconCircleList"/>
    <dgm:cxn modelId="{1349490B-DCD1-4345-B83F-7A168C2544AE}" type="presParOf" srcId="{9CB97929-39F9-4144-96AB-5ECFE676C799}" destId="{482B05FD-EE28-493E-81BD-4D5992895A1C}" srcOrd="3" destOrd="0" presId="urn:microsoft.com/office/officeart/2018/2/layout/IconCircleList"/>
    <dgm:cxn modelId="{3EE07996-6E2E-44B4-8612-F26F6B1F9C56}" type="presParOf" srcId="{9CB97929-39F9-4144-96AB-5ECFE676C799}" destId="{326C5FA4-C1CA-4D89-A6AD-B3D37254EA9A}" srcOrd="4" destOrd="0" presId="urn:microsoft.com/office/officeart/2018/2/layout/IconCircleList"/>
    <dgm:cxn modelId="{D929FA19-FA67-493C-B43A-48A3E46CE710}" type="presParOf" srcId="{326C5FA4-C1CA-4D89-A6AD-B3D37254EA9A}" destId="{2E558DFC-7236-430A-BB9E-D57DEC0F2596}" srcOrd="0" destOrd="0" presId="urn:microsoft.com/office/officeart/2018/2/layout/IconCircleList"/>
    <dgm:cxn modelId="{C703F4C8-5E5C-4425-9DA3-4FA7F1F47716}" type="presParOf" srcId="{326C5FA4-C1CA-4D89-A6AD-B3D37254EA9A}" destId="{9967AC25-59DA-4A94-A609-7F129F706CE3}" srcOrd="1" destOrd="0" presId="urn:microsoft.com/office/officeart/2018/2/layout/IconCircleList"/>
    <dgm:cxn modelId="{3FAF94BD-4F50-47AB-9122-D290CD89ED82}" type="presParOf" srcId="{326C5FA4-C1CA-4D89-A6AD-B3D37254EA9A}" destId="{3E4525D9-BEA8-497B-9753-5EF5EEB1646A}" srcOrd="2" destOrd="0" presId="urn:microsoft.com/office/officeart/2018/2/layout/IconCircleList"/>
    <dgm:cxn modelId="{E83B1E70-9F3A-42E5-8715-8393707E9841}" type="presParOf" srcId="{326C5FA4-C1CA-4D89-A6AD-B3D37254EA9A}" destId="{5D63CCEB-CC3D-4C20-81F2-3087429DCDB3}" srcOrd="3" destOrd="0" presId="urn:microsoft.com/office/officeart/2018/2/layout/IconCircleList"/>
    <dgm:cxn modelId="{77C22EC0-AA07-4C45-AE04-ACCCBD4C38FF}" type="presParOf" srcId="{9CB97929-39F9-4144-96AB-5ECFE676C799}" destId="{3BD82081-324C-46BD-A42D-1B45641B224E}" srcOrd="5" destOrd="0" presId="urn:microsoft.com/office/officeart/2018/2/layout/IconCircleList"/>
    <dgm:cxn modelId="{384FF146-10C3-42F0-A684-FE082EFC6009}" type="presParOf" srcId="{9CB97929-39F9-4144-96AB-5ECFE676C799}" destId="{516FBA5F-DE4C-403C-905A-A1F2F9F40EB0}" srcOrd="6" destOrd="0" presId="urn:microsoft.com/office/officeart/2018/2/layout/IconCircleList"/>
    <dgm:cxn modelId="{539B03B4-0EA2-4B23-9DD9-A9898014B3E3}" type="presParOf" srcId="{516FBA5F-DE4C-403C-905A-A1F2F9F40EB0}" destId="{792B7EFD-5305-4261-BA58-F4008C537217}" srcOrd="0" destOrd="0" presId="urn:microsoft.com/office/officeart/2018/2/layout/IconCircleList"/>
    <dgm:cxn modelId="{78C2551B-7F6B-4EF8-B1C3-CF74B254DC8D}" type="presParOf" srcId="{516FBA5F-DE4C-403C-905A-A1F2F9F40EB0}" destId="{91CB4BCC-922D-4CC7-A3A4-ACBFB3E1B370}" srcOrd="1" destOrd="0" presId="urn:microsoft.com/office/officeart/2018/2/layout/IconCircleList"/>
    <dgm:cxn modelId="{FE9150B3-16BD-411C-B780-BC3657D28E84}" type="presParOf" srcId="{516FBA5F-DE4C-403C-905A-A1F2F9F40EB0}" destId="{C5AB534E-A359-4091-8B4B-9F92641ECD2B}" srcOrd="2" destOrd="0" presId="urn:microsoft.com/office/officeart/2018/2/layout/IconCircleList"/>
    <dgm:cxn modelId="{D46AE4E8-EAE5-44E5-A49F-BF64FC3804DC}" type="presParOf" srcId="{516FBA5F-DE4C-403C-905A-A1F2F9F40EB0}" destId="{F7723136-FF3D-48E6-9680-73EB592C5F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AC3ED-0E75-47CF-AD9B-E1CE24BE47E0}">
      <dsp:nvSpPr>
        <dsp:cNvPr id="0" name=""/>
        <dsp:cNvSpPr/>
      </dsp:nvSpPr>
      <dsp:spPr>
        <a:xfrm>
          <a:off x="0" y="1752082"/>
          <a:ext cx="657141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3824D-4CFB-4FB7-840E-AB1D81ABF529}">
      <dsp:nvSpPr>
        <dsp:cNvPr id="0" name=""/>
        <dsp:cNvSpPr/>
      </dsp:nvSpPr>
      <dsp:spPr>
        <a:xfrm>
          <a:off x="328570" y="1427362"/>
          <a:ext cx="459998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/>
            <a:t>Login/Logout &amp; Register </a:t>
          </a:r>
          <a:endParaRPr lang="en-US" sz="2200" kern="1200" dirty="0"/>
        </a:p>
      </dsp:txBody>
      <dsp:txXfrm>
        <a:off x="360273" y="1459065"/>
        <a:ext cx="4536583" cy="586034"/>
      </dsp:txXfrm>
    </dsp:sp>
    <dsp:sp modelId="{378741C2-8A1A-4D67-8D6B-79D0712AC21C}">
      <dsp:nvSpPr>
        <dsp:cNvPr id="0" name=""/>
        <dsp:cNvSpPr/>
      </dsp:nvSpPr>
      <dsp:spPr>
        <a:xfrm>
          <a:off x="0" y="2750002"/>
          <a:ext cx="657141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8480F-0E63-4E8C-AEAD-E41F475EA24E}">
      <dsp:nvSpPr>
        <dsp:cNvPr id="0" name=""/>
        <dsp:cNvSpPr/>
      </dsp:nvSpPr>
      <dsp:spPr>
        <a:xfrm>
          <a:off x="328570" y="2425282"/>
          <a:ext cx="4599989" cy="649440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/>
            <a:t>Authentication</a:t>
          </a:r>
          <a:r>
            <a:rPr lang="en-GB" sz="2200" kern="1200" dirty="0">
              <a:latin typeface="Source Sans Pro"/>
            </a:rPr>
            <a:t>/Authorization</a:t>
          </a:r>
          <a:endParaRPr lang="en-US" sz="2200" kern="1200" dirty="0" err="1"/>
        </a:p>
      </dsp:txBody>
      <dsp:txXfrm>
        <a:off x="360273" y="2456985"/>
        <a:ext cx="4536583" cy="586034"/>
      </dsp:txXfrm>
    </dsp:sp>
    <dsp:sp modelId="{F8861788-710C-484B-8506-2F3D3BB95329}">
      <dsp:nvSpPr>
        <dsp:cNvPr id="0" name=""/>
        <dsp:cNvSpPr/>
      </dsp:nvSpPr>
      <dsp:spPr>
        <a:xfrm>
          <a:off x="0" y="3747923"/>
          <a:ext cx="657141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B4A86-8913-45EE-AFF5-724898991021}">
      <dsp:nvSpPr>
        <dsp:cNvPr id="0" name=""/>
        <dsp:cNvSpPr/>
      </dsp:nvSpPr>
      <dsp:spPr>
        <a:xfrm>
          <a:off x="328570" y="3423202"/>
          <a:ext cx="4599989" cy="64944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/>
            <a:t>Dark Mode</a:t>
          </a:r>
          <a:endParaRPr lang="en-US" sz="2200" kern="1200" dirty="0"/>
        </a:p>
      </dsp:txBody>
      <dsp:txXfrm>
        <a:off x="360273" y="3454905"/>
        <a:ext cx="4536583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ECB78-5903-4982-9554-0639868E494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8D350-8B5B-4BE7-B788-9B046D87682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CAF1-DE88-4417-986E-9D1A1A36418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Source Sans Pro"/>
            </a:rPr>
            <a:t>Users &amp; </a:t>
          </a:r>
          <a:r>
            <a:rPr lang="en-GB" sz="2400" kern="1200" dirty="0"/>
            <a:t>Stories Data</a:t>
          </a:r>
          <a:endParaRPr lang="en-US" sz="2400" kern="1200" dirty="0"/>
        </a:p>
      </dsp:txBody>
      <dsp:txXfrm>
        <a:off x="1834517" y="469890"/>
        <a:ext cx="3148942" cy="1335915"/>
      </dsp:txXfrm>
    </dsp:sp>
    <dsp:sp modelId="{C00A4FBC-EA2D-44EF-B0A4-DF57E5009F3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AB74A-12EC-46E6-ADB2-E55FC5EF9C8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5034-CA37-4F76-96D8-F37F2408FF4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NoSQL/MongoDB</a:t>
          </a:r>
          <a:endParaRPr lang="en-US" sz="2400" kern="1200" dirty="0"/>
        </a:p>
      </dsp:txBody>
      <dsp:txXfrm>
        <a:off x="7154322" y="469890"/>
        <a:ext cx="3148942" cy="1335915"/>
      </dsp:txXfrm>
    </dsp:sp>
    <dsp:sp modelId="{2E558DFC-7236-430A-BB9E-D57DEC0F2596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7AC25-59DA-4A94-A609-7F129F706CE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3CCEB-CC3D-4C20-81F2-3087429DCDB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Mongoose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792B7EFD-5305-4261-BA58-F4008C53721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B4BCC-922D-4CC7-A3A4-ACBFB3E1B37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23136-FF3D-48E6-9680-73EB592C5F5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Testing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1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latin typeface="+mj-lt"/>
                <a:ea typeface="+mj-ea"/>
                <a:cs typeface="+mj-cs"/>
              </a:rPr>
              <a:t>Mouse Tails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53911D14-B1A2-60A9-36FC-6AA39DC5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29" y="1714967"/>
            <a:ext cx="3899155" cy="3417586"/>
          </a:xfrm>
          <a:prstGeom prst="rect">
            <a:avLst/>
          </a:prstGeom>
          <a:ln w="28575">
            <a:noFill/>
          </a:ln>
        </p:spPr>
      </p:pic>
      <p:sp>
        <p:nvSpPr>
          <p:cNvPr id="6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6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8771A-BE02-838E-EA76-F30BE455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GB" dirty="0"/>
              <a:t>Frontend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73831F7-A4E4-E2AD-FA1F-4D5AC050B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50683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4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C6A290-A454-B958-6473-23D534DA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69" y="965199"/>
            <a:ext cx="2611628" cy="49276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97D84F-5385-A8CB-6420-E04E87E4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1640463"/>
            <a:ext cx="2880360" cy="357808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879133D-D83A-C82F-3E2C-13E6A06D9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99" y="2400059"/>
            <a:ext cx="3447212" cy="19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text, monitor, phone, cellphone&#10;&#10;Description automatically generated">
            <a:extLst>
              <a:ext uri="{FF2B5EF4-FFF2-40B4-BE49-F238E27FC236}">
                <a16:creationId xmlns:a16="http://schemas.microsoft.com/office/drawing/2014/main" id="{0B8E925D-4170-CC60-C022-5CA2D058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16" y="965199"/>
            <a:ext cx="2821050" cy="49276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5D36B5-0721-E26A-3EEE-54EBDAAB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1689108"/>
            <a:ext cx="2880360" cy="34807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27DA21BE-9A59-7508-525A-72D8F95C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480" y="2683706"/>
            <a:ext cx="3356609" cy="17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6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771A-BE02-838E-EA76-F30BE455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4AAE24F-83CB-2657-2FFC-F2E4C40F7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182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62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96233-71E5-4961-2841-8F29E8CD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017432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Live Demo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13286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FunkyShapesVTI</vt:lpstr>
      <vt:lpstr>Mouse Tails</vt:lpstr>
      <vt:lpstr>Frontend</vt:lpstr>
      <vt:lpstr>PowerPoint Presentation</vt:lpstr>
      <vt:lpstr>PowerPoint Presentation</vt:lpstr>
      <vt:lpstr>Backend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</dc:title>
  <dc:creator/>
  <cp:lastModifiedBy/>
  <cp:revision>141</cp:revision>
  <dcterms:created xsi:type="dcterms:W3CDTF">2022-10-20T12:25:39Z</dcterms:created>
  <dcterms:modified xsi:type="dcterms:W3CDTF">2022-12-21T11:43:19Z</dcterms:modified>
</cp:coreProperties>
</file>