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32"/>
  </p:notesMasterIdLst>
  <p:sldIdLst>
    <p:sldId id="256" r:id="rId2"/>
    <p:sldId id="258" r:id="rId3"/>
    <p:sldId id="259" r:id="rId4"/>
    <p:sldId id="260" r:id="rId5"/>
    <p:sldId id="261" r:id="rId6"/>
    <p:sldId id="311" r:id="rId7"/>
    <p:sldId id="270" r:id="rId8"/>
    <p:sldId id="262" r:id="rId9"/>
    <p:sldId id="312" r:id="rId10"/>
    <p:sldId id="263" r:id="rId11"/>
    <p:sldId id="313" r:id="rId12"/>
    <p:sldId id="266" r:id="rId13"/>
    <p:sldId id="314" r:id="rId14"/>
    <p:sldId id="268" r:id="rId15"/>
    <p:sldId id="316" r:id="rId16"/>
    <p:sldId id="315" r:id="rId17"/>
    <p:sldId id="317" r:id="rId18"/>
    <p:sldId id="269" r:id="rId19"/>
    <p:sldId id="318" r:id="rId20"/>
    <p:sldId id="319" r:id="rId21"/>
    <p:sldId id="320" r:id="rId22"/>
    <p:sldId id="321" r:id="rId23"/>
    <p:sldId id="322" r:id="rId24"/>
    <p:sldId id="323" r:id="rId25"/>
    <p:sldId id="278" r:id="rId26"/>
    <p:sldId id="324" r:id="rId27"/>
    <p:sldId id="275" r:id="rId28"/>
    <p:sldId id="325" r:id="rId29"/>
    <p:sldId id="276" r:id="rId30"/>
    <p:sldId id="290" r:id="rId31"/>
  </p:sldIdLst>
  <p:sldSz cx="9144000" cy="5143500" type="screen16x9"/>
  <p:notesSz cx="6858000" cy="9144000"/>
  <p:embeddedFontLst>
    <p:embeddedFont>
      <p:font typeface="Anaheim" panose="020B0604020202020204" charset="0"/>
      <p:regular r:id="rId33"/>
      <p:bold r:id="rId34"/>
    </p:embeddedFont>
    <p:embeddedFont>
      <p:font typeface="Be Vietnam Pro" panose="020B0604020202020204" charset="0"/>
      <p:regular r:id="rId35"/>
      <p:bold r:id="rId36"/>
      <p:italic r:id="rId37"/>
      <p:boldItalic r:id="rId38"/>
    </p:embeddedFont>
    <p:embeddedFont>
      <p:font typeface="DM Sans" pitchFamily="2" charset="0"/>
      <p:regular r:id="rId39"/>
      <p:bold r:id="rId40"/>
      <p:italic r:id="rId41"/>
      <p:boldItalic r:id="rId42"/>
    </p:embeddedFont>
    <p:embeddedFont>
      <p:font typeface="Lato" panose="020F0502020204030203" pitchFamily="34" charset="0"/>
      <p:regular r:id="rId43"/>
      <p:bold r:id="rId44"/>
      <p:italic r:id="rId45"/>
      <p:boldItalic r:id="rId46"/>
    </p:embeddedFont>
    <p:embeddedFont>
      <p:font typeface="Noto Sans" panose="020B0502040504020204" pitchFamily="34" charset="0"/>
      <p:regular r:id="rId47"/>
      <p:bold r:id="rId48"/>
      <p:italic r:id="rId49"/>
      <p:boldItalic r:id="rId50"/>
    </p:embeddedFont>
    <p:embeddedFont>
      <p:font typeface="Source Sans Pro" panose="020B0503030403020204" pitchFamily="3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660DE3-AE1F-427A-9DA4-A3EB3B970746}">
  <a:tblStyle styleId="{A0660DE3-AE1F-427A-9DA4-A3EB3B9707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83C5C1E-E243-4855-9815-27E3C327ADC0}"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234556C-3239-42D2-9A25-06E6180B6E7F}" styleName="Table_2">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54"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font" Target="fonts/font21.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a:extLst>
            <a:ext uri="{FF2B5EF4-FFF2-40B4-BE49-F238E27FC236}">
              <a16:creationId xmlns:a16="http://schemas.microsoft.com/office/drawing/2014/main" id="{3191D32D-2777-0DDC-40CC-38EC659B7ADB}"/>
            </a:ext>
          </a:extLst>
        </p:cNvPr>
        <p:cNvGrpSpPr/>
        <p:nvPr/>
      </p:nvGrpSpPr>
      <p:grpSpPr>
        <a:xfrm>
          <a:off x="0" y="0"/>
          <a:ext cx="0" cy="0"/>
          <a:chOff x="0" y="0"/>
          <a:chExt cx="0" cy="0"/>
        </a:xfrm>
      </p:grpSpPr>
      <p:sp>
        <p:nvSpPr>
          <p:cNvPr id="403" name="Google Shape;403;g54dda1946d_6_308:notes">
            <a:extLst>
              <a:ext uri="{FF2B5EF4-FFF2-40B4-BE49-F238E27FC236}">
                <a16:creationId xmlns:a16="http://schemas.microsoft.com/office/drawing/2014/main" id="{1BE283F4-6518-83F7-C02B-06BA7A822F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a:extLst>
              <a:ext uri="{FF2B5EF4-FFF2-40B4-BE49-F238E27FC236}">
                <a16:creationId xmlns:a16="http://schemas.microsoft.com/office/drawing/2014/main" id="{0529CEEF-EE4C-A287-3720-BBFD61ACA0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1613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a:extLst>
            <a:ext uri="{FF2B5EF4-FFF2-40B4-BE49-F238E27FC236}">
              <a16:creationId xmlns:a16="http://schemas.microsoft.com/office/drawing/2014/main" id="{449EB31A-6BA4-0578-C983-86E269F2010A}"/>
            </a:ext>
          </a:extLst>
        </p:cNvPr>
        <p:cNvGrpSpPr/>
        <p:nvPr/>
      </p:nvGrpSpPr>
      <p:grpSpPr>
        <a:xfrm>
          <a:off x="0" y="0"/>
          <a:ext cx="0" cy="0"/>
          <a:chOff x="0" y="0"/>
          <a:chExt cx="0" cy="0"/>
        </a:xfrm>
      </p:grpSpPr>
      <p:sp>
        <p:nvSpPr>
          <p:cNvPr id="403" name="Google Shape;403;g54dda1946d_6_308:notes">
            <a:extLst>
              <a:ext uri="{FF2B5EF4-FFF2-40B4-BE49-F238E27FC236}">
                <a16:creationId xmlns:a16="http://schemas.microsoft.com/office/drawing/2014/main" id="{59F4F9FE-BFB3-35B0-6058-801349185F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a:extLst>
              <a:ext uri="{FF2B5EF4-FFF2-40B4-BE49-F238E27FC236}">
                <a16:creationId xmlns:a16="http://schemas.microsoft.com/office/drawing/2014/main" id="{7141EBE2-10A3-46D6-A50C-1E29611455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022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a:extLst>
            <a:ext uri="{FF2B5EF4-FFF2-40B4-BE49-F238E27FC236}">
              <a16:creationId xmlns:a16="http://schemas.microsoft.com/office/drawing/2014/main" id="{4E102B39-74F5-BA9C-29CD-5085D92FD1FB}"/>
            </a:ext>
          </a:extLst>
        </p:cNvPr>
        <p:cNvGrpSpPr/>
        <p:nvPr/>
      </p:nvGrpSpPr>
      <p:grpSpPr>
        <a:xfrm>
          <a:off x="0" y="0"/>
          <a:ext cx="0" cy="0"/>
          <a:chOff x="0" y="0"/>
          <a:chExt cx="0" cy="0"/>
        </a:xfrm>
      </p:grpSpPr>
      <p:sp>
        <p:nvSpPr>
          <p:cNvPr id="403" name="Google Shape;403;g54dda1946d_6_308:notes">
            <a:extLst>
              <a:ext uri="{FF2B5EF4-FFF2-40B4-BE49-F238E27FC236}">
                <a16:creationId xmlns:a16="http://schemas.microsoft.com/office/drawing/2014/main" id="{FF2B60BC-4026-12EF-72F9-126E3FA91AA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a:extLst>
              <a:ext uri="{FF2B5EF4-FFF2-40B4-BE49-F238E27FC236}">
                <a16:creationId xmlns:a16="http://schemas.microsoft.com/office/drawing/2014/main" id="{9F2B087C-6EDB-D3DA-2708-8255C7B94E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035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a:extLst>
            <a:ext uri="{FF2B5EF4-FFF2-40B4-BE49-F238E27FC236}">
              <a16:creationId xmlns:a16="http://schemas.microsoft.com/office/drawing/2014/main" id="{40FC94ED-175E-714F-520F-DA0935728829}"/>
            </a:ext>
          </a:extLst>
        </p:cNvPr>
        <p:cNvGrpSpPr/>
        <p:nvPr/>
      </p:nvGrpSpPr>
      <p:grpSpPr>
        <a:xfrm>
          <a:off x="0" y="0"/>
          <a:ext cx="0" cy="0"/>
          <a:chOff x="0" y="0"/>
          <a:chExt cx="0" cy="0"/>
        </a:xfrm>
      </p:grpSpPr>
      <p:sp>
        <p:nvSpPr>
          <p:cNvPr id="595" name="Google Shape;595;g54dda1946d_4_2738:notes">
            <a:extLst>
              <a:ext uri="{FF2B5EF4-FFF2-40B4-BE49-F238E27FC236}">
                <a16:creationId xmlns:a16="http://schemas.microsoft.com/office/drawing/2014/main" id="{7FA02D58-759A-E032-6FF5-4EC52BD75D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54dda1946d_4_2738:notes">
            <a:extLst>
              <a:ext uri="{FF2B5EF4-FFF2-40B4-BE49-F238E27FC236}">
                <a16:creationId xmlns:a16="http://schemas.microsoft.com/office/drawing/2014/main" id="{FD579F01-37C6-7302-2627-1FA5317042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9502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a:extLst>
            <a:ext uri="{FF2B5EF4-FFF2-40B4-BE49-F238E27FC236}">
              <a16:creationId xmlns:a16="http://schemas.microsoft.com/office/drawing/2014/main" id="{1D0D5585-0880-14B1-41DE-1E9ED0CEBA21}"/>
            </a:ext>
          </a:extLst>
        </p:cNvPr>
        <p:cNvGrpSpPr/>
        <p:nvPr/>
      </p:nvGrpSpPr>
      <p:grpSpPr>
        <a:xfrm>
          <a:off x="0" y="0"/>
          <a:ext cx="0" cy="0"/>
          <a:chOff x="0" y="0"/>
          <a:chExt cx="0" cy="0"/>
        </a:xfrm>
      </p:grpSpPr>
      <p:sp>
        <p:nvSpPr>
          <p:cNvPr id="403" name="Google Shape;403;g54dda1946d_6_308:notes">
            <a:extLst>
              <a:ext uri="{FF2B5EF4-FFF2-40B4-BE49-F238E27FC236}">
                <a16:creationId xmlns:a16="http://schemas.microsoft.com/office/drawing/2014/main" id="{01874664-8EFC-63FB-B08C-00EE144024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a:extLst>
              <a:ext uri="{FF2B5EF4-FFF2-40B4-BE49-F238E27FC236}">
                <a16:creationId xmlns:a16="http://schemas.microsoft.com/office/drawing/2014/main" id="{303CD095-7A24-DEAA-9B01-A65B6BE159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8543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a:extLst>
            <a:ext uri="{FF2B5EF4-FFF2-40B4-BE49-F238E27FC236}">
              <a16:creationId xmlns:a16="http://schemas.microsoft.com/office/drawing/2014/main" id="{9BAA82AE-A395-E8FA-59C0-38DDB96CD5A9}"/>
            </a:ext>
          </a:extLst>
        </p:cNvPr>
        <p:cNvGrpSpPr/>
        <p:nvPr/>
      </p:nvGrpSpPr>
      <p:grpSpPr>
        <a:xfrm>
          <a:off x="0" y="0"/>
          <a:ext cx="0" cy="0"/>
          <a:chOff x="0" y="0"/>
          <a:chExt cx="0" cy="0"/>
        </a:xfrm>
      </p:grpSpPr>
      <p:sp>
        <p:nvSpPr>
          <p:cNvPr id="403" name="Google Shape;403;g54dda1946d_6_308:notes">
            <a:extLst>
              <a:ext uri="{FF2B5EF4-FFF2-40B4-BE49-F238E27FC236}">
                <a16:creationId xmlns:a16="http://schemas.microsoft.com/office/drawing/2014/main" id="{10914F80-42D1-528D-139D-BF1DD171B4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a:extLst>
              <a:ext uri="{FF2B5EF4-FFF2-40B4-BE49-F238E27FC236}">
                <a16:creationId xmlns:a16="http://schemas.microsoft.com/office/drawing/2014/main" id="{A5666396-CF25-8D9E-6F2A-56FB403283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8709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a:extLst>
            <a:ext uri="{FF2B5EF4-FFF2-40B4-BE49-F238E27FC236}">
              <a16:creationId xmlns:a16="http://schemas.microsoft.com/office/drawing/2014/main" id="{14465F00-DC37-8013-6C9B-A846D8940FE5}"/>
            </a:ext>
          </a:extLst>
        </p:cNvPr>
        <p:cNvGrpSpPr/>
        <p:nvPr/>
      </p:nvGrpSpPr>
      <p:grpSpPr>
        <a:xfrm>
          <a:off x="0" y="0"/>
          <a:ext cx="0" cy="0"/>
          <a:chOff x="0" y="0"/>
          <a:chExt cx="0" cy="0"/>
        </a:xfrm>
      </p:grpSpPr>
      <p:sp>
        <p:nvSpPr>
          <p:cNvPr id="595" name="Google Shape;595;g54dda1946d_4_2738:notes">
            <a:extLst>
              <a:ext uri="{FF2B5EF4-FFF2-40B4-BE49-F238E27FC236}">
                <a16:creationId xmlns:a16="http://schemas.microsoft.com/office/drawing/2014/main" id="{934A9B64-1C7E-20A2-57F0-B8C49944BB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54dda1946d_4_2738:notes">
            <a:extLst>
              <a:ext uri="{FF2B5EF4-FFF2-40B4-BE49-F238E27FC236}">
                <a16:creationId xmlns:a16="http://schemas.microsoft.com/office/drawing/2014/main" id="{86E754A3-C2DF-720C-DC99-168DEBB681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148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a:extLst>
            <a:ext uri="{FF2B5EF4-FFF2-40B4-BE49-F238E27FC236}">
              <a16:creationId xmlns:a16="http://schemas.microsoft.com/office/drawing/2014/main" id="{DC4106B2-8D84-FCF9-B144-77D3C1A6AE43}"/>
            </a:ext>
          </a:extLst>
        </p:cNvPr>
        <p:cNvGrpSpPr/>
        <p:nvPr/>
      </p:nvGrpSpPr>
      <p:grpSpPr>
        <a:xfrm>
          <a:off x="0" y="0"/>
          <a:ext cx="0" cy="0"/>
          <a:chOff x="0" y="0"/>
          <a:chExt cx="0" cy="0"/>
        </a:xfrm>
      </p:grpSpPr>
      <p:sp>
        <p:nvSpPr>
          <p:cNvPr id="595" name="Google Shape;595;g54dda1946d_4_2738:notes">
            <a:extLst>
              <a:ext uri="{FF2B5EF4-FFF2-40B4-BE49-F238E27FC236}">
                <a16:creationId xmlns:a16="http://schemas.microsoft.com/office/drawing/2014/main" id="{564050A9-B137-D5B1-1612-47D58CB4DE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54dda1946d_4_2738:notes">
            <a:extLst>
              <a:ext uri="{FF2B5EF4-FFF2-40B4-BE49-F238E27FC236}">
                <a16:creationId xmlns:a16="http://schemas.microsoft.com/office/drawing/2014/main" id="{C1AC2726-A432-D14E-2FD9-31D3DA8258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09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a:extLst>
            <a:ext uri="{FF2B5EF4-FFF2-40B4-BE49-F238E27FC236}">
              <a16:creationId xmlns:a16="http://schemas.microsoft.com/office/drawing/2014/main" id="{28BE2FE1-7510-1DF3-46C3-398D81A9671A}"/>
            </a:ext>
          </a:extLst>
        </p:cNvPr>
        <p:cNvGrpSpPr/>
        <p:nvPr/>
      </p:nvGrpSpPr>
      <p:grpSpPr>
        <a:xfrm>
          <a:off x="0" y="0"/>
          <a:ext cx="0" cy="0"/>
          <a:chOff x="0" y="0"/>
          <a:chExt cx="0" cy="0"/>
        </a:xfrm>
      </p:grpSpPr>
      <p:sp>
        <p:nvSpPr>
          <p:cNvPr id="403" name="Google Shape;403;g54dda1946d_6_308:notes">
            <a:extLst>
              <a:ext uri="{FF2B5EF4-FFF2-40B4-BE49-F238E27FC236}">
                <a16:creationId xmlns:a16="http://schemas.microsoft.com/office/drawing/2014/main" id="{3C35C0C9-C133-3CE8-6DED-1BEC6D90B6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a:extLst>
              <a:ext uri="{FF2B5EF4-FFF2-40B4-BE49-F238E27FC236}">
                <a16:creationId xmlns:a16="http://schemas.microsoft.com/office/drawing/2014/main" id="{0F34D19E-85E3-9B38-03D3-1437FA27EF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9685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a:extLst>
            <a:ext uri="{FF2B5EF4-FFF2-40B4-BE49-F238E27FC236}">
              <a16:creationId xmlns:a16="http://schemas.microsoft.com/office/drawing/2014/main" id="{E30B6109-EA30-8163-4907-8C7DDA6420D0}"/>
            </a:ext>
          </a:extLst>
        </p:cNvPr>
        <p:cNvGrpSpPr/>
        <p:nvPr/>
      </p:nvGrpSpPr>
      <p:grpSpPr>
        <a:xfrm>
          <a:off x="0" y="0"/>
          <a:ext cx="0" cy="0"/>
          <a:chOff x="0" y="0"/>
          <a:chExt cx="0" cy="0"/>
        </a:xfrm>
      </p:grpSpPr>
      <p:sp>
        <p:nvSpPr>
          <p:cNvPr id="595" name="Google Shape;595;g54dda1946d_4_2738:notes">
            <a:extLst>
              <a:ext uri="{FF2B5EF4-FFF2-40B4-BE49-F238E27FC236}">
                <a16:creationId xmlns:a16="http://schemas.microsoft.com/office/drawing/2014/main" id="{87ED1383-E488-21BE-D265-7B866F7B95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54dda1946d_4_2738:notes">
            <a:extLst>
              <a:ext uri="{FF2B5EF4-FFF2-40B4-BE49-F238E27FC236}">
                <a16:creationId xmlns:a16="http://schemas.microsoft.com/office/drawing/2014/main" id="{20675F3F-2BF7-DFE2-3CED-FA76203D7E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7647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a:extLst>
            <a:ext uri="{FF2B5EF4-FFF2-40B4-BE49-F238E27FC236}">
              <a16:creationId xmlns:a16="http://schemas.microsoft.com/office/drawing/2014/main" id="{5377B3C0-60E9-2B9C-6C34-E0A426186D0A}"/>
            </a:ext>
          </a:extLst>
        </p:cNvPr>
        <p:cNvGrpSpPr/>
        <p:nvPr/>
      </p:nvGrpSpPr>
      <p:grpSpPr>
        <a:xfrm>
          <a:off x="0" y="0"/>
          <a:ext cx="0" cy="0"/>
          <a:chOff x="0" y="0"/>
          <a:chExt cx="0" cy="0"/>
        </a:xfrm>
      </p:grpSpPr>
      <p:sp>
        <p:nvSpPr>
          <p:cNvPr id="403" name="Google Shape;403;g54dda1946d_6_308:notes">
            <a:extLst>
              <a:ext uri="{FF2B5EF4-FFF2-40B4-BE49-F238E27FC236}">
                <a16:creationId xmlns:a16="http://schemas.microsoft.com/office/drawing/2014/main" id="{76703545-4FEF-F655-EBF5-383A6CC28A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a:extLst>
              <a:ext uri="{FF2B5EF4-FFF2-40B4-BE49-F238E27FC236}">
                <a16:creationId xmlns:a16="http://schemas.microsoft.com/office/drawing/2014/main" id="{AA86B35A-3EC5-3222-3145-ADBC461F02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46224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a:extLst>
            <a:ext uri="{FF2B5EF4-FFF2-40B4-BE49-F238E27FC236}">
              <a16:creationId xmlns:a16="http://schemas.microsoft.com/office/drawing/2014/main" id="{DF41526B-4F14-D297-4C4B-CD0A6440CA9C}"/>
            </a:ext>
          </a:extLst>
        </p:cNvPr>
        <p:cNvGrpSpPr/>
        <p:nvPr/>
      </p:nvGrpSpPr>
      <p:grpSpPr>
        <a:xfrm>
          <a:off x="0" y="0"/>
          <a:ext cx="0" cy="0"/>
          <a:chOff x="0" y="0"/>
          <a:chExt cx="0" cy="0"/>
        </a:xfrm>
      </p:grpSpPr>
      <p:sp>
        <p:nvSpPr>
          <p:cNvPr id="403" name="Google Shape;403;g54dda1946d_6_308:notes">
            <a:extLst>
              <a:ext uri="{FF2B5EF4-FFF2-40B4-BE49-F238E27FC236}">
                <a16:creationId xmlns:a16="http://schemas.microsoft.com/office/drawing/2014/main" id="{75CEDF2F-54CB-C068-978F-2D01511549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a:extLst>
              <a:ext uri="{FF2B5EF4-FFF2-40B4-BE49-F238E27FC236}">
                <a16:creationId xmlns:a16="http://schemas.microsoft.com/office/drawing/2014/main" id="{A6D8B498-809F-23CF-19A7-AE20D9155EA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50610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a:extLst>
            <a:ext uri="{FF2B5EF4-FFF2-40B4-BE49-F238E27FC236}">
              <a16:creationId xmlns:a16="http://schemas.microsoft.com/office/drawing/2014/main" id="{A5FD102E-3DBB-24E0-083E-F9EC79CA790B}"/>
            </a:ext>
          </a:extLst>
        </p:cNvPr>
        <p:cNvGrpSpPr/>
        <p:nvPr/>
      </p:nvGrpSpPr>
      <p:grpSpPr>
        <a:xfrm>
          <a:off x="0" y="0"/>
          <a:ext cx="0" cy="0"/>
          <a:chOff x="0" y="0"/>
          <a:chExt cx="0" cy="0"/>
        </a:xfrm>
      </p:grpSpPr>
      <p:sp>
        <p:nvSpPr>
          <p:cNvPr id="403" name="Google Shape;403;g54dda1946d_6_308:notes">
            <a:extLst>
              <a:ext uri="{FF2B5EF4-FFF2-40B4-BE49-F238E27FC236}">
                <a16:creationId xmlns:a16="http://schemas.microsoft.com/office/drawing/2014/main" id="{1D511E2C-DE05-BFF7-B2FB-A57C8CF633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a:extLst>
              <a:ext uri="{FF2B5EF4-FFF2-40B4-BE49-F238E27FC236}">
                <a16:creationId xmlns:a16="http://schemas.microsoft.com/office/drawing/2014/main" id="{78FA0B1D-01DE-DEF7-55E3-BA7C3DDD46B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08764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a:extLst>
            <a:ext uri="{FF2B5EF4-FFF2-40B4-BE49-F238E27FC236}">
              <a16:creationId xmlns:a16="http://schemas.microsoft.com/office/drawing/2014/main" id="{8DBD72DA-537F-71F6-823F-2B99ADE19C2B}"/>
            </a:ext>
          </a:extLst>
        </p:cNvPr>
        <p:cNvGrpSpPr/>
        <p:nvPr/>
      </p:nvGrpSpPr>
      <p:grpSpPr>
        <a:xfrm>
          <a:off x="0" y="0"/>
          <a:ext cx="0" cy="0"/>
          <a:chOff x="0" y="0"/>
          <a:chExt cx="0" cy="0"/>
        </a:xfrm>
      </p:grpSpPr>
      <p:sp>
        <p:nvSpPr>
          <p:cNvPr id="403" name="Google Shape;403;g54dda1946d_6_308:notes">
            <a:extLst>
              <a:ext uri="{FF2B5EF4-FFF2-40B4-BE49-F238E27FC236}">
                <a16:creationId xmlns:a16="http://schemas.microsoft.com/office/drawing/2014/main" id="{88248378-09E6-B63A-F97D-EF5B768031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a:extLst>
              <a:ext uri="{FF2B5EF4-FFF2-40B4-BE49-F238E27FC236}">
                <a16:creationId xmlns:a16="http://schemas.microsoft.com/office/drawing/2014/main" id="{6A63CCD6-BBCE-E6CD-A14C-540A46BA67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3295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a:extLst>
            <a:ext uri="{FF2B5EF4-FFF2-40B4-BE49-F238E27FC236}">
              <a16:creationId xmlns:a16="http://schemas.microsoft.com/office/drawing/2014/main" id="{E508CBDC-BAE4-FAAB-7BE7-301901CFB19F}"/>
            </a:ext>
          </a:extLst>
        </p:cNvPr>
        <p:cNvGrpSpPr/>
        <p:nvPr/>
      </p:nvGrpSpPr>
      <p:grpSpPr>
        <a:xfrm>
          <a:off x="0" y="0"/>
          <a:ext cx="0" cy="0"/>
          <a:chOff x="0" y="0"/>
          <a:chExt cx="0" cy="0"/>
        </a:xfrm>
      </p:grpSpPr>
      <p:sp>
        <p:nvSpPr>
          <p:cNvPr id="403" name="Google Shape;403;g54dda1946d_6_308:notes">
            <a:extLst>
              <a:ext uri="{FF2B5EF4-FFF2-40B4-BE49-F238E27FC236}">
                <a16:creationId xmlns:a16="http://schemas.microsoft.com/office/drawing/2014/main" id="{E094392D-53A1-8473-F421-4F403C0118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a:extLst>
              <a:ext uri="{FF2B5EF4-FFF2-40B4-BE49-F238E27FC236}">
                <a16:creationId xmlns:a16="http://schemas.microsoft.com/office/drawing/2014/main" id="{901BDDFA-A287-AD79-C7C3-2CD3D18808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0064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508475"/>
            <a:ext cx="4113900" cy="16101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159225"/>
            <a:ext cx="41139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rot="1586796">
            <a:off x="-13996" y="143600"/>
            <a:ext cx="1454426" cy="1280493"/>
            <a:chOff x="5917100" y="2092158"/>
            <a:chExt cx="1102175" cy="970367"/>
          </a:xfrm>
        </p:grpSpPr>
        <p:sp>
          <p:nvSpPr>
            <p:cNvPr id="12" name="Google Shape;12;p2"/>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0" y="2687325"/>
            <a:ext cx="1558778" cy="2456198"/>
            <a:chOff x="0" y="2687325"/>
            <a:chExt cx="1558778" cy="2456198"/>
          </a:xfrm>
        </p:grpSpPr>
        <p:sp>
          <p:nvSpPr>
            <p:cNvPr id="19" name="Google Shape;19;p2"/>
            <p:cNvSpPr/>
            <p:nvPr/>
          </p:nvSpPr>
          <p:spPr>
            <a:xfrm>
              <a:off x="0" y="2889975"/>
              <a:ext cx="1558778" cy="2253548"/>
            </a:xfrm>
            <a:custGeom>
              <a:avLst/>
              <a:gdLst/>
              <a:ahLst/>
              <a:cxnLst/>
              <a:rect l="l" t="t" r="r" b="b"/>
              <a:pathLst>
                <a:path w="16043" h="23193" extrusionOk="0">
                  <a:moveTo>
                    <a:pt x="0" y="1"/>
                  </a:moveTo>
                  <a:lnTo>
                    <a:pt x="0" y="23192"/>
                  </a:lnTo>
                  <a:lnTo>
                    <a:pt x="16042" y="23192"/>
                  </a:lnTo>
                  <a:cubicBezTo>
                    <a:pt x="16002" y="23127"/>
                    <a:pt x="15967" y="23066"/>
                    <a:pt x="15931" y="23005"/>
                  </a:cubicBezTo>
                  <a:cubicBezTo>
                    <a:pt x="15233" y="21904"/>
                    <a:pt x="14186" y="21062"/>
                    <a:pt x="13010" y="20516"/>
                  </a:cubicBezTo>
                  <a:cubicBezTo>
                    <a:pt x="12859" y="20446"/>
                    <a:pt x="12758" y="20403"/>
                    <a:pt x="12625" y="20353"/>
                  </a:cubicBezTo>
                  <a:cubicBezTo>
                    <a:pt x="12517" y="20310"/>
                    <a:pt x="12405" y="20270"/>
                    <a:pt x="12293" y="20235"/>
                  </a:cubicBezTo>
                  <a:cubicBezTo>
                    <a:pt x="12056" y="20159"/>
                    <a:pt x="11815" y="20094"/>
                    <a:pt x="11570" y="20036"/>
                  </a:cubicBezTo>
                  <a:cubicBezTo>
                    <a:pt x="11052" y="19918"/>
                    <a:pt x="10523" y="19828"/>
                    <a:pt x="10001" y="19734"/>
                  </a:cubicBezTo>
                  <a:cubicBezTo>
                    <a:pt x="8955" y="19551"/>
                    <a:pt x="7886" y="19360"/>
                    <a:pt x="6926" y="18885"/>
                  </a:cubicBezTo>
                  <a:cubicBezTo>
                    <a:pt x="5954" y="18407"/>
                    <a:pt x="5234" y="17597"/>
                    <a:pt x="4947" y="16547"/>
                  </a:cubicBezTo>
                  <a:cubicBezTo>
                    <a:pt x="4515" y="14975"/>
                    <a:pt x="5001" y="13399"/>
                    <a:pt x="5580" y="11931"/>
                  </a:cubicBezTo>
                  <a:cubicBezTo>
                    <a:pt x="5875" y="11190"/>
                    <a:pt x="6192" y="10467"/>
                    <a:pt x="6415" y="9701"/>
                  </a:cubicBezTo>
                  <a:cubicBezTo>
                    <a:pt x="6649" y="8902"/>
                    <a:pt x="6810" y="8082"/>
                    <a:pt x="6821" y="7247"/>
                  </a:cubicBezTo>
                  <a:cubicBezTo>
                    <a:pt x="6840" y="5768"/>
                    <a:pt x="6397" y="4336"/>
                    <a:pt x="5544" y="3127"/>
                  </a:cubicBezTo>
                  <a:cubicBezTo>
                    <a:pt x="4799" y="2073"/>
                    <a:pt x="3763" y="1235"/>
                    <a:pt x="2597" y="688"/>
                  </a:cubicBezTo>
                  <a:cubicBezTo>
                    <a:pt x="1781" y="303"/>
                    <a:pt x="900" y="7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425" y="2687325"/>
              <a:ext cx="395700" cy="395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446850" y="4264179"/>
            <a:ext cx="3922582" cy="3368683"/>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a:xfrm>
            <a:off x="5680075" y="1326251"/>
            <a:ext cx="2750700" cy="1100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9" name="Google Shape;149;p19"/>
          <p:cNvSpPr txBox="1">
            <a:spLocks noGrp="1"/>
          </p:cNvSpPr>
          <p:nvPr>
            <p:ph type="subTitle" idx="1"/>
          </p:nvPr>
        </p:nvSpPr>
        <p:spPr>
          <a:xfrm>
            <a:off x="5680075" y="2330344"/>
            <a:ext cx="2750700" cy="1544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19"/>
          <p:cNvSpPr/>
          <p:nvPr/>
        </p:nvSpPr>
        <p:spPr>
          <a:xfrm>
            <a:off x="6924678" y="3927299"/>
            <a:ext cx="2228880" cy="1225736"/>
          </a:xfrm>
          <a:custGeom>
            <a:avLst/>
            <a:gdLst/>
            <a:ahLst/>
            <a:cxnLst/>
            <a:rect l="l" t="t" r="r" b="b"/>
            <a:pathLst>
              <a:path w="24364" h="23656" extrusionOk="0">
                <a:moveTo>
                  <a:pt x="23846" y="0"/>
                </a:moveTo>
                <a:cubicBezTo>
                  <a:pt x="23787" y="0"/>
                  <a:pt x="23728" y="2"/>
                  <a:pt x="23670" y="5"/>
                </a:cubicBezTo>
                <a:cubicBezTo>
                  <a:pt x="23364" y="19"/>
                  <a:pt x="23148" y="51"/>
                  <a:pt x="22831" y="141"/>
                </a:cubicBezTo>
                <a:cubicBezTo>
                  <a:pt x="22278" y="303"/>
                  <a:pt x="21781" y="616"/>
                  <a:pt x="21364" y="1055"/>
                </a:cubicBezTo>
                <a:cubicBezTo>
                  <a:pt x="20414" y="2051"/>
                  <a:pt x="20040" y="3512"/>
                  <a:pt x="19770" y="4840"/>
                </a:cubicBezTo>
                <a:cubicBezTo>
                  <a:pt x="19468" y="6315"/>
                  <a:pt x="19274" y="7815"/>
                  <a:pt x="18856" y="9265"/>
                </a:cubicBezTo>
                <a:cubicBezTo>
                  <a:pt x="18464" y="10617"/>
                  <a:pt x="17856" y="11970"/>
                  <a:pt x="16694" y="12830"/>
                </a:cubicBezTo>
                <a:cubicBezTo>
                  <a:pt x="15725" y="13544"/>
                  <a:pt x="14577" y="13770"/>
                  <a:pt x="13415" y="13770"/>
                </a:cubicBezTo>
                <a:cubicBezTo>
                  <a:pt x="12903" y="13770"/>
                  <a:pt x="12388" y="13726"/>
                  <a:pt x="11884" y="13661"/>
                </a:cubicBezTo>
                <a:cubicBezTo>
                  <a:pt x="10723" y="13512"/>
                  <a:pt x="9523" y="13255"/>
                  <a:pt x="8337" y="13255"/>
                </a:cubicBezTo>
                <a:cubicBezTo>
                  <a:pt x="7811" y="13255"/>
                  <a:pt x="7288" y="13306"/>
                  <a:pt x="6771" y="13438"/>
                </a:cubicBezTo>
                <a:cubicBezTo>
                  <a:pt x="5937" y="13654"/>
                  <a:pt x="5167" y="14104"/>
                  <a:pt x="4473" y="14607"/>
                </a:cubicBezTo>
                <a:cubicBezTo>
                  <a:pt x="3829" y="15075"/>
                  <a:pt x="3257" y="15644"/>
                  <a:pt x="2761" y="16266"/>
                </a:cubicBezTo>
                <a:cubicBezTo>
                  <a:pt x="1796" y="17485"/>
                  <a:pt x="1170" y="18943"/>
                  <a:pt x="731" y="20425"/>
                </a:cubicBezTo>
                <a:cubicBezTo>
                  <a:pt x="415" y="21487"/>
                  <a:pt x="192" y="22569"/>
                  <a:pt x="1" y="23655"/>
                </a:cubicBezTo>
                <a:lnTo>
                  <a:pt x="24364" y="23655"/>
                </a:lnTo>
                <a:lnTo>
                  <a:pt x="24364" y="30"/>
                </a:lnTo>
                <a:cubicBezTo>
                  <a:pt x="24357" y="30"/>
                  <a:pt x="24347" y="26"/>
                  <a:pt x="24332" y="26"/>
                </a:cubicBezTo>
                <a:cubicBezTo>
                  <a:pt x="24260" y="19"/>
                  <a:pt x="24191" y="12"/>
                  <a:pt x="24120" y="8"/>
                </a:cubicBezTo>
                <a:cubicBezTo>
                  <a:pt x="24028" y="4"/>
                  <a:pt x="23936" y="0"/>
                  <a:pt x="23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a:off x="8382825" y="-1342684"/>
            <a:ext cx="3922582" cy="3368683"/>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64"/>
        <p:cNvGrpSpPr/>
        <p:nvPr/>
      </p:nvGrpSpPr>
      <p:grpSpPr>
        <a:xfrm>
          <a:off x="0" y="0"/>
          <a:ext cx="0" cy="0"/>
          <a:chOff x="0" y="0"/>
          <a:chExt cx="0" cy="0"/>
        </a:xfrm>
      </p:grpSpPr>
      <p:sp>
        <p:nvSpPr>
          <p:cNvPr id="165" name="Google Shape;165;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66" name="Google Shape;166;p22"/>
          <p:cNvSpPr txBox="1">
            <a:spLocks noGrp="1"/>
          </p:cNvSpPr>
          <p:nvPr>
            <p:ph type="subTitle" idx="1"/>
          </p:nvPr>
        </p:nvSpPr>
        <p:spPr>
          <a:xfrm>
            <a:off x="4872994" y="3065900"/>
            <a:ext cx="2836800" cy="1126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22"/>
          <p:cNvSpPr txBox="1">
            <a:spLocks noGrp="1"/>
          </p:cNvSpPr>
          <p:nvPr>
            <p:ph type="subTitle" idx="2"/>
          </p:nvPr>
        </p:nvSpPr>
        <p:spPr>
          <a:xfrm>
            <a:off x="1434200" y="3065900"/>
            <a:ext cx="2836800" cy="1126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 name="Google Shape;168;p22"/>
          <p:cNvSpPr txBox="1">
            <a:spLocks noGrp="1"/>
          </p:cNvSpPr>
          <p:nvPr>
            <p:ph type="subTitle" idx="3"/>
          </p:nvPr>
        </p:nvSpPr>
        <p:spPr>
          <a:xfrm>
            <a:off x="1434200" y="2578575"/>
            <a:ext cx="2836800" cy="48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Lato"/>
                <a:ea typeface="Lato"/>
                <a:cs typeface="Lato"/>
                <a:sym typeface="Lato"/>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69" name="Google Shape;169;p22"/>
          <p:cNvSpPr txBox="1">
            <a:spLocks noGrp="1"/>
          </p:cNvSpPr>
          <p:nvPr>
            <p:ph type="subTitle" idx="4"/>
          </p:nvPr>
        </p:nvSpPr>
        <p:spPr>
          <a:xfrm>
            <a:off x="4873004" y="2578575"/>
            <a:ext cx="2836800" cy="48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Lato"/>
                <a:ea typeface="Lato"/>
                <a:cs typeface="Lato"/>
                <a:sym typeface="Lato"/>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170" name="Google Shape;170;p22"/>
          <p:cNvGrpSpPr/>
          <p:nvPr/>
        </p:nvGrpSpPr>
        <p:grpSpPr>
          <a:xfrm>
            <a:off x="-255199" y="-9535"/>
            <a:ext cx="9408724" cy="5162561"/>
            <a:chOff x="-255199" y="-9535"/>
            <a:chExt cx="9408724" cy="5162561"/>
          </a:xfrm>
        </p:grpSpPr>
        <p:sp>
          <p:nvSpPr>
            <p:cNvPr id="171" name="Google Shape;171;p22"/>
            <p:cNvSpPr/>
            <p:nvPr/>
          </p:nvSpPr>
          <p:spPr>
            <a:xfrm rot="10800000">
              <a:off x="-255199" y="-9535"/>
              <a:ext cx="3142328" cy="484800"/>
            </a:xfrm>
            <a:custGeom>
              <a:avLst/>
              <a:gdLst/>
              <a:ahLst/>
              <a:cxnLst/>
              <a:rect l="l" t="t" r="r" b="b"/>
              <a:pathLst>
                <a:path w="17748" h="5136" extrusionOk="0">
                  <a:moveTo>
                    <a:pt x="4819" y="1"/>
                  </a:moveTo>
                  <a:cubicBezTo>
                    <a:pt x="4695" y="1"/>
                    <a:pt x="4571" y="13"/>
                    <a:pt x="4447" y="37"/>
                  </a:cubicBezTo>
                  <a:cubicBezTo>
                    <a:pt x="4008" y="123"/>
                    <a:pt x="3588" y="325"/>
                    <a:pt x="3206" y="551"/>
                  </a:cubicBezTo>
                  <a:cubicBezTo>
                    <a:pt x="2814" y="789"/>
                    <a:pt x="2457" y="1077"/>
                    <a:pt x="2138" y="1405"/>
                  </a:cubicBezTo>
                  <a:cubicBezTo>
                    <a:pt x="1469" y="2084"/>
                    <a:pt x="957" y="2904"/>
                    <a:pt x="551" y="3761"/>
                  </a:cubicBezTo>
                  <a:cubicBezTo>
                    <a:pt x="338" y="4207"/>
                    <a:pt x="159" y="4668"/>
                    <a:pt x="1" y="5135"/>
                  </a:cubicBezTo>
                  <a:lnTo>
                    <a:pt x="17748" y="5135"/>
                  </a:lnTo>
                  <a:cubicBezTo>
                    <a:pt x="17582" y="4538"/>
                    <a:pt x="17313" y="3977"/>
                    <a:pt x="16917" y="3498"/>
                  </a:cubicBezTo>
                  <a:cubicBezTo>
                    <a:pt x="16327" y="2793"/>
                    <a:pt x="15510" y="2322"/>
                    <a:pt x="14625" y="2092"/>
                  </a:cubicBezTo>
                  <a:cubicBezTo>
                    <a:pt x="14188" y="1978"/>
                    <a:pt x="13743" y="1929"/>
                    <a:pt x="13297" y="1929"/>
                  </a:cubicBezTo>
                  <a:cubicBezTo>
                    <a:pt x="12568" y="1929"/>
                    <a:pt x="11836" y="2061"/>
                    <a:pt x="11135" y="2257"/>
                  </a:cubicBezTo>
                  <a:cubicBezTo>
                    <a:pt x="10670" y="2389"/>
                    <a:pt x="10197" y="2511"/>
                    <a:pt x="9715" y="2511"/>
                  </a:cubicBezTo>
                  <a:cubicBezTo>
                    <a:pt x="9605" y="2511"/>
                    <a:pt x="9494" y="2505"/>
                    <a:pt x="9383" y="2491"/>
                  </a:cubicBezTo>
                  <a:cubicBezTo>
                    <a:pt x="8976" y="2437"/>
                    <a:pt x="8592" y="2282"/>
                    <a:pt x="8239" y="2077"/>
                  </a:cubicBezTo>
                  <a:cubicBezTo>
                    <a:pt x="7573" y="1685"/>
                    <a:pt x="7012" y="1102"/>
                    <a:pt x="6412" y="649"/>
                  </a:cubicBezTo>
                  <a:cubicBezTo>
                    <a:pt x="6264" y="538"/>
                    <a:pt x="6113" y="433"/>
                    <a:pt x="5954" y="339"/>
                  </a:cubicBezTo>
                  <a:cubicBezTo>
                    <a:pt x="5796" y="246"/>
                    <a:pt x="5645" y="171"/>
                    <a:pt x="5487" y="116"/>
                  </a:cubicBezTo>
                  <a:cubicBezTo>
                    <a:pt x="5267" y="40"/>
                    <a:pt x="5043" y="1"/>
                    <a:pt x="48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rot="5400000">
              <a:off x="157065" y="89110"/>
              <a:ext cx="395700" cy="395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rot="10800000" flipH="1">
              <a:off x="7963727" y="3585776"/>
              <a:ext cx="1189799" cy="1567250"/>
            </a:xfrm>
            <a:custGeom>
              <a:avLst/>
              <a:gdLst/>
              <a:ahLst/>
              <a:cxnLst/>
              <a:rect l="l" t="t" r="r" b="b"/>
              <a:pathLst>
                <a:path w="7042" h="9276" extrusionOk="0">
                  <a:moveTo>
                    <a:pt x="1" y="1"/>
                  </a:moveTo>
                  <a:cubicBezTo>
                    <a:pt x="116" y="814"/>
                    <a:pt x="544" y="1555"/>
                    <a:pt x="1094" y="2166"/>
                  </a:cubicBezTo>
                  <a:cubicBezTo>
                    <a:pt x="1450" y="2555"/>
                    <a:pt x="1857" y="2861"/>
                    <a:pt x="2314" y="3120"/>
                  </a:cubicBezTo>
                  <a:cubicBezTo>
                    <a:pt x="2778" y="3386"/>
                    <a:pt x="3260" y="3609"/>
                    <a:pt x="3720" y="3886"/>
                  </a:cubicBezTo>
                  <a:cubicBezTo>
                    <a:pt x="4170" y="4152"/>
                    <a:pt x="4587" y="4466"/>
                    <a:pt x="4890" y="4897"/>
                  </a:cubicBezTo>
                  <a:cubicBezTo>
                    <a:pt x="5145" y="5258"/>
                    <a:pt x="5289" y="5675"/>
                    <a:pt x="5390" y="6103"/>
                  </a:cubicBezTo>
                  <a:cubicBezTo>
                    <a:pt x="5592" y="6955"/>
                    <a:pt x="5685" y="7865"/>
                    <a:pt x="6206" y="8603"/>
                  </a:cubicBezTo>
                  <a:cubicBezTo>
                    <a:pt x="6408" y="8891"/>
                    <a:pt x="6692" y="9143"/>
                    <a:pt x="7013" y="9265"/>
                  </a:cubicBezTo>
                  <a:cubicBezTo>
                    <a:pt x="7023" y="9268"/>
                    <a:pt x="7030" y="9273"/>
                    <a:pt x="7041" y="9276"/>
                  </a:cubicBezTo>
                  <a:lnTo>
                    <a:pt x="70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22"/>
          <p:cNvSpPr/>
          <p:nvPr/>
        </p:nvSpPr>
        <p:spPr>
          <a:xfrm rot="5998970">
            <a:off x="-2951937" y="3225943"/>
            <a:ext cx="3922585" cy="3368685"/>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75"/>
        <p:cNvGrpSpPr/>
        <p:nvPr/>
      </p:nvGrpSpPr>
      <p:grpSpPr>
        <a:xfrm>
          <a:off x="0" y="0"/>
          <a:ext cx="0" cy="0"/>
          <a:chOff x="0" y="0"/>
          <a:chExt cx="0" cy="0"/>
        </a:xfrm>
      </p:grpSpPr>
      <p:sp>
        <p:nvSpPr>
          <p:cNvPr id="176" name="Google Shape;176;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77" name="Google Shape;177;p23"/>
          <p:cNvSpPr txBox="1">
            <a:spLocks noGrp="1"/>
          </p:cNvSpPr>
          <p:nvPr>
            <p:ph type="subTitle" idx="1"/>
          </p:nvPr>
        </p:nvSpPr>
        <p:spPr>
          <a:xfrm>
            <a:off x="4743229" y="1820025"/>
            <a:ext cx="3573300" cy="1959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23"/>
          <p:cNvSpPr txBox="1">
            <a:spLocks noGrp="1"/>
          </p:cNvSpPr>
          <p:nvPr>
            <p:ph type="subTitle" idx="2"/>
          </p:nvPr>
        </p:nvSpPr>
        <p:spPr>
          <a:xfrm>
            <a:off x="827475" y="1820025"/>
            <a:ext cx="3573300" cy="1959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23"/>
          <p:cNvSpPr/>
          <p:nvPr/>
        </p:nvSpPr>
        <p:spPr>
          <a:xfrm rot="-5620785" flipH="1">
            <a:off x="8161983" y="-1102921"/>
            <a:ext cx="3922561" cy="3368665"/>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23"/>
          <p:cNvGrpSpPr/>
          <p:nvPr/>
        </p:nvGrpSpPr>
        <p:grpSpPr>
          <a:xfrm>
            <a:off x="-58079" y="-76200"/>
            <a:ext cx="9202083" cy="5243547"/>
            <a:chOff x="-58079" y="-76200"/>
            <a:chExt cx="9202083" cy="5243547"/>
          </a:xfrm>
        </p:grpSpPr>
        <p:sp>
          <p:nvSpPr>
            <p:cNvPr id="181" name="Google Shape;181;p23"/>
            <p:cNvSpPr/>
            <p:nvPr/>
          </p:nvSpPr>
          <p:spPr>
            <a:xfrm flipH="1">
              <a:off x="-58079" y="-76200"/>
              <a:ext cx="2382163" cy="1017717"/>
            </a:xfrm>
            <a:custGeom>
              <a:avLst/>
              <a:gdLst/>
              <a:ahLst/>
              <a:cxnLst/>
              <a:rect l="l" t="t" r="r" b="b"/>
              <a:pathLst>
                <a:path w="12233" h="9632" extrusionOk="0">
                  <a:moveTo>
                    <a:pt x="296" y="0"/>
                  </a:moveTo>
                  <a:cubicBezTo>
                    <a:pt x="188" y="389"/>
                    <a:pt x="112" y="785"/>
                    <a:pt x="76" y="1184"/>
                  </a:cubicBezTo>
                  <a:cubicBezTo>
                    <a:pt x="0" y="2044"/>
                    <a:pt x="123" y="2933"/>
                    <a:pt x="605" y="3663"/>
                  </a:cubicBezTo>
                  <a:cubicBezTo>
                    <a:pt x="853" y="4041"/>
                    <a:pt x="1184" y="4379"/>
                    <a:pt x="1594" y="4577"/>
                  </a:cubicBezTo>
                  <a:cubicBezTo>
                    <a:pt x="1927" y="4737"/>
                    <a:pt x="2297" y="4791"/>
                    <a:pt x="2663" y="4791"/>
                  </a:cubicBezTo>
                  <a:cubicBezTo>
                    <a:pt x="2731" y="4791"/>
                    <a:pt x="2800" y="4789"/>
                    <a:pt x="2868" y="4786"/>
                  </a:cubicBezTo>
                  <a:cubicBezTo>
                    <a:pt x="3800" y="4735"/>
                    <a:pt x="4699" y="4419"/>
                    <a:pt x="5631" y="4386"/>
                  </a:cubicBezTo>
                  <a:cubicBezTo>
                    <a:pt x="5669" y="4385"/>
                    <a:pt x="5707" y="4384"/>
                    <a:pt x="5745" y="4384"/>
                  </a:cubicBezTo>
                  <a:cubicBezTo>
                    <a:pt x="6586" y="4384"/>
                    <a:pt x="7397" y="4685"/>
                    <a:pt x="8030" y="5246"/>
                  </a:cubicBezTo>
                  <a:cubicBezTo>
                    <a:pt x="8653" y="5797"/>
                    <a:pt x="9085" y="6526"/>
                    <a:pt x="9538" y="7214"/>
                  </a:cubicBezTo>
                  <a:cubicBezTo>
                    <a:pt x="9769" y="7563"/>
                    <a:pt x="10006" y="7912"/>
                    <a:pt x="10279" y="8228"/>
                  </a:cubicBezTo>
                  <a:cubicBezTo>
                    <a:pt x="10581" y="8585"/>
                    <a:pt x="10930" y="8897"/>
                    <a:pt x="11318" y="9160"/>
                  </a:cubicBezTo>
                  <a:cubicBezTo>
                    <a:pt x="11599" y="9351"/>
                    <a:pt x="11909" y="9520"/>
                    <a:pt x="12233" y="9631"/>
                  </a:cubicBezTo>
                  <a:lnTo>
                    <a:pt x="122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23"/>
            <p:cNvGrpSpPr/>
            <p:nvPr/>
          </p:nvGrpSpPr>
          <p:grpSpPr>
            <a:xfrm>
              <a:off x="6001676" y="4548927"/>
              <a:ext cx="3142328" cy="618420"/>
              <a:chOff x="6001676" y="4548927"/>
              <a:chExt cx="3142328" cy="618420"/>
            </a:xfrm>
          </p:grpSpPr>
          <p:sp>
            <p:nvSpPr>
              <p:cNvPr id="183" name="Google Shape;183;p23"/>
              <p:cNvSpPr/>
              <p:nvPr/>
            </p:nvSpPr>
            <p:spPr>
              <a:xfrm>
                <a:off x="6001676" y="4682548"/>
                <a:ext cx="3142328" cy="484800"/>
              </a:xfrm>
              <a:custGeom>
                <a:avLst/>
                <a:gdLst/>
                <a:ahLst/>
                <a:cxnLst/>
                <a:rect l="l" t="t" r="r" b="b"/>
                <a:pathLst>
                  <a:path w="17748" h="5136" extrusionOk="0">
                    <a:moveTo>
                      <a:pt x="4819" y="1"/>
                    </a:moveTo>
                    <a:cubicBezTo>
                      <a:pt x="4695" y="1"/>
                      <a:pt x="4571" y="13"/>
                      <a:pt x="4447" y="37"/>
                    </a:cubicBezTo>
                    <a:cubicBezTo>
                      <a:pt x="4008" y="123"/>
                      <a:pt x="3588" y="325"/>
                      <a:pt x="3206" y="551"/>
                    </a:cubicBezTo>
                    <a:cubicBezTo>
                      <a:pt x="2814" y="789"/>
                      <a:pt x="2457" y="1077"/>
                      <a:pt x="2138" y="1405"/>
                    </a:cubicBezTo>
                    <a:cubicBezTo>
                      <a:pt x="1469" y="2084"/>
                      <a:pt x="957" y="2904"/>
                      <a:pt x="551" y="3761"/>
                    </a:cubicBezTo>
                    <a:cubicBezTo>
                      <a:pt x="338" y="4207"/>
                      <a:pt x="159" y="4668"/>
                      <a:pt x="1" y="5135"/>
                    </a:cubicBezTo>
                    <a:lnTo>
                      <a:pt x="17748" y="5135"/>
                    </a:lnTo>
                    <a:cubicBezTo>
                      <a:pt x="17582" y="4538"/>
                      <a:pt x="17313" y="3977"/>
                      <a:pt x="16917" y="3498"/>
                    </a:cubicBezTo>
                    <a:cubicBezTo>
                      <a:pt x="16327" y="2793"/>
                      <a:pt x="15510" y="2322"/>
                      <a:pt x="14625" y="2092"/>
                    </a:cubicBezTo>
                    <a:cubicBezTo>
                      <a:pt x="14188" y="1978"/>
                      <a:pt x="13743" y="1929"/>
                      <a:pt x="13297" y="1929"/>
                    </a:cubicBezTo>
                    <a:cubicBezTo>
                      <a:pt x="12568" y="1929"/>
                      <a:pt x="11836" y="2061"/>
                      <a:pt x="11135" y="2257"/>
                    </a:cubicBezTo>
                    <a:cubicBezTo>
                      <a:pt x="10670" y="2389"/>
                      <a:pt x="10197" y="2511"/>
                      <a:pt x="9715" y="2511"/>
                    </a:cubicBezTo>
                    <a:cubicBezTo>
                      <a:pt x="9605" y="2511"/>
                      <a:pt x="9494" y="2505"/>
                      <a:pt x="9383" y="2491"/>
                    </a:cubicBezTo>
                    <a:cubicBezTo>
                      <a:pt x="8976" y="2437"/>
                      <a:pt x="8592" y="2282"/>
                      <a:pt x="8239" y="2077"/>
                    </a:cubicBezTo>
                    <a:cubicBezTo>
                      <a:pt x="7573" y="1685"/>
                      <a:pt x="7012" y="1102"/>
                      <a:pt x="6412" y="649"/>
                    </a:cubicBezTo>
                    <a:cubicBezTo>
                      <a:pt x="6264" y="538"/>
                      <a:pt x="6113" y="433"/>
                      <a:pt x="5954" y="339"/>
                    </a:cubicBezTo>
                    <a:cubicBezTo>
                      <a:pt x="5796" y="246"/>
                      <a:pt x="5645" y="171"/>
                      <a:pt x="5487" y="116"/>
                    </a:cubicBezTo>
                    <a:cubicBezTo>
                      <a:pt x="5267" y="40"/>
                      <a:pt x="5043" y="1"/>
                      <a:pt x="48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rot="-5400000">
                <a:off x="7097790" y="4548927"/>
                <a:ext cx="395700" cy="395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08"/>
        <p:cNvGrpSpPr/>
        <p:nvPr/>
      </p:nvGrpSpPr>
      <p:grpSpPr>
        <a:xfrm>
          <a:off x="0" y="0"/>
          <a:ext cx="0" cy="0"/>
          <a:chOff x="0" y="0"/>
          <a:chExt cx="0" cy="0"/>
        </a:xfrm>
      </p:grpSpPr>
      <p:sp>
        <p:nvSpPr>
          <p:cNvPr id="209" name="Google Shape;209;p26"/>
          <p:cNvSpPr txBox="1">
            <a:spLocks noGrp="1"/>
          </p:cNvSpPr>
          <p:nvPr>
            <p:ph type="title"/>
          </p:nvPr>
        </p:nvSpPr>
        <p:spPr>
          <a:xfrm>
            <a:off x="4044825" y="445025"/>
            <a:ext cx="43791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10" name="Google Shape;210;p26"/>
          <p:cNvSpPr txBox="1">
            <a:spLocks noGrp="1"/>
          </p:cNvSpPr>
          <p:nvPr>
            <p:ph type="subTitle" idx="1"/>
          </p:nvPr>
        </p:nvSpPr>
        <p:spPr>
          <a:xfrm>
            <a:off x="4044837" y="2189054"/>
            <a:ext cx="2062200" cy="665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 name="Google Shape;211;p26"/>
          <p:cNvSpPr txBox="1">
            <a:spLocks noGrp="1"/>
          </p:cNvSpPr>
          <p:nvPr>
            <p:ph type="subTitle" idx="2"/>
          </p:nvPr>
        </p:nvSpPr>
        <p:spPr>
          <a:xfrm>
            <a:off x="6361812" y="2189054"/>
            <a:ext cx="2062200" cy="665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2" name="Google Shape;212;p26"/>
          <p:cNvSpPr txBox="1">
            <a:spLocks noGrp="1"/>
          </p:cNvSpPr>
          <p:nvPr>
            <p:ph type="subTitle" idx="3"/>
          </p:nvPr>
        </p:nvSpPr>
        <p:spPr>
          <a:xfrm>
            <a:off x="4044837" y="3603329"/>
            <a:ext cx="2062200" cy="665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3" name="Google Shape;213;p26"/>
          <p:cNvSpPr txBox="1">
            <a:spLocks noGrp="1"/>
          </p:cNvSpPr>
          <p:nvPr>
            <p:ph type="subTitle" idx="4"/>
          </p:nvPr>
        </p:nvSpPr>
        <p:spPr>
          <a:xfrm>
            <a:off x="6361812" y="3603329"/>
            <a:ext cx="2062200" cy="665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26"/>
          <p:cNvSpPr txBox="1">
            <a:spLocks noGrp="1"/>
          </p:cNvSpPr>
          <p:nvPr>
            <p:ph type="subTitle" idx="5"/>
          </p:nvPr>
        </p:nvSpPr>
        <p:spPr>
          <a:xfrm>
            <a:off x="4044825" y="1815375"/>
            <a:ext cx="2062200" cy="462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Font typeface="DM Sans"/>
              <a:buNone/>
              <a:defRPr sz="2200" b="1">
                <a:solidFill>
                  <a:schemeClr val="dk1"/>
                </a:solidFill>
                <a:latin typeface="Lato"/>
                <a:ea typeface="Lato"/>
                <a:cs typeface="Lato"/>
                <a:sym typeface="Lato"/>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15" name="Google Shape;215;p26"/>
          <p:cNvSpPr txBox="1">
            <a:spLocks noGrp="1"/>
          </p:cNvSpPr>
          <p:nvPr>
            <p:ph type="subTitle" idx="6"/>
          </p:nvPr>
        </p:nvSpPr>
        <p:spPr>
          <a:xfrm>
            <a:off x="4044825" y="3229800"/>
            <a:ext cx="2062200" cy="462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Font typeface="DM Sans"/>
              <a:buNone/>
              <a:defRPr sz="2200" b="1">
                <a:solidFill>
                  <a:schemeClr val="dk1"/>
                </a:solidFill>
                <a:latin typeface="Lato"/>
                <a:ea typeface="Lato"/>
                <a:cs typeface="Lato"/>
                <a:sym typeface="Lato"/>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16" name="Google Shape;216;p26"/>
          <p:cNvSpPr txBox="1">
            <a:spLocks noGrp="1"/>
          </p:cNvSpPr>
          <p:nvPr>
            <p:ph type="subTitle" idx="7"/>
          </p:nvPr>
        </p:nvSpPr>
        <p:spPr>
          <a:xfrm>
            <a:off x="6361797" y="1815375"/>
            <a:ext cx="2062200" cy="462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Font typeface="DM Sans"/>
              <a:buNone/>
              <a:defRPr sz="2200" b="1">
                <a:solidFill>
                  <a:schemeClr val="dk1"/>
                </a:solidFill>
                <a:latin typeface="Lato"/>
                <a:ea typeface="Lato"/>
                <a:cs typeface="Lato"/>
                <a:sym typeface="Lato"/>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17" name="Google Shape;217;p26"/>
          <p:cNvSpPr txBox="1">
            <a:spLocks noGrp="1"/>
          </p:cNvSpPr>
          <p:nvPr>
            <p:ph type="subTitle" idx="8"/>
          </p:nvPr>
        </p:nvSpPr>
        <p:spPr>
          <a:xfrm>
            <a:off x="6361797" y="3229800"/>
            <a:ext cx="2062200" cy="462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Font typeface="DM Sans"/>
              <a:buNone/>
              <a:defRPr sz="2200" b="1">
                <a:solidFill>
                  <a:schemeClr val="dk1"/>
                </a:solidFill>
                <a:latin typeface="Lato"/>
                <a:ea typeface="Lato"/>
                <a:cs typeface="Lato"/>
                <a:sym typeface="Lato"/>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18" name="Google Shape;218;p26"/>
          <p:cNvSpPr/>
          <p:nvPr/>
        </p:nvSpPr>
        <p:spPr>
          <a:xfrm flipH="1">
            <a:off x="8477241" y="-639075"/>
            <a:ext cx="666759" cy="2417947"/>
          </a:xfrm>
          <a:custGeom>
            <a:avLst/>
            <a:gdLst/>
            <a:ahLst/>
            <a:cxnLst/>
            <a:rect l="l" t="t" r="r" b="b"/>
            <a:pathLst>
              <a:path w="9013" h="19015" extrusionOk="0">
                <a:moveTo>
                  <a:pt x="0" y="1"/>
                </a:moveTo>
                <a:lnTo>
                  <a:pt x="0" y="19015"/>
                </a:lnTo>
                <a:cubicBezTo>
                  <a:pt x="1022" y="18385"/>
                  <a:pt x="2061" y="17788"/>
                  <a:pt x="3054" y="17119"/>
                </a:cubicBezTo>
                <a:cubicBezTo>
                  <a:pt x="3879" y="16561"/>
                  <a:pt x="4666" y="15953"/>
                  <a:pt x="5368" y="15244"/>
                </a:cubicBezTo>
                <a:cubicBezTo>
                  <a:pt x="6044" y="14557"/>
                  <a:pt x="6631" y="13780"/>
                  <a:pt x="7142" y="12963"/>
                </a:cubicBezTo>
                <a:cubicBezTo>
                  <a:pt x="8160" y="11348"/>
                  <a:pt x="9012" y="9362"/>
                  <a:pt x="8523" y="7423"/>
                </a:cubicBezTo>
                <a:cubicBezTo>
                  <a:pt x="8059" y="5588"/>
                  <a:pt x="6530" y="4239"/>
                  <a:pt x="5019" y="3224"/>
                </a:cubicBezTo>
                <a:cubicBezTo>
                  <a:pt x="4040" y="2566"/>
                  <a:pt x="3044" y="1932"/>
                  <a:pt x="2054" y="1289"/>
                </a:cubicBezTo>
                <a:cubicBezTo>
                  <a:pt x="1378" y="850"/>
                  <a:pt x="694" y="414"/>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7713450" y="4416579"/>
            <a:ext cx="3922582" cy="3368683"/>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20"/>
        <p:cNvGrpSpPr/>
        <p:nvPr/>
      </p:nvGrpSpPr>
      <p:grpSpPr>
        <a:xfrm>
          <a:off x="0" y="0"/>
          <a:ext cx="0" cy="0"/>
          <a:chOff x="0" y="0"/>
          <a:chExt cx="0" cy="0"/>
        </a:xfrm>
      </p:grpSpPr>
      <p:sp>
        <p:nvSpPr>
          <p:cNvPr id="221" name="Google Shape;221;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22" name="Google Shape;222;p27"/>
          <p:cNvSpPr txBox="1">
            <a:spLocks noGrp="1"/>
          </p:cNvSpPr>
          <p:nvPr>
            <p:ph type="subTitle" idx="1"/>
          </p:nvPr>
        </p:nvSpPr>
        <p:spPr>
          <a:xfrm>
            <a:off x="1071300" y="1978025"/>
            <a:ext cx="1978200" cy="84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3" name="Google Shape;223;p27"/>
          <p:cNvSpPr txBox="1">
            <a:spLocks noGrp="1"/>
          </p:cNvSpPr>
          <p:nvPr>
            <p:ph type="subTitle" idx="2"/>
          </p:nvPr>
        </p:nvSpPr>
        <p:spPr>
          <a:xfrm>
            <a:off x="3582900" y="1978025"/>
            <a:ext cx="1978200" cy="84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4" name="Google Shape;224;p27"/>
          <p:cNvSpPr txBox="1">
            <a:spLocks noGrp="1"/>
          </p:cNvSpPr>
          <p:nvPr>
            <p:ph type="subTitle" idx="3"/>
          </p:nvPr>
        </p:nvSpPr>
        <p:spPr>
          <a:xfrm>
            <a:off x="1071300" y="3603888"/>
            <a:ext cx="1978200" cy="84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5" name="Google Shape;225;p27"/>
          <p:cNvSpPr txBox="1">
            <a:spLocks noGrp="1"/>
          </p:cNvSpPr>
          <p:nvPr>
            <p:ph type="subTitle" idx="4"/>
          </p:nvPr>
        </p:nvSpPr>
        <p:spPr>
          <a:xfrm>
            <a:off x="3582900" y="3603888"/>
            <a:ext cx="1978200" cy="84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 name="Google Shape;226;p27"/>
          <p:cNvSpPr txBox="1">
            <a:spLocks noGrp="1"/>
          </p:cNvSpPr>
          <p:nvPr>
            <p:ph type="subTitle" idx="5"/>
          </p:nvPr>
        </p:nvSpPr>
        <p:spPr>
          <a:xfrm>
            <a:off x="6094500" y="1978025"/>
            <a:ext cx="1978200" cy="84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7"/>
          <p:cNvSpPr txBox="1">
            <a:spLocks noGrp="1"/>
          </p:cNvSpPr>
          <p:nvPr>
            <p:ph type="subTitle" idx="6"/>
          </p:nvPr>
        </p:nvSpPr>
        <p:spPr>
          <a:xfrm>
            <a:off x="6094500" y="3603888"/>
            <a:ext cx="1978200" cy="84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27"/>
          <p:cNvSpPr txBox="1">
            <a:spLocks noGrp="1"/>
          </p:cNvSpPr>
          <p:nvPr>
            <p:ph type="subTitle" idx="7"/>
          </p:nvPr>
        </p:nvSpPr>
        <p:spPr>
          <a:xfrm>
            <a:off x="1071302" y="1637824"/>
            <a:ext cx="1978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Lato"/>
                <a:ea typeface="Lato"/>
                <a:cs typeface="Lato"/>
                <a:sym typeface="Lato"/>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9" name="Google Shape;229;p27"/>
          <p:cNvSpPr txBox="1">
            <a:spLocks noGrp="1"/>
          </p:cNvSpPr>
          <p:nvPr>
            <p:ph type="subTitle" idx="8"/>
          </p:nvPr>
        </p:nvSpPr>
        <p:spPr>
          <a:xfrm>
            <a:off x="3582900" y="1637824"/>
            <a:ext cx="1978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Lato"/>
                <a:ea typeface="Lato"/>
                <a:cs typeface="Lato"/>
                <a:sym typeface="Lato"/>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30" name="Google Shape;230;p27"/>
          <p:cNvSpPr txBox="1">
            <a:spLocks noGrp="1"/>
          </p:cNvSpPr>
          <p:nvPr>
            <p:ph type="subTitle" idx="9"/>
          </p:nvPr>
        </p:nvSpPr>
        <p:spPr>
          <a:xfrm>
            <a:off x="6094498" y="1637824"/>
            <a:ext cx="1978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Lato"/>
                <a:ea typeface="Lato"/>
                <a:cs typeface="Lato"/>
                <a:sym typeface="Lato"/>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31" name="Google Shape;231;p27"/>
          <p:cNvSpPr txBox="1">
            <a:spLocks noGrp="1"/>
          </p:cNvSpPr>
          <p:nvPr>
            <p:ph type="subTitle" idx="13"/>
          </p:nvPr>
        </p:nvSpPr>
        <p:spPr>
          <a:xfrm>
            <a:off x="1071302" y="3263663"/>
            <a:ext cx="1978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Lato"/>
                <a:ea typeface="Lato"/>
                <a:cs typeface="Lato"/>
                <a:sym typeface="Lato"/>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32" name="Google Shape;232;p27"/>
          <p:cNvSpPr txBox="1">
            <a:spLocks noGrp="1"/>
          </p:cNvSpPr>
          <p:nvPr>
            <p:ph type="subTitle" idx="14"/>
          </p:nvPr>
        </p:nvSpPr>
        <p:spPr>
          <a:xfrm>
            <a:off x="3582900" y="3263663"/>
            <a:ext cx="1978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Lato"/>
                <a:ea typeface="Lato"/>
                <a:cs typeface="Lato"/>
                <a:sym typeface="Lato"/>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33" name="Google Shape;233;p27"/>
          <p:cNvSpPr txBox="1">
            <a:spLocks noGrp="1"/>
          </p:cNvSpPr>
          <p:nvPr>
            <p:ph type="subTitle" idx="15"/>
          </p:nvPr>
        </p:nvSpPr>
        <p:spPr>
          <a:xfrm>
            <a:off x="6094498" y="3263663"/>
            <a:ext cx="1978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Lato"/>
                <a:ea typeface="Lato"/>
                <a:cs typeface="Lato"/>
                <a:sym typeface="Lato"/>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234" name="Google Shape;234;p27"/>
          <p:cNvGrpSpPr/>
          <p:nvPr/>
        </p:nvGrpSpPr>
        <p:grpSpPr>
          <a:xfrm>
            <a:off x="5" y="581486"/>
            <a:ext cx="9143995" cy="4562014"/>
            <a:chOff x="5" y="581486"/>
            <a:chExt cx="9143995" cy="4562014"/>
          </a:xfrm>
        </p:grpSpPr>
        <p:sp>
          <p:nvSpPr>
            <p:cNvPr id="235" name="Google Shape;235;p27"/>
            <p:cNvSpPr/>
            <p:nvPr/>
          </p:nvSpPr>
          <p:spPr>
            <a:xfrm rot="5400000">
              <a:off x="-1328759" y="1910250"/>
              <a:ext cx="3142328" cy="484800"/>
            </a:xfrm>
            <a:custGeom>
              <a:avLst/>
              <a:gdLst/>
              <a:ahLst/>
              <a:cxnLst/>
              <a:rect l="l" t="t" r="r" b="b"/>
              <a:pathLst>
                <a:path w="17748" h="5136" extrusionOk="0">
                  <a:moveTo>
                    <a:pt x="4819" y="1"/>
                  </a:moveTo>
                  <a:cubicBezTo>
                    <a:pt x="4695" y="1"/>
                    <a:pt x="4571" y="13"/>
                    <a:pt x="4447" y="37"/>
                  </a:cubicBezTo>
                  <a:cubicBezTo>
                    <a:pt x="4008" y="123"/>
                    <a:pt x="3588" y="325"/>
                    <a:pt x="3206" y="551"/>
                  </a:cubicBezTo>
                  <a:cubicBezTo>
                    <a:pt x="2814" y="789"/>
                    <a:pt x="2457" y="1077"/>
                    <a:pt x="2138" y="1405"/>
                  </a:cubicBezTo>
                  <a:cubicBezTo>
                    <a:pt x="1469" y="2084"/>
                    <a:pt x="957" y="2904"/>
                    <a:pt x="551" y="3761"/>
                  </a:cubicBezTo>
                  <a:cubicBezTo>
                    <a:pt x="338" y="4207"/>
                    <a:pt x="159" y="4668"/>
                    <a:pt x="1" y="5135"/>
                  </a:cubicBezTo>
                  <a:lnTo>
                    <a:pt x="17748" y="5135"/>
                  </a:lnTo>
                  <a:cubicBezTo>
                    <a:pt x="17582" y="4538"/>
                    <a:pt x="17313" y="3977"/>
                    <a:pt x="16917" y="3498"/>
                  </a:cubicBezTo>
                  <a:cubicBezTo>
                    <a:pt x="16327" y="2793"/>
                    <a:pt x="15510" y="2322"/>
                    <a:pt x="14625" y="2092"/>
                  </a:cubicBezTo>
                  <a:cubicBezTo>
                    <a:pt x="14188" y="1978"/>
                    <a:pt x="13743" y="1929"/>
                    <a:pt x="13297" y="1929"/>
                  </a:cubicBezTo>
                  <a:cubicBezTo>
                    <a:pt x="12568" y="1929"/>
                    <a:pt x="11836" y="2061"/>
                    <a:pt x="11135" y="2257"/>
                  </a:cubicBezTo>
                  <a:cubicBezTo>
                    <a:pt x="10670" y="2389"/>
                    <a:pt x="10197" y="2511"/>
                    <a:pt x="9715" y="2511"/>
                  </a:cubicBezTo>
                  <a:cubicBezTo>
                    <a:pt x="9605" y="2511"/>
                    <a:pt x="9494" y="2505"/>
                    <a:pt x="9383" y="2491"/>
                  </a:cubicBezTo>
                  <a:cubicBezTo>
                    <a:pt x="8976" y="2437"/>
                    <a:pt x="8592" y="2282"/>
                    <a:pt x="8239" y="2077"/>
                  </a:cubicBezTo>
                  <a:cubicBezTo>
                    <a:pt x="7573" y="1685"/>
                    <a:pt x="7012" y="1102"/>
                    <a:pt x="6412" y="649"/>
                  </a:cubicBezTo>
                  <a:cubicBezTo>
                    <a:pt x="6264" y="538"/>
                    <a:pt x="6113" y="433"/>
                    <a:pt x="5954" y="339"/>
                  </a:cubicBezTo>
                  <a:cubicBezTo>
                    <a:pt x="5796" y="246"/>
                    <a:pt x="5645" y="171"/>
                    <a:pt x="5487" y="116"/>
                  </a:cubicBezTo>
                  <a:cubicBezTo>
                    <a:pt x="5267" y="40"/>
                    <a:pt x="5043" y="1"/>
                    <a:pt x="48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222725" y="1677600"/>
              <a:ext cx="395700" cy="395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rot="5400000" flipH="1">
              <a:off x="8000980" y="4000480"/>
              <a:ext cx="1247803" cy="1038237"/>
            </a:xfrm>
            <a:custGeom>
              <a:avLst/>
              <a:gdLst/>
              <a:ahLst/>
              <a:cxnLst/>
              <a:rect l="l" t="t" r="r" b="b"/>
              <a:pathLst>
                <a:path w="22965" h="15458" extrusionOk="0">
                  <a:moveTo>
                    <a:pt x="0" y="0"/>
                  </a:moveTo>
                  <a:lnTo>
                    <a:pt x="0" y="14891"/>
                  </a:lnTo>
                  <a:cubicBezTo>
                    <a:pt x="730" y="15289"/>
                    <a:pt x="1526" y="15457"/>
                    <a:pt x="2335" y="15457"/>
                  </a:cubicBezTo>
                  <a:cubicBezTo>
                    <a:pt x="3856" y="15457"/>
                    <a:pt x="5422" y="14863"/>
                    <a:pt x="6674" y="14088"/>
                  </a:cubicBezTo>
                  <a:cubicBezTo>
                    <a:pt x="7692" y="13462"/>
                    <a:pt x="8592" y="12656"/>
                    <a:pt x="9243" y="11645"/>
                  </a:cubicBezTo>
                  <a:cubicBezTo>
                    <a:pt x="9887" y="10639"/>
                    <a:pt x="10300" y="9516"/>
                    <a:pt x="10689" y="8389"/>
                  </a:cubicBezTo>
                  <a:cubicBezTo>
                    <a:pt x="11494" y="6066"/>
                    <a:pt x="12351" y="3497"/>
                    <a:pt x="14599" y="2166"/>
                  </a:cubicBezTo>
                  <a:cubicBezTo>
                    <a:pt x="15750" y="1486"/>
                    <a:pt x="17078" y="1374"/>
                    <a:pt x="18380" y="1302"/>
                  </a:cubicBezTo>
                  <a:cubicBezTo>
                    <a:pt x="19626" y="1230"/>
                    <a:pt x="20949" y="1194"/>
                    <a:pt x="22083" y="611"/>
                  </a:cubicBezTo>
                  <a:cubicBezTo>
                    <a:pt x="22407" y="446"/>
                    <a:pt x="22701" y="241"/>
                    <a:pt x="229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27"/>
          <p:cNvSpPr/>
          <p:nvPr/>
        </p:nvSpPr>
        <p:spPr>
          <a:xfrm>
            <a:off x="8430775" y="4"/>
            <a:ext cx="3922582" cy="3368683"/>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39"/>
        <p:cNvGrpSpPr/>
        <p:nvPr/>
      </p:nvGrpSpPr>
      <p:grpSpPr>
        <a:xfrm>
          <a:off x="0" y="0"/>
          <a:ext cx="0" cy="0"/>
          <a:chOff x="0" y="0"/>
          <a:chExt cx="0" cy="0"/>
        </a:xfrm>
      </p:grpSpPr>
      <p:sp>
        <p:nvSpPr>
          <p:cNvPr id="240" name="Google Shape;240;p28"/>
          <p:cNvSpPr txBox="1">
            <a:spLocks noGrp="1"/>
          </p:cNvSpPr>
          <p:nvPr>
            <p:ph type="title" hasCustomPrompt="1"/>
          </p:nvPr>
        </p:nvSpPr>
        <p:spPr>
          <a:xfrm>
            <a:off x="713225" y="638350"/>
            <a:ext cx="40563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1" name="Google Shape;241;p28"/>
          <p:cNvSpPr txBox="1">
            <a:spLocks noGrp="1"/>
          </p:cNvSpPr>
          <p:nvPr>
            <p:ph type="subTitle" idx="1"/>
          </p:nvPr>
        </p:nvSpPr>
        <p:spPr>
          <a:xfrm>
            <a:off x="713225" y="1311342"/>
            <a:ext cx="4056300" cy="345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42" name="Google Shape;242;p28"/>
          <p:cNvSpPr txBox="1">
            <a:spLocks noGrp="1"/>
          </p:cNvSpPr>
          <p:nvPr>
            <p:ph type="title" idx="2" hasCustomPrompt="1"/>
          </p:nvPr>
        </p:nvSpPr>
        <p:spPr>
          <a:xfrm>
            <a:off x="713225" y="2037962"/>
            <a:ext cx="40563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3" name="Google Shape;243;p28"/>
          <p:cNvSpPr txBox="1">
            <a:spLocks noGrp="1"/>
          </p:cNvSpPr>
          <p:nvPr>
            <p:ph type="subTitle" idx="3"/>
          </p:nvPr>
        </p:nvSpPr>
        <p:spPr>
          <a:xfrm>
            <a:off x="713225" y="2710975"/>
            <a:ext cx="4056300" cy="345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44" name="Google Shape;244;p28"/>
          <p:cNvSpPr txBox="1">
            <a:spLocks noGrp="1"/>
          </p:cNvSpPr>
          <p:nvPr>
            <p:ph type="title" idx="4" hasCustomPrompt="1"/>
          </p:nvPr>
        </p:nvSpPr>
        <p:spPr>
          <a:xfrm>
            <a:off x="713225" y="3437549"/>
            <a:ext cx="40563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5" name="Google Shape;245;p28"/>
          <p:cNvSpPr txBox="1">
            <a:spLocks noGrp="1"/>
          </p:cNvSpPr>
          <p:nvPr>
            <p:ph type="subTitle" idx="5"/>
          </p:nvPr>
        </p:nvSpPr>
        <p:spPr>
          <a:xfrm>
            <a:off x="713225" y="4110573"/>
            <a:ext cx="4056300" cy="345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46" name="Google Shape;246;p28"/>
          <p:cNvSpPr/>
          <p:nvPr/>
        </p:nvSpPr>
        <p:spPr>
          <a:xfrm>
            <a:off x="-1544750" y="4189050"/>
            <a:ext cx="3494036" cy="2300917"/>
          </a:xfrm>
          <a:custGeom>
            <a:avLst/>
            <a:gdLst/>
            <a:ahLst/>
            <a:cxnLst/>
            <a:rect l="l" t="t" r="r" b="b"/>
            <a:pathLst>
              <a:path w="11187" h="7367" extrusionOk="0">
                <a:moveTo>
                  <a:pt x="4164" y="0"/>
                </a:moveTo>
                <a:cubicBezTo>
                  <a:pt x="3316" y="0"/>
                  <a:pt x="2256" y="570"/>
                  <a:pt x="1303" y="2750"/>
                </a:cubicBezTo>
                <a:cubicBezTo>
                  <a:pt x="1" y="5722"/>
                  <a:pt x="2244" y="7366"/>
                  <a:pt x="4825" y="7366"/>
                </a:cubicBezTo>
                <a:cubicBezTo>
                  <a:pt x="6207" y="7366"/>
                  <a:pt x="7687" y="6894"/>
                  <a:pt x="8769" y="5901"/>
                </a:cubicBezTo>
                <a:cubicBezTo>
                  <a:pt x="11186" y="3678"/>
                  <a:pt x="8009" y="1750"/>
                  <a:pt x="6491" y="1005"/>
                </a:cubicBezTo>
                <a:cubicBezTo>
                  <a:pt x="6099" y="814"/>
                  <a:pt x="5721" y="595"/>
                  <a:pt x="5350" y="364"/>
                </a:cubicBezTo>
                <a:cubicBezTo>
                  <a:pt x="5064" y="186"/>
                  <a:pt x="4649" y="0"/>
                  <a:pt x="41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rot="6017970">
            <a:off x="-3094814" y="-661552"/>
            <a:ext cx="3922591" cy="3368691"/>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65"/>
        <p:cNvGrpSpPr/>
        <p:nvPr/>
      </p:nvGrpSpPr>
      <p:grpSpPr>
        <a:xfrm>
          <a:off x="0" y="0"/>
          <a:ext cx="0" cy="0"/>
          <a:chOff x="0" y="0"/>
          <a:chExt cx="0" cy="0"/>
        </a:xfrm>
      </p:grpSpPr>
      <p:sp>
        <p:nvSpPr>
          <p:cNvPr id="266" name="Google Shape;266;p30"/>
          <p:cNvSpPr txBox="1">
            <a:spLocks noGrp="1"/>
          </p:cNvSpPr>
          <p:nvPr>
            <p:ph type="title"/>
          </p:nvPr>
        </p:nvSpPr>
        <p:spPr>
          <a:xfrm>
            <a:off x="3971525" y="694000"/>
            <a:ext cx="4459500" cy="910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300"/>
              <a:buNone/>
              <a:defRPr sz="60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67" name="Google Shape;267;p30"/>
          <p:cNvSpPr txBox="1">
            <a:spLocks noGrp="1"/>
          </p:cNvSpPr>
          <p:nvPr>
            <p:ph type="subTitle" idx="1"/>
          </p:nvPr>
        </p:nvSpPr>
        <p:spPr>
          <a:xfrm>
            <a:off x="3971525" y="1694148"/>
            <a:ext cx="4459500" cy="1203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30"/>
          <p:cNvSpPr/>
          <p:nvPr/>
        </p:nvSpPr>
        <p:spPr>
          <a:xfrm>
            <a:off x="7954202" y="1"/>
            <a:ext cx="1189799" cy="1567250"/>
          </a:xfrm>
          <a:custGeom>
            <a:avLst/>
            <a:gdLst/>
            <a:ahLst/>
            <a:cxnLst/>
            <a:rect l="l" t="t" r="r" b="b"/>
            <a:pathLst>
              <a:path w="7042" h="9276" extrusionOk="0">
                <a:moveTo>
                  <a:pt x="1" y="1"/>
                </a:moveTo>
                <a:cubicBezTo>
                  <a:pt x="116" y="814"/>
                  <a:pt x="544" y="1555"/>
                  <a:pt x="1094" y="2166"/>
                </a:cubicBezTo>
                <a:cubicBezTo>
                  <a:pt x="1450" y="2555"/>
                  <a:pt x="1857" y="2861"/>
                  <a:pt x="2314" y="3120"/>
                </a:cubicBezTo>
                <a:cubicBezTo>
                  <a:pt x="2778" y="3386"/>
                  <a:pt x="3260" y="3609"/>
                  <a:pt x="3720" y="3886"/>
                </a:cubicBezTo>
                <a:cubicBezTo>
                  <a:pt x="4170" y="4152"/>
                  <a:pt x="4587" y="4466"/>
                  <a:pt x="4890" y="4897"/>
                </a:cubicBezTo>
                <a:cubicBezTo>
                  <a:pt x="5145" y="5258"/>
                  <a:pt x="5289" y="5675"/>
                  <a:pt x="5390" y="6103"/>
                </a:cubicBezTo>
                <a:cubicBezTo>
                  <a:pt x="5592" y="6955"/>
                  <a:pt x="5685" y="7865"/>
                  <a:pt x="6206" y="8603"/>
                </a:cubicBezTo>
                <a:cubicBezTo>
                  <a:pt x="6408" y="8891"/>
                  <a:pt x="6692" y="9143"/>
                  <a:pt x="7013" y="9265"/>
                </a:cubicBezTo>
                <a:cubicBezTo>
                  <a:pt x="7023" y="9268"/>
                  <a:pt x="7030" y="9273"/>
                  <a:pt x="7041" y="9276"/>
                </a:cubicBezTo>
                <a:lnTo>
                  <a:pt x="70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rot="-4279404">
            <a:off x="4085679" y="-2957230"/>
            <a:ext cx="3922572" cy="3368674"/>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30"/>
          <p:cNvGrpSpPr/>
          <p:nvPr/>
        </p:nvGrpSpPr>
        <p:grpSpPr>
          <a:xfrm rot="-2700000">
            <a:off x="8327828" y="3887114"/>
            <a:ext cx="1454433" cy="1280500"/>
            <a:chOff x="5917100" y="2092158"/>
            <a:chExt cx="1102175" cy="970367"/>
          </a:xfrm>
        </p:grpSpPr>
        <p:sp>
          <p:nvSpPr>
            <p:cNvPr id="271" name="Google Shape;271;p30"/>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0"/>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 name="Google Shape;277;p30"/>
          <p:cNvSpPr txBox="1"/>
          <p:nvPr/>
        </p:nvSpPr>
        <p:spPr>
          <a:xfrm>
            <a:off x="3971525" y="3758375"/>
            <a:ext cx="4459500" cy="292200"/>
          </a:xfrm>
          <a:prstGeom prst="rect">
            <a:avLst/>
          </a:prstGeom>
          <a:noFill/>
          <a:ln>
            <a:noFill/>
          </a:ln>
        </p:spPr>
        <p:txBody>
          <a:bodyPr spcFirstLastPara="1" wrap="square" lIns="91425" tIns="91425" rIns="91425" bIns="91425" anchor="ctr" anchorCtr="0">
            <a:noAutofit/>
          </a:bodyPr>
          <a:lstStyle/>
          <a:p>
            <a:pPr marL="0" marR="0" lvl="0" indent="0" algn="r" rtl="0">
              <a:lnSpc>
                <a:spcPct val="115000"/>
              </a:lnSpc>
              <a:spcBef>
                <a:spcPts val="0"/>
              </a:spcBef>
              <a:spcAft>
                <a:spcPts val="0"/>
              </a:spcAft>
              <a:buNone/>
            </a:pPr>
            <a:r>
              <a:rPr lang="en" sz="1000">
                <a:solidFill>
                  <a:schemeClr val="dk1"/>
                </a:solidFill>
                <a:latin typeface="Be Vietnam Pro"/>
                <a:ea typeface="Be Vietnam Pro"/>
                <a:cs typeface="Be Vietnam Pro"/>
                <a:sym typeface="Be Vietnam Pro"/>
              </a:rPr>
              <a:t>CREDITS: This presentation template was created by </a:t>
            </a:r>
            <a:r>
              <a:rPr lang="en" sz="1000" b="1" u="sng">
                <a:solidFill>
                  <a:schemeClr val="dk1"/>
                </a:solidFill>
                <a:latin typeface="Be Vietnam Pro"/>
                <a:ea typeface="Be Vietnam Pro"/>
                <a:cs typeface="Be Vietnam Pro"/>
                <a:sym typeface="Be Vietnam Pro"/>
                <a:hlinkClick r:id="rId2">
                  <a:extLst>
                    <a:ext uri="{A12FA001-AC4F-418D-AE19-62706E023703}">
                      <ahyp:hlinkClr xmlns:ahyp="http://schemas.microsoft.com/office/drawing/2018/hyperlinkcolor" val="tx"/>
                    </a:ext>
                  </a:extLst>
                </a:hlinkClick>
              </a:rPr>
              <a:t>Slidesgo</a:t>
            </a:r>
            <a:r>
              <a:rPr lang="en" sz="1000">
                <a:solidFill>
                  <a:schemeClr val="dk1"/>
                </a:solidFill>
                <a:latin typeface="Be Vietnam Pro"/>
                <a:ea typeface="Be Vietnam Pro"/>
                <a:cs typeface="Be Vietnam Pro"/>
                <a:sym typeface="Be Vietnam Pro"/>
              </a:rPr>
              <a:t>, and includes icons by </a:t>
            </a:r>
            <a:r>
              <a:rPr lang="en" sz="1000" b="1" u="sng">
                <a:solidFill>
                  <a:schemeClr val="dk1"/>
                </a:solidFill>
                <a:latin typeface="Be Vietnam Pro"/>
                <a:ea typeface="Be Vietnam Pro"/>
                <a:cs typeface="Be Vietnam Pro"/>
                <a:sym typeface="Be Vietnam Pro"/>
                <a:hlinkClick r:id="rId3">
                  <a:extLst>
                    <a:ext uri="{A12FA001-AC4F-418D-AE19-62706E023703}">
                      <ahyp:hlinkClr xmlns:ahyp="http://schemas.microsoft.com/office/drawing/2018/hyperlinkcolor" val="tx"/>
                    </a:ext>
                  </a:extLst>
                </a:hlinkClick>
              </a:rPr>
              <a:t>Flaticon</a:t>
            </a:r>
            <a:r>
              <a:rPr lang="en" sz="1000">
                <a:solidFill>
                  <a:schemeClr val="dk1"/>
                </a:solidFill>
                <a:latin typeface="Be Vietnam Pro"/>
                <a:ea typeface="Be Vietnam Pro"/>
                <a:cs typeface="Be Vietnam Pro"/>
                <a:sym typeface="Be Vietnam Pro"/>
              </a:rPr>
              <a:t> and infographics &amp; images by </a:t>
            </a:r>
            <a:r>
              <a:rPr lang="en" sz="1000" b="1" u="sng">
                <a:solidFill>
                  <a:schemeClr val="dk1"/>
                </a:solidFill>
                <a:latin typeface="Be Vietnam Pro"/>
                <a:ea typeface="Be Vietnam Pro"/>
                <a:cs typeface="Be Vietnam Pro"/>
                <a:sym typeface="Be Vietnam Pro"/>
                <a:hlinkClick r:id="rId4">
                  <a:extLst>
                    <a:ext uri="{A12FA001-AC4F-418D-AE19-62706E023703}">
                      <ahyp:hlinkClr xmlns:ahyp="http://schemas.microsoft.com/office/drawing/2018/hyperlinkcolor" val="tx"/>
                    </a:ext>
                  </a:extLst>
                </a:hlinkClick>
              </a:rPr>
              <a:t>Freepik</a:t>
            </a:r>
            <a:endParaRPr sz="1000" b="1" u="sng">
              <a:solidFill>
                <a:schemeClr val="dk1"/>
              </a:solidFill>
              <a:latin typeface="Be Vietnam Pro"/>
              <a:ea typeface="Be Vietnam Pro"/>
              <a:cs typeface="Be Vietnam Pro"/>
              <a:sym typeface="Be Vietnam Pr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78"/>
        <p:cNvGrpSpPr/>
        <p:nvPr/>
      </p:nvGrpSpPr>
      <p:grpSpPr>
        <a:xfrm>
          <a:off x="0" y="0"/>
          <a:ext cx="0" cy="0"/>
          <a:chOff x="0" y="0"/>
          <a:chExt cx="0" cy="0"/>
        </a:xfrm>
      </p:grpSpPr>
      <p:grpSp>
        <p:nvGrpSpPr>
          <p:cNvPr id="279" name="Google Shape;279;p31"/>
          <p:cNvGrpSpPr/>
          <p:nvPr/>
        </p:nvGrpSpPr>
        <p:grpSpPr>
          <a:xfrm rot="-3841284">
            <a:off x="31098" y="3763536"/>
            <a:ext cx="1454351" cy="1280427"/>
            <a:chOff x="5917100" y="2092158"/>
            <a:chExt cx="1102175" cy="970367"/>
          </a:xfrm>
        </p:grpSpPr>
        <p:sp>
          <p:nvSpPr>
            <p:cNvPr id="280" name="Google Shape;280;p31"/>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31"/>
          <p:cNvGrpSpPr/>
          <p:nvPr/>
        </p:nvGrpSpPr>
        <p:grpSpPr>
          <a:xfrm>
            <a:off x="-76205" y="-76198"/>
            <a:ext cx="1818296" cy="2255930"/>
            <a:chOff x="-76205" y="-76198"/>
            <a:chExt cx="1818296" cy="2255930"/>
          </a:xfrm>
        </p:grpSpPr>
        <p:sp>
          <p:nvSpPr>
            <p:cNvPr id="287" name="Google Shape;287;p31"/>
            <p:cNvSpPr/>
            <p:nvPr/>
          </p:nvSpPr>
          <p:spPr>
            <a:xfrm>
              <a:off x="-76205" y="-76198"/>
              <a:ext cx="1818296" cy="2255930"/>
            </a:xfrm>
            <a:custGeom>
              <a:avLst/>
              <a:gdLst/>
              <a:ahLst/>
              <a:cxnLst/>
              <a:rect l="l" t="t" r="r" b="b"/>
              <a:pathLst>
                <a:path w="20742" h="25735" extrusionOk="0">
                  <a:moveTo>
                    <a:pt x="0" y="1"/>
                  </a:moveTo>
                  <a:lnTo>
                    <a:pt x="0" y="25735"/>
                  </a:lnTo>
                  <a:cubicBezTo>
                    <a:pt x="1403" y="25595"/>
                    <a:pt x="2789" y="25253"/>
                    <a:pt x="4116" y="24760"/>
                  </a:cubicBezTo>
                  <a:cubicBezTo>
                    <a:pt x="6092" y="24026"/>
                    <a:pt x="7952" y="22940"/>
                    <a:pt x="9560" y="21576"/>
                  </a:cubicBezTo>
                  <a:cubicBezTo>
                    <a:pt x="11067" y="20295"/>
                    <a:pt x="12377" y="18762"/>
                    <a:pt x="13297" y="17007"/>
                  </a:cubicBezTo>
                  <a:cubicBezTo>
                    <a:pt x="13712" y="16222"/>
                    <a:pt x="14082" y="15337"/>
                    <a:pt x="14139" y="14463"/>
                  </a:cubicBezTo>
                  <a:cubicBezTo>
                    <a:pt x="14197" y="13653"/>
                    <a:pt x="13956" y="12888"/>
                    <a:pt x="13229" y="12434"/>
                  </a:cubicBezTo>
                  <a:cubicBezTo>
                    <a:pt x="12510" y="11984"/>
                    <a:pt x="11546" y="11952"/>
                    <a:pt x="10711" y="11815"/>
                  </a:cubicBezTo>
                  <a:cubicBezTo>
                    <a:pt x="9042" y="11549"/>
                    <a:pt x="7110" y="10186"/>
                    <a:pt x="10851" y="8937"/>
                  </a:cubicBezTo>
                  <a:cubicBezTo>
                    <a:pt x="11208" y="8818"/>
                    <a:pt x="11578" y="8736"/>
                    <a:pt x="11927" y="8588"/>
                  </a:cubicBezTo>
                  <a:cubicBezTo>
                    <a:pt x="12374" y="8401"/>
                    <a:pt x="12819" y="8214"/>
                    <a:pt x="13262" y="8019"/>
                  </a:cubicBezTo>
                  <a:cubicBezTo>
                    <a:pt x="14924" y="7297"/>
                    <a:pt x="16575" y="6440"/>
                    <a:pt x="17907" y="5228"/>
                  </a:cubicBezTo>
                  <a:cubicBezTo>
                    <a:pt x="18893" y="4325"/>
                    <a:pt x="19716" y="3224"/>
                    <a:pt x="20234" y="2005"/>
                  </a:cubicBezTo>
                  <a:cubicBezTo>
                    <a:pt x="20349" y="1727"/>
                    <a:pt x="20461" y="1407"/>
                    <a:pt x="20547" y="1101"/>
                  </a:cubicBezTo>
                  <a:cubicBezTo>
                    <a:pt x="20623" y="817"/>
                    <a:pt x="20695" y="469"/>
                    <a:pt x="20723" y="223"/>
                  </a:cubicBezTo>
                  <a:cubicBezTo>
                    <a:pt x="20731" y="148"/>
                    <a:pt x="20738" y="76"/>
                    <a:pt x="207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463125" y="1706175"/>
              <a:ext cx="395700" cy="395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89"/>
        <p:cNvGrpSpPr/>
        <p:nvPr/>
      </p:nvGrpSpPr>
      <p:grpSpPr>
        <a:xfrm>
          <a:off x="0" y="0"/>
          <a:ext cx="0" cy="0"/>
          <a:chOff x="0" y="0"/>
          <a:chExt cx="0" cy="0"/>
        </a:xfrm>
      </p:grpSpPr>
      <p:sp>
        <p:nvSpPr>
          <p:cNvPr id="290" name="Google Shape;290;p32"/>
          <p:cNvSpPr/>
          <p:nvPr/>
        </p:nvSpPr>
        <p:spPr>
          <a:xfrm>
            <a:off x="8075500" y="3152325"/>
            <a:ext cx="3494036" cy="2300917"/>
          </a:xfrm>
          <a:custGeom>
            <a:avLst/>
            <a:gdLst/>
            <a:ahLst/>
            <a:cxnLst/>
            <a:rect l="l" t="t" r="r" b="b"/>
            <a:pathLst>
              <a:path w="11187" h="7367" extrusionOk="0">
                <a:moveTo>
                  <a:pt x="4164" y="0"/>
                </a:moveTo>
                <a:cubicBezTo>
                  <a:pt x="3316" y="0"/>
                  <a:pt x="2256" y="570"/>
                  <a:pt x="1303" y="2750"/>
                </a:cubicBezTo>
                <a:cubicBezTo>
                  <a:pt x="1" y="5722"/>
                  <a:pt x="2244" y="7366"/>
                  <a:pt x="4825" y="7366"/>
                </a:cubicBezTo>
                <a:cubicBezTo>
                  <a:pt x="6207" y="7366"/>
                  <a:pt x="7687" y="6894"/>
                  <a:pt x="8769" y="5901"/>
                </a:cubicBezTo>
                <a:cubicBezTo>
                  <a:pt x="11186" y="3678"/>
                  <a:pt x="8009" y="1750"/>
                  <a:pt x="6491" y="1005"/>
                </a:cubicBezTo>
                <a:cubicBezTo>
                  <a:pt x="6099" y="814"/>
                  <a:pt x="5721" y="595"/>
                  <a:pt x="5350" y="364"/>
                </a:cubicBezTo>
                <a:cubicBezTo>
                  <a:pt x="5064" y="186"/>
                  <a:pt x="4649" y="0"/>
                  <a:pt x="4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2"/>
          <p:cNvSpPr/>
          <p:nvPr/>
        </p:nvSpPr>
        <p:spPr>
          <a:xfrm>
            <a:off x="6534975" y="3273579"/>
            <a:ext cx="3922582" cy="3368683"/>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292"/>
        <p:cNvGrpSpPr/>
        <p:nvPr/>
      </p:nvGrpSpPr>
      <p:grpSpPr>
        <a:xfrm>
          <a:off x="0" y="0"/>
          <a:ext cx="0" cy="0"/>
          <a:chOff x="0" y="0"/>
          <a:chExt cx="0" cy="0"/>
        </a:xfrm>
      </p:grpSpPr>
      <p:grpSp>
        <p:nvGrpSpPr>
          <p:cNvPr id="293" name="Google Shape;293;p33"/>
          <p:cNvGrpSpPr/>
          <p:nvPr/>
        </p:nvGrpSpPr>
        <p:grpSpPr>
          <a:xfrm>
            <a:off x="2794889" y="-133343"/>
            <a:ext cx="3554222" cy="1347930"/>
            <a:chOff x="2472250" y="-133343"/>
            <a:chExt cx="3554222" cy="1347930"/>
          </a:xfrm>
        </p:grpSpPr>
        <p:sp>
          <p:nvSpPr>
            <p:cNvPr id="294" name="Google Shape;294;p33"/>
            <p:cNvSpPr/>
            <p:nvPr/>
          </p:nvSpPr>
          <p:spPr>
            <a:xfrm>
              <a:off x="2472250" y="-133343"/>
              <a:ext cx="3554222" cy="1170202"/>
            </a:xfrm>
            <a:custGeom>
              <a:avLst/>
              <a:gdLst/>
              <a:ahLst/>
              <a:cxnLst/>
              <a:rect l="l" t="t" r="r" b="b"/>
              <a:pathLst>
                <a:path w="8887" h="2926" extrusionOk="0">
                  <a:moveTo>
                    <a:pt x="0" y="0"/>
                  </a:moveTo>
                  <a:cubicBezTo>
                    <a:pt x="136" y="716"/>
                    <a:pt x="370" y="1447"/>
                    <a:pt x="838" y="2018"/>
                  </a:cubicBezTo>
                  <a:cubicBezTo>
                    <a:pt x="1086" y="2324"/>
                    <a:pt x="1396" y="2569"/>
                    <a:pt x="1755" y="2734"/>
                  </a:cubicBezTo>
                  <a:cubicBezTo>
                    <a:pt x="1946" y="2825"/>
                    <a:pt x="2155" y="2896"/>
                    <a:pt x="2368" y="2918"/>
                  </a:cubicBezTo>
                  <a:cubicBezTo>
                    <a:pt x="2416" y="2923"/>
                    <a:pt x="2465" y="2925"/>
                    <a:pt x="2513" y="2925"/>
                  </a:cubicBezTo>
                  <a:cubicBezTo>
                    <a:pt x="2679" y="2925"/>
                    <a:pt x="2843" y="2898"/>
                    <a:pt x="3004" y="2853"/>
                  </a:cubicBezTo>
                  <a:cubicBezTo>
                    <a:pt x="3436" y="2731"/>
                    <a:pt x="3828" y="2493"/>
                    <a:pt x="4231" y="2307"/>
                  </a:cubicBezTo>
                  <a:cubicBezTo>
                    <a:pt x="4440" y="2209"/>
                    <a:pt x="4656" y="2119"/>
                    <a:pt x="4879" y="2062"/>
                  </a:cubicBezTo>
                  <a:cubicBezTo>
                    <a:pt x="5066" y="2015"/>
                    <a:pt x="5261" y="1998"/>
                    <a:pt x="5456" y="1998"/>
                  </a:cubicBezTo>
                  <a:cubicBezTo>
                    <a:pt x="5530" y="1998"/>
                    <a:pt x="5604" y="2001"/>
                    <a:pt x="5677" y="2005"/>
                  </a:cubicBezTo>
                  <a:cubicBezTo>
                    <a:pt x="6047" y="2029"/>
                    <a:pt x="6423" y="2101"/>
                    <a:pt x="6794" y="2101"/>
                  </a:cubicBezTo>
                  <a:cubicBezTo>
                    <a:pt x="6950" y="2101"/>
                    <a:pt x="7106" y="2089"/>
                    <a:pt x="7260" y="2055"/>
                  </a:cubicBezTo>
                  <a:cubicBezTo>
                    <a:pt x="7667" y="1968"/>
                    <a:pt x="8020" y="1727"/>
                    <a:pt x="8296" y="1417"/>
                  </a:cubicBezTo>
                  <a:cubicBezTo>
                    <a:pt x="8638" y="1037"/>
                    <a:pt x="8887" y="507"/>
                    <a:pt x="88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3"/>
            <p:cNvSpPr/>
            <p:nvPr/>
          </p:nvSpPr>
          <p:spPr>
            <a:xfrm>
              <a:off x="3429750" y="818888"/>
              <a:ext cx="395700" cy="39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3821325" y="2423475"/>
            <a:ext cx="4609500" cy="792600"/>
          </a:xfrm>
          <a:prstGeom prst="rect">
            <a:avLst/>
          </a:prstGeom>
        </p:spPr>
        <p:txBody>
          <a:bodyPr spcFirstLastPara="1" wrap="square" lIns="91425" tIns="91425" rIns="91425" bIns="91425" anchor="b" anchorCtr="0">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7276975" y="1482534"/>
            <a:ext cx="1153800" cy="915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5" name="Google Shape;25;p3"/>
          <p:cNvSpPr txBox="1">
            <a:spLocks noGrp="1"/>
          </p:cNvSpPr>
          <p:nvPr>
            <p:ph type="subTitle" idx="1"/>
          </p:nvPr>
        </p:nvSpPr>
        <p:spPr>
          <a:xfrm>
            <a:off x="3821325" y="3214526"/>
            <a:ext cx="4609500" cy="375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6" name="Google Shape;26;p3"/>
          <p:cNvGrpSpPr/>
          <p:nvPr/>
        </p:nvGrpSpPr>
        <p:grpSpPr>
          <a:xfrm>
            <a:off x="7891425" y="1"/>
            <a:ext cx="1252576" cy="1567250"/>
            <a:chOff x="7891425" y="1"/>
            <a:chExt cx="1252576" cy="1567250"/>
          </a:xfrm>
        </p:grpSpPr>
        <p:sp>
          <p:nvSpPr>
            <p:cNvPr id="27" name="Google Shape;27;p3"/>
            <p:cNvSpPr/>
            <p:nvPr/>
          </p:nvSpPr>
          <p:spPr>
            <a:xfrm>
              <a:off x="7954202" y="1"/>
              <a:ext cx="1189799" cy="1567250"/>
            </a:xfrm>
            <a:custGeom>
              <a:avLst/>
              <a:gdLst/>
              <a:ahLst/>
              <a:cxnLst/>
              <a:rect l="l" t="t" r="r" b="b"/>
              <a:pathLst>
                <a:path w="7042" h="9276" extrusionOk="0">
                  <a:moveTo>
                    <a:pt x="1" y="1"/>
                  </a:moveTo>
                  <a:cubicBezTo>
                    <a:pt x="116" y="814"/>
                    <a:pt x="544" y="1555"/>
                    <a:pt x="1094" y="2166"/>
                  </a:cubicBezTo>
                  <a:cubicBezTo>
                    <a:pt x="1450" y="2555"/>
                    <a:pt x="1857" y="2861"/>
                    <a:pt x="2314" y="3120"/>
                  </a:cubicBezTo>
                  <a:cubicBezTo>
                    <a:pt x="2778" y="3386"/>
                    <a:pt x="3260" y="3609"/>
                    <a:pt x="3720" y="3886"/>
                  </a:cubicBezTo>
                  <a:cubicBezTo>
                    <a:pt x="4170" y="4152"/>
                    <a:pt x="4587" y="4466"/>
                    <a:pt x="4890" y="4897"/>
                  </a:cubicBezTo>
                  <a:cubicBezTo>
                    <a:pt x="5145" y="5258"/>
                    <a:pt x="5289" y="5675"/>
                    <a:pt x="5390" y="6103"/>
                  </a:cubicBezTo>
                  <a:cubicBezTo>
                    <a:pt x="5592" y="6955"/>
                    <a:pt x="5685" y="7865"/>
                    <a:pt x="6206" y="8603"/>
                  </a:cubicBezTo>
                  <a:cubicBezTo>
                    <a:pt x="6408" y="8891"/>
                    <a:pt x="6692" y="9143"/>
                    <a:pt x="7013" y="9265"/>
                  </a:cubicBezTo>
                  <a:cubicBezTo>
                    <a:pt x="7023" y="9268"/>
                    <a:pt x="7030" y="9273"/>
                    <a:pt x="7041" y="9276"/>
                  </a:cubicBezTo>
                  <a:lnTo>
                    <a:pt x="70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7891425" y="193450"/>
              <a:ext cx="395700" cy="395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sp>
        <p:nvSpPr>
          <p:cNvPr id="65" name="Google Shape;65;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66" name="Google Shape;66;p7"/>
          <p:cNvGrpSpPr/>
          <p:nvPr/>
        </p:nvGrpSpPr>
        <p:grpSpPr>
          <a:xfrm>
            <a:off x="-5" y="-45596"/>
            <a:ext cx="9198312" cy="5189097"/>
            <a:chOff x="-5" y="-45596"/>
            <a:chExt cx="9198312" cy="5189097"/>
          </a:xfrm>
        </p:grpSpPr>
        <p:sp>
          <p:nvSpPr>
            <p:cNvPr id="67" name="Google Shape;67;p7"/>
            <p:cNvSpPr/>
            <p:nvPr/>
          </p:nvSpPr>
          <p:spPr>
            <a:xfrm rot="10800000" flipH="1">
              <a:off x="-5" y="3505185"/>
              <a:ext cx="1514484" cy="1638316"/>
            </a:xfrm>
            <a:custGeom>
              <a:avLst/>
              <a:gdLst/>
              <a:ahLst/>
              <a:cxnLst/>
              <a:rect l="l" t="t" r="r" b="b"/>
              <a:pathLst>
                <a:path w="22965" h="15458" extrusionOk="0">
                  <a:moveTo>
                    <a:pt x="0" y="0"/>
                  </a:moveTo>
                  <a:lnTo>
                    <a:pt x="0" y="14891"/>
                  </a:lnTo>
                  <a:cubicBezTo>
                    <a:pt x="730" y="15289"/>
                    <a:pt x="1526" y="15457"/>
                    <a:pt x="2335" y="15457"/>
                  </a:cubicBezTo>
                  <a:cubicBezTo>
                    <a:pt x="3856" y="15457"/>
                    <a:pt x="5422" y="14863"/>
                    <a:pt x="6674" y="14088"/>
                  </a:cubicBezTo>
                  <a:cubicBezTo>
                    <a:pt x="7692" y="13462"/>
                    <a:pt x="8592" y="12656"/>
                    <a:pt x="9243" y="11645"/>
                  </a:cubicBezTo>
                  <a:cubicBezTo>
                    <a:pt x="9887" y="10639"/>
                    <a:pt x="10300" y="9516"/>
                    <a:pt x="10689" y="8389"/>
                  </a:cubicBezTo>
                  <a:cubicBezTo>
                    <a:pt x="11494" y="6066"/>
                    <a:pt x="12351" y="3497"/>
                    <a:pt x="14599" y="2166"/>
                  </a:cubicBezTo>
                  <a:cubicBezTo>
                    <a:pt x="15750" y="1486"/>
                    <a:pt x="17078" y="1374"/>
                    <a:pt x="18380" y="1302"/>
                  </a:cubicBezTo>
                  <a:cubicBezTo>
                    <a:pt x="19626" y="1230"/>
                    <a:pt x="20949" y="1194"/>
                    <a:pt x="22083" y="611"/>
                  </a:cubicBezTo>
                  <a:cubicBezTo>
                    <a:pt x="22407" y="446"/>
                    <a:pt x="22701" y="241"/>
                    <a:pt x="229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p:nvPr/>
          </p:nvSpPr>
          <p:spPr>
            <a:xfrm>
              <a:off x="58825" y="3263925"/>
              <a:ext cx="395700" cy="39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p:nvPr/>
          </p:nvSpPr>
          <p:spPr>
            <a:xfrm>
              <a:off x="5610225" y="-45596"/>
              <a:ext cx="3588082" cy="490624"/>
            </a:xfrm>
            <a:custGeom>
              <a:avLst/>
              <a:gdLst/>
              <a:ahLst/>
              <a:cxnLst/>
              <a:rect l="l" t="t" r="r" b="b"/>
              <a:pathLst>
                <a:path w="8887" h="2926" extrusionOk="0">
                  <a:moveTo>
                    <a:pt x="0" y="0"/>
                  </a:moveTo>
                  <a:cubicBezTo>
                    <a:pt x="136" y="716"/>
                    <a:pt x="370" y="1447"/>
                    <a:pt x="838" y="2018"/>
                  </a:cubicBezTo>
                  <a:cubicBezTo>
                    <a:pt x="1086" y="2324"/>
                    <a:pt x="1396" y="2569"/>
                    <a:pt x="1755" y="2734"/>
                  </a:cubicBezTo>
                  <a:cubicBezTo>
                    <a:pt x="1946" y="2825"/>
                    <a:pt x="2155" y="2896"/>
                    <a:pt x="2368" y="2918"/>
                  </a:cubicBezTo>
                  <a:cubicBezTo>
                    <a:pt x="2416" y="2923"/>
                    <a:pt x="2465" y="2925"/>
                    <a:pt x="2513" y="2925"/>
                  </a:cubicBezTo>
                  <a:cubicBezTo>
                    <a:pt x="2679" y="2925"/>
                    <a:pt x="2843" y="2898"/>
                    <a:pt x="3004" y="2853"/>
                  </a:cubicBezTo>
                  <a:cubicBezTo>
                    <a:pt x="3436" y="2731"/>
                    <a:pt x="3828" y="2493"/>
                    <a:pt x="4231" y="2307"/>
                  </a:cubicBezTo>
                  <a:cubicBezTo>
                    <a:pt x="4440" y="2209"/>
                    <a:pt x="4656" y="2119"/>
                    <a:pt x="4879" y="2062"/>
                  </a:cubicBezTo>
                  <a:cubicBezTo>
                    <a:pt x="5066" y="2015"/>
                    <a:pt x="5261" y="1998"/>
                    <a:pt x="5456" y="1998"/>
                  </a:cubicBezTo>
                  <a:cubicBezTo>
                    <a:pt x="5530" y="1998"/>
                    <a:pt x="5604" y="2001"/>
                    <a:pt x="5677" y="2005"/>
                  </a:cubicBezTo>
                  <a:cubicBezTo>
                    <a:pt x="6047" y="2029"/>
                    <a:pt x="6423" y="2101"/>
                    <a:pt x="6794" y="2101"/>
                  </a:cubicBezTo>
                  <a:cubicBezTo>
                    <a:pt x="6950" y="2101"/>
                    <a:pt x="7106" y="2089"/>
                    <a:pt x="7260" y="2055"/>
                  </a:cubicBezTo>
                  <a:cubicBezTo>
                    <a:pt x="7667" y="1968"/>
                    <a:pt x="8020" y="1727"/>
                    <a:pt x="8296" y="1417"/>
                  </a:cubicBezTo>
                  <a:cubicBezTo>
                    <a:pt x="8638" y="1037"/>
                    <a:pt x="8887" y="507"/>
                    <a:pt x="8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7"/>
          <p:cNvSpPr txBox="1">
            <a:spLocks noGrp="1"/>
          </p:cNvSpPr>
          <p:nvPr>
            <p:ph type="body" idx="1"/>
          </p:nvPr>
        </p:nvSpPr>
        <p:spPr>
          <a:xfrm>
            <a:off x="720000" y="1751700"/>
            <a:ext cx="4121700" cy="21453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lt2"/>
              </a:buClr>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1768500" y="1516200"/>
            <a:ext cx="5607000" cy="2111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3"/>
        <p:cNvGrpSpPr/>
        <p:nvPr/>
      </p:nvGrpSpPr>
      <p:grpSpPr>
        <a:xfrm>
          <a:off x="0" y="0"/>
          <a:ext cx="0" cy="0"/>
          <a:chOff x="0" y="0"/>
          <a:chExt cx="0" cy="0"/>
        </a:xfrm>
      </p:grpSpPr>
      <p:sp>
        <p:nvSpPr>
          <p:cNvPr id="74" name="Google Shape;74;p9"/>
          <p:cNvSpPr txBox="1">
            <a:spLocks noGrp="1"/>
          </p:cNvSpPr>
          <p:nvPr>
            <p:ph type="title"/>
          </p:nvPr>
        </p:nvSpPr>
        <p:spPr>
          <a:xfrm>
            <a:off x="2135550" y="1595175"/>
            <a:ext cx="48729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300"/>
              <a:buNone/>
              <a:defRPr sz="65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75" name="Google Shape;75;p9"/>
          <p:cNvSpPr txBox="1">
            <a:spLocks noGrp="1"/>
          </p:cNvSpPr>
          <p:nvPr>
            <p:ph type="subTitle" idx="1"/>
          </p:nvPr>
        </p:nvSpPr>
        <p:spPr>
          <a:xfrm>
            <a:off x="2135550" y="2756615"/>
            <a:ext cx="4872900" cy="79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9"/>
        <p:cNvGrpSpPr/>
        <p:nvPr/>
      </p:nvGrpSpPr>
      <p:grpSpPr>
        <a:xfrm>
          <a:off x="0" y="0"/>
          <a:ext cx="0" cy="0"/>
          <a:chOff x="0" y="0"/>
          <a:chExt cx="0" cy="0"/>
        </a:xfrm>
      </p:grpSpPr>
      <p:sp>
        <p:nvSpPr>
          <p:cNvPr id="80" name="Google Shape;80;p11"/>
          <p:cNvSpPr txBox="1">
            <a:spLocks noGrp="1"/>
          </p:cNvSpPr>
          <p:nvPr>
            <p:ph type="title" hasCustomPrompt="1"/>
          </p:nvPr>
        </p:nvSpPr>
        <p:spPr>
          <a:xfrm>
            <a:off x="1284000" y="1902050"/>
            <a:ext cx="6576000" cy="9435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1" name="Google Shape;81;p11"/>
          <p:cNvSpPr txBox="1">
            <a:spLocks noGrp="1"/>
          </p:cNvSpPr>
          <p:nvPr>
            <p:ph type="subTitle" idx="1"/>
          </p:nvPr>
        </p:nvSpPr>
        <p:spPr>
          <a:xfrm>
            <a:off x="1284000" y="2845750"/>
            <a:ext cx="6576000" cy="39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85" name="Google Shape;85;p13"/>
          <p:cNvSpPr txBox="1">
            <a:spLocks noGrp="1"/>
          </p:cNvSpPr>
          <p:nvPr>
            <p:ph type="subTitle" idx="1"/>
          </p:nvPr>
        </p:nvSpPr>
        <p:spPr>
          <a:xfrm>
            <a:off x="713175" y="2139189"/>
            <a:ext cx="2354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3"/>
          <p:cNvSpPr txBox="1">
            <a:spLocks noGrp="1"/>
          </p:cNvSpPr>
          <p:nvPr>
            <p:ph type="subTitle" idx="2"/>
          </p:nvPr>
        </p:nvSpPr>
        <p:spPr>
          <a:xfrm>
            <a:off x="3394784" y="2139189"/>
            <a:ext cx="2354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 name="Google Shape;87;p13"/>
          <p:cNvSpPr txBox="1">
            <a:spLocks noGrp="1"/>
          </p:cNvSpPr>
          <p:nvPr>
            <p:ph type="subTitle" idx="3"/>
          </p:nvPr>
        </p:nvSpPr>
        <p:spPr>
          <a:xfrm>
            <a:off x="2053983" y="3872374"/>
            <a:ext cx="2354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13"/>
          <p:cNvSpPr txBox="1">
            <a:spLocks noGrp="1"/>
          </p:cNvSpPr>
          <p:nvPr>
            <p:ph type="subTitle" idx="4"/>
          </p:nvPr>
        </p:nvSpPr>
        <p:spPr>
          <a:xfrm>
            <a:off x="4735668" y="3872374"/>
            <a:ext cx="2354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subTitle" idx="5"/>
          </p:nvPr>
        </p:nvSpPr>
        <p:spPr>
          <a:xfrm>
            <a:off x="6076376" y="2139189"/>
            <a:ext cx="2354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3"/>
          <p:cNvSpPr txBox="1">
            <a:spLocks noGrp="1"/>
          </p:cNvSpPr>
          <p:nvPr>
            <p:ph type="title" idx="6" hasCustomPrompt="1"/>
          </p:nvPr>
        </p:nvSpPr>
        <p:spPr>
          <a:xfrm>
            <a:off x="1515259" y="1319600"/>
            <a:ext cx="7503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title" idx="7" hasCustomPrompt="1"/>
          </p:nvPr>
        </p:nvSpPr>
        <p:spPr>
          <a:xfrm>
            <a:off x="2856067" y="3052200"/>
            <a:ext cx="7503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title" idx="8" hasCustomPrompt="1"/>
          </p:nvPr>
        </p:nvSpPr>
        <p:spPr>
          <a:xfrm>
            <a:off x="4196868" y="1319600"/>
            <a:ext cx="7503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9" hasCustomPrompt="1"/>
          </p:nvPr>
        </p:nvSpPr>
        <p:spPr>
          <a:xfrm>
            <a:off x="5537752" y="3052200"/>
            <a:ext cx="7503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title" idx="13" hasCustomPrompt="1"/>
          </p:nvPr>
        </p:nvSpPr>
        <p:spPr>
          <a:xfrm>
            <a:off x="6878460" y="1319600"/>
            <a:ext cx="7503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a:spLocks noGrp="1"/>
          </p:cNvSpPr>
          <p:nvPr>
            <p:ph type="subTitle" idx="14"/>
          </p:nvPr>
        </p:nvSpPr>
        <p:spPr>
          <a:xfrm>
            <a:off x="713175" y="1801102"/>
            <a:ext cx="23544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Lato"/>
                <a:ea typeface="Lato"/>
                <a:cs typeface="Lato"/>
                <a:sym typeface="Lato"/>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6" name="Google Shape;96;p13"/>
          <p:cNvSpPr txBox="1">
            <a:spLocks noGrp="1"/>
          </p:cNvSpPr>
          <p:nvPr>
            <p:ph type="subTitle" idx="15"/>
          </p:nvPr>
        </p:nvSpPr>
        <p:spPr>
          <a:xfrm>
            <a:off x="3394784" y="1801102"/>
            <a:ext cx="23544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Lato"/>
                <a:ea typeface="Lato"/>
                <a:cs typeface="Lato"/>
                <a:sym typeface="Lato"/>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7" name="Google Shape;97;p13"/>
          <p:cNvSpPr txBox="1">
            <a:spLocks noGrp="1"/>
          </p:cNvSpPr>
          <p:nvPr>
            <p:ph type="subTitle" idx="16"/>
          </p:nvPr>
        </p:nvSpPr>
        <p:spPr>
          <a:xfrm>
            <a:off x="6076376" y="1801102"/>
            <a:ext cx="23544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Lato"/>
                <a:ea typeface="Lato"/>
                <a:cs typeface="Lato"/>
                <a:sym typeface="Lato"/>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8" name="Google Shape;98;p13"/>
          <p:cNvSpPr txBox="1">
            <a:spLocks noGrp="1"/>
          </p:cNvSpPr>
          <p:nvPr>
            <p:ph type="subTitle" idx="17"/>
          </p:nvPr>
        </p:nvSpPr>
        <p:spPr>
          <a:xfrm>
            <a:off x="2053983" y="3533769"/>
            <a:ext cx="23544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Lato"/>
                <a:ea typeface="Lato"/>
                <a:cs typeface="Lato"/>
                <a:sym typeface="Lato"/>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9" name="Google Shape;99;p13"/>
          <p:cNvSpPr txBox="1">
            <a:spLocks noGrp="1"/>
          </p:cNvSpPr>
          <p:nvPr>
            <p:ph type="subTitle" idx="18"/>
          </p:nvPr>
        </p:nvSpPr>
        <p:spPr>
          <a:xfrm>
            <a:off x="4735668" y="3533769"/>
            <a:ext cx="23544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Lato"/>
                <a:ea typeface="Lato"/>
                <a:cs typeface="Lato"/>
                <a:sym typeface="Lato"/>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100" name="Google Shape;100;p13"/>
          <p:cNvGrpSpPr/>
          <p:nvPr/>
        </p:nvGrpSpPr>
        <p:grpSpPr>
          <a:xfrm>
            <a:off x="-12420" y="0"/>
            <a:ext cx="9156403" cy="5624539"/>
            <a:chOff x="-12420" y="0"/>
            <a:chExt cx="9156403" cy="5624539"/>
          </a:xfrm>
        </p:grpSpPr>
        <p:sp>
          <p:nvSpPr>
            <p:cNvPr id="101" name="Google Shape;101;p13"/>
            <p:cNvSpPr/>
            <p:nvPr/>
          </p:nvSpPr>
          <p:spPr>
            <a:xfrm rot="5400000">
              <a:off x="-1341184" y="3810975"/>
              <a:ext cx="3142328" cy="484800"/>
            </a:xfrm>
            <a:custGeom>
              <a:avLst/>
              <a:gdLst/>
              <a:ahLst/>
              <a:cxnLst/>
              <a:rect l="l" t="t" r="r" b="b"/>
              <a:pathLst>
                <a:path w="17748" h="5136" extrusionOk="0">
                  <a:moveTo>
                    <a:pt x="4819" y="1"/>
                  </a:moveTo>
                  <a:cubicBezTo>
                    <a:pt x="4695" y="1"/>
                    <a:pt x="4571" y="13"/>
                    <a:pt x="4447" y="37"/>
                  </a:cubicBezTo>
                  <a:cubicBezTo>
                    <a:pt x="4008" y="123"/>
                    <a:pt x="3588" y="325"/>
                    <a:pt x="3206" y="551"/>
                  </a:cubicBezTo>
                  <a:cubicBezTo>
                    <a:pt x="2814" y="789"/>
                    <a:pt x="2457" y="1077"/>
                    <a:pt x="2138" y="1405"/>
                  </a:cubicBezTo>
                  <a:cubicBezTo>
                    <a:pt x="1469" y="2084"/>
                    <a:pt x="957" y="2904"/>
                    <a:pt x="551" y="3761"/>
                  </a:cubicBezTo>
                  <a:cubicBezTo>
                    <a:pt x="338" y="4207"/>
                    <a:pt x="159" y="4668"/>
                    <a:pt x="1" y="5135"/>
                  </a:cubicBezTo>
                  <a:lnTo>
                    <a:pt x="17748" y="5135"/>
                  </a:lnTo>
                  <a:cubicBezTo>
                    <a:pt x="17582" y="4538"/>
                    <a:pt x="17313" y="3977"/>
                    <a:pt x="16917" y="3498"/>
                  </a:cubicBezTo>
                  <a:cubicBezTo>
                    <a:pt x="16327" y="2793"/>
                    <a:pt x="15510" y="2322"/>
                    <a:pt x="14625" y="2092"/>
                  </a:cubicBezTo>
                  <a:cubicBezTo>
                    <a:pt x="14188" y="1978"/>
                    <a:pt x="13743" y="1929"/>
                    <a:pt x="13297" y="1929"/>
                  </a:cubicBezTo>
                  <a:cubicBezTo>
                    <a:pt x="12568" y="1929"/>
                    <a:pt x="11836" y="2061"/>
                    <a:pt x="11135" y="2257"/>
                  </a:cubicBezTo>
                  <a:cubicBezTo>
                    <a:pt x="10670" y="2389"/>
                    <a:pt x="10197" y="2511"/>
                    <a:pt x="9715" y="2511"/>
                  </a:cubicBezTo>
                  <a:cubicBezTo>
                    <a:pt x="9605" y="2511"/>
                    <a:pt x="9494" y="2505"/>
                    <a:pt x="9383" y="2491"/>
                  </a:cubicBezTo>
                  <a:cubicBezTo>
                    <a:pt x="8976" y="2437"/>
                    <a:pt x="8592" y="2282"/>
                    <a:pt x="8239" y="2077"/>
                  </a:cubicBezTo>
                  <a:cubicBezTo>
                    <a:pt x="7573" y="1685"/>
                    <a:pt x="7012" y="1102"/>
                    <a:pt x="6412" y="649"/>
                  </a:cubicBezTo>
                  <a:cubicBezTo>
                    <a:pt x="6264" y="538"/>
                    <a:pt x="6113" y="433"/>
                    <a:pt x="5954" y="339"/>
                  </a:cubicBezTo>
                  <a:cubicBezTo>
                    <a:pt x="5796" y="246"/>
                    <a:pt x="5645" y="171"/>
                    <a:pt x="5487" y="116"/>
                  </a:cubicBezTo>
                  <a:cubicBezTo>
                    <a:pt x="5267" y="40"/>
                    <a:pt x="5043" y="1"/>
                    <a:pt x="48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6761821" y="0"/>
              <a:ext cx="2382163" cy="1017717"/>
            </a:xfrm>
            <a:custGeom>
              <a:avLst/>
              <a:gdLst/>
              <a:ahLst/>
              <a:cxnLst/>
              <a:rect l="l" t="t" r="r" b="b"/>
              <a:pathLst>
                <a:path w="12233" h="9632" extrusionOk="0">
                  <a:moveTo>
                    <a:pt x="296" y="0"/>
                  </a:moveTo>
                  <a:cubicBezTo>
                    <a:pt x="188" y="389"/>
                    <a:pt x="112" y="785"/>
                    <a:pt x="76" y="1184"/>
                  </a:cubicBezTo>
                  <a:cubicBezTo>
                    <a:pt x="0" y="2044"/>
                    <a:pt x="123" y="2933"/>
                    <a:pt x="605" y="3663"/>
                  </a:cubicBezTo>
                  <a:cubicBezTo>
                    <a:pt x="853" y="4041"/>
                    <a:pt x="1184" y="4379"/>
                    <a:pt x="1594" y="4577"/>
                  </a:cubicBezTo>
                  <a:cubicBezTo>
                    <a:pt x="1927" y="4737"/>
                    <a:pt x="2297" y="4791"/>
                    <a:pt x="2663" y="4791"/>
                  </a:cubicBezTo>
                  <a:cubicBezTo>
                    <a:pt x="2731" y="4791"/>
                    <a:pt x="2800" y="4789"/>
                    <a:pt x="2868" y="4786"/>
                  </a:cubicBezTo>
                  <a:cubicBezTo>
                    <a:pt x="3800" y="4735"/>
                    <a:pt x="4699" y="4419"/>
                    <a:pt x="5631" y="4386"/>
                  </a:cubicBezTo>
                  <a:cubicBezTo>
                    <a:pt x="5669" y="4385"/>
                    <a:pt x="5707" y="4384"/>
                    <a:pt x="5745" y="4384"/>
                  </a:cubicBezTo>
                  <a:cubicBezTo>
                    <a:pt x="6586" y="4384"/>
                    <a:pt x="7397" y="4685"/>
                    <a:pt x="8030" y="5246"/>
                  </a:cubicBezTo>
                  <a:cubicBezTo>
                    <a:pt x="8653" y="5797"/>
                    <a:pt x="9085" y="6526"/>
                    <a:pt x="9538" y="7214"/>
                  </a:cubicBezTo>
                  <a:cubicBezTo>
                    <a:pt x="9769" y="7563"/>
                    <a:pt x="10006" y="7912"/>
                    <a:pt x="10279" y="8228"/>
                  </a:cubicBezTo>
                  <a:cubicBezTo>
                    <a:pt x="10581" y="8585"/>
                    <a:pt x="10930" y="8897"/>
                    <a:pt x="11318" y="9160"/>
                  </a:cubicBezTo>
                  <a:cubicBezTo>
                    <a:pt x="11599" y="9351"/>
                    <a:pt x="11909" y="9520"/>
                    <a:pt x="12233" y="9631"/>
                  </a:cubicBezTo>
                  <a:lnTo>
                    <a:pt x="122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210300" y="3578325"/>
              <a:ext cx="395700" cy="395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13"/>
          <p:cNvSpPr/>
          <p:nvPr/>
        </p:nvSpPr>
        <p:spPr>
          <a:xfrm>
            <a:off x="8430775" y="3173791"/>
            <a:ext cx="3922582" cy="3368683"/>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713225" y="3768000"/>
            <a:ext cx="4366500" cy="455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07" name="Google Shape;107;p14"/>
          <p:cNvSpPr txBox="1">
            <a:spLocks noGrp="1"/>
          </p:cNvSpPr>
          <p:nvPr>
            <p:ph type="subTitle" idx="1"/>
          </p:nvPr>
        </p:nvSpPr>
        <p:spPr>
          <a:xfrm>
            <a:off x="713225" y="920100"/>
            <a:ext cx="4366500" cy="2737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108" name="Google Shape;108;p14"/>
          <p:cNvGrpSpPr/>
          <p:nvPr/>
        </p:nvGrpSpPr>
        <p:grpSpPr>
          <a:xfrm>
            <a:off x="-9525" y="2687325"/>
            <a:ext cx="1558778" cy="2465723"/>
            <a:chOff x="-9525" y="2687325"/>
            <a:chExt cx="1558778" cy="2465723"/>
          </a:xfrm>
        </p:grpSpPr>
        <p:sp>
          <p:nvSpPr>
            <p:cNvPr id="109" name="Google Shape;109;p14"/>
            <p:cNvSpPr/>
            <p:nvPr/>
          </p:nvSpPr>
          <p:spPr>
            <a:xfrm>
              <a:off x="-9525" y="2899500"/>
              <a:ext cx="1558778" cy="2253548"/>
            </a:xfrm>
            <a:custGeom>
              <a:avLst/>
              <a:gdLst/>
              <a:ahLst/>
              <a:cxnLst/>
              <a:rect l="l" t="t" r="r" b="b"/>
              <a:pathLst>
                <a:path w="16043" h="23193" extrusionOk="0">
                  <a:moveTo>
                    <a:pt x="0" y="1"/>
                  </a:moveTo>
                  <a:lnTo>
                    <a:pt x="0" y="23192"/>
                  </a:lnTo>
                  <a:lnTo>
                    <a:pt x="16042" y="23192"/>
                  </a:lnTo>
                  <a:cubicBezTo>
                    <a:pt x="16002" y="23127"/>
                    <a:pt x="15967" y="23066"/>
                    <a:pt x="15931" y="23005"/>
                  </a:cubicBezTo>
                  <a:cubicBezTo>
                    <a:pt x="15233" y="21904"/>
                    <a:pt x="14186" y="21062"/>
                    <a:pt x="13010" y="20516"/>
                  </a:cubicBezTo>
                  <a:cubicBezTo>
                    <a:pt x="12859" y="20446"/>
                    <a:pt x="12758" y="20403"/>
                    <a:pt x="12625" y="20353"/>
                  </a:cubicBezTo>
                  <a:cubicBezTo>
                    <a:pt x="12517" y="20310"/>
                    <a:pt x="12405" y="20270"/>
                    <a:pt x="12293" y="20235"/>
                  </a:cubicBezTo>
                  <a:cubicBezTo>
                    <a:pt x="12056" y="20159"/>
                    <a:pt x="11815" y="20094"/>
                    <a:pt x="11570" y="20036"/>
                  </a:cubicBezTo>
                  <a:cubicBezTo>
                    <a:pt x="11052" y="19918"/>
                    <a:pt x="10523" y="19828"/>
                    <a:pt x="10001" y="19734"/>
                  </a:cubicBezTo>
                  <a:cubicBezTo>
                    <a:pt x="8955" y="19551"/>
                    <a:pt x="7886" y="19360"/>
                    <a:pt x="6926" y="18885"/>
                  </a:cubicBezTo>
                  <a:cubicBezTo>
                    <a:pt x="5954" y="18407"/>
                    <a:pt x="5234" y="17597"/>
                    <a:pt x="4947" y="16547"/>
                  </a:cubicBezTo>
                  <a:cubicBezTo>
                    <a:pt x="4515" y="14975"/>
                    <a:pt x="5001" y="13399"/>
                    <a:pt x="5580" y="11931"/>
                  </a:cubicBezTo>
                  <a:cubicBezTo>
                    <a:pt x="5875" y="11190"/>
                    <a:pt x="6192" y="10467"/>
                    <a:pt x="6415" y="9701"/>
                  </a:cubicBezTo>
                  <a:cubicBezTo>
                    <a:pt x="6649" y="8902"/>
                    <a:pt x="6810" y="8082"/>
                    <a:pt x="6821" y="7247"/>
                  </a:cubicBezTo>
                  <a:cubicBezTo>
                    <a:pt x="6840" y="5768"/>
                    <a:pt x="6397" y="4336"/>
                    <a:pt x="5544" y="3127"/>
                  </a:cubicBezTo>
                  <a:cubicBezTo>
                    <a:pt x="4799" y="2073"/>
                    <a:pt x="3763" y="1235"/>
                    <a:pt x="2597" y="688"/>
                  </a:cubicBezTo>
                  <a:cubicBezTo>
                    <a:pt x="1781" y="303"/>
                    <a:pt x="900" y="7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67425" y="2687325"/>
              <a:ext cx="395700" cy="395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14"/>
          <p:cNvGrpSpPr/>
          <p:nvPr/>
        </p:nvGrpSpPr>
        <p:grpSpPr>
          <a:xfrm rot="8988552" flipH="1">
            <a:off x="-128500" y="-534854"/>
            <a:ext cx="1454426" cy="1280493"/>
            <a:chOff x="5917100" y="2092158"/>
            <a:chExt cx="1102175" cy="970367"/>
          </a:xfrm>
        </p:grpSpPr>
        <p:sp>
          <p:nvSpPr>
            <p:cNvPr id="112" name="Google Shape;112;p14"/>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4"/>
          <p:cNvSpPr/>
          <p:nvPr/>
        </p:nvSpPr>
        <p:spPr>
          <a:xfrm rot="5400000">
            <a:off x="6313350" y="4897354"/>
            <a:ext cx="3922582" cy="3368683"/>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300"/>
              <a:buFont typeface="Lato"/>
              <a:buNone/>
              <a:defRPr sz="3300" b="1">
                <a:solidFill>
                  <a:schemeClr val="dk1"/>
                </a:solidFill>
                <a:latin typeface="Lato"/>
                <a:ea typeface="Lato"/>
                <a:cs typeface="Lato"/>
                <a:sym typeface="Lato"/>
              </a:defRPr>
            </a:lvl1pPr>
            <a:lvl2pPr lvl="1" rtl="0">
              <a:spcBef>
                <a:spcPts val="0"/>
              </a:spcBef>
              <a:spcAft>
                <a:spcPts val="0"/>
              </a:spcAft>
              <a:buClr>
                <a:schemeClr val="dk1"/>
              </a:buClr>
              <a:buSzPts val="3300"/>
              <a:buFont typeface="Lato"/>
              <a:buNone/>
              <a:defRPr sz="3300" b="1">
                <a:solidFill>
                  <a:schemeClr val="dk1"/>
                </a:solidFill>
                <a:latin typeface="Lato"/>
                <a:ea typeface="Lato"/>
                <a:cs typeface="Lato"/>
                <a:sym typeface="Lato"/>
              </a:defRPr>
            </a:lvl2pPr>
            <a:lvl3pPr lvl="2" rtl="0">
              <a:spcBef>
                <a:spcPts val="0"/>
              </a:spcBef>
              <a:spcAft>
                <a:spcPts val="0"/>
              </a:spcAft>
              <a:buClr>
                <a:schemeClr val="dk1"/>
              </a:buClr>
              <a:buSzPts val="3300"/>
              <a:buFont typeface="Lato"/>
              <a:buNone/>
              <a:defRPr sz="3300" b="1">
                <a:solidFill>
                  <a:schemeClr val="dk1"/>
                </a:solidFill>
                <a:latin typeface="Lato"/>
                <a:ea typeface="Lato"/>
                <a:cs typeface="Lato"/>
                <a:sym typeface="Lato"/>
              </a:defRPr>
            </a:lvl3pPr>
            <a:lvl4pPr lvl="3" rtl="0">
              <a:spcBef>
                <a:spcPts val="0"/>
              </a:spcBef>
              <a:spcAft>
                <a:spcPts val="0"/>
              </a:spcAft>
              <a:buClr>
                <a:schemeClr val="dk1"/>
              </a:buClr>
              <a:buSzPts val="3300"/>
              <a:buFont typeface="Lato"/>
              <a:buNone/>
              <a:defRPr sz="3300" b="1">
                <a:solidFill>
                  <a:schemeClr val="dk1"/>
                </a:solidFill>
                <a:latin typeface="Lato"/>
                <a:ea typeface="Lato"/>
                <a:cs typeface="Lato"/>
                <a:sym typeface="Lato"/>
              </a:defRPr>
            </a:lvl4pPr>
            <a:lvl5pPr lvl="4" rtl="0">
              <a:spcBef>
                <a:spcPts val="0"/>
              </a:spcBef>
              <a:spcAft>
                <a:spcPts val="0"/>
              </a:spcAft>
              <a:buClr>
                <a:schemeClr val="dk1"/>
              </a:buClr>
              <a:buSzPts val="3300"/>
              <a:buFont typeface="Lato"/>
              <a:buNone/>
              <a:defRPr sz="3300" b="1">
                <a:solidFill>
                  <a:schemeClr val="dk1"/>
                </a:solidFill>
                <a:latin typeface="Lato"/>
                <a:ea typeface="Lato"/>
                <a:cs typeface="Lato"/>
                <a:sym typeface="Lato"/>
              </a:defRPr>
            </a:lvl5pPr>
            <a:lvl6pPr lvl="5" rtl="0">
              <a:spcBef>
                <a:spcPts val="0"/>
              </a:spcBef>
              <a:spcAft>
                <a:spcPts val="0"/>
              </a:spcAft>
              <a:buClr>
                <a:schemeClr val="dk1"/>
              </a:buClr>
              <a:buSzPts val="3300"/>
              <a:buFont typeface="Lato"/>
              <a:buNone/>
              <a:defRPr sz="3300" b="1">
                <a:solidFill>
                  <a:schemeClr val="dk1"/>
                </a:solidFill>
                <a:latin typeface="Lato"/>
                <a:ea typeface="Lato"/>
                <a:cs typeface="Lato"/>
                <a:sym typeface="Lato"/>
              </a:defRPr>
            </a:lvl6pPr>
            <a:lvl7pPr lvl="6" rtl="0">
              <a:spcBef>
                <a:spcPts val="0"/>
              </a:spcBef>
              <a:spcAft>
                <a:spcPts val="0"/>
              </a:spcAft>
              <a:buClr>
                <a:schemeClr val="dk1"/>
              </a:buClr>
              <a:buSzPts val="3300"/>
              <a:buFont typeface="Lato"/>
              <a:buNone/>
              <a:defRPr sz="3300" b="1">
                <a:solidFill>
                  <a:schemeClr val="dk1"/>
                </a:solidFill>
                <a:latin typeface="Lato"/>
                <a:ea typeface="Lato"/>
                <a:cs typeface="Lato"/>
                <a:sym typeface="Lato"/>
              </a:defRPr>
            </a:lvl7pPr>
            <a:lvl8pPr lvl="7" rtl="0">
              <a:spcBef>
                <a:spcPts val="0"/>
              </a:spcBef>
              <a:spcAft>
                <a:spcPts val="0"/>
              </a:spcAft>
              <a:buClr>
                <a:schemeClr val="dk1"/>
              </a:buClr>
              <a:buSzPts val="3300"/>
              <a:buFont typeface="Lato"/>
              <a:buNone/>
              <a:defRPr sz="3300" b="1">
                <a:solidFill>
                  <a:schemeClr val="dk1"/>
                </a:solidFill>
                <a:latin typeface="Lato"/>
                <a:ea typeface="Lato"/>
                <a:cs typeface="Lato"/>
                <a:sym typeface="Lato"/>
              </a:defRPr>
            </a:lvl8pPr>
            <a:lvl9pPr lvl="8" rtl="0">
              <a:spcBef>
                <a:spcPts val="0"/>
              </a:spcBef>
              <a:spcAft>
                <a:spcPts val="0"/>
              </a:spcAft>
              <a:buClr>
                <a:schemeClr val="dk1"/>
              </a:buClr>
              <a:buSzPts val="3300"/>
              <a:buFont typeface="Lato"/>
              <a:buNone/>
              <a:defRPr sz="3300" b="1">
                <a:solidFill>
                  <a:schemeClr val="dk1"/>
                </a:solidFill>
                <a:latin typeface="Lato"/>
                <a:ea typeface="Lato"/>
                <a:cs typeface="Lato"/>
                <a:sym typeface="Lat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1pPr>
            <a:lvl2pPr marL="914400" lvl="1" indent="-317500">
              <a:lnSpc>
                <a:spcPct val="115000"/>
              </a:lnSpc>
              <a:spcBef>
                <a:spcPts val="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2pPr>
            <a:lvl3pPr marL="1371600" lvl="2" indent="-317500">
              <a:lnSpc>
                <a:spcPct val="115000"/>
              </a:lnSpc>
              <a:spcBef>
                <a:spcPts val="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3pPr>
            <a:lvl4pPr marL="1828800" lvl="3" indent="-317500">
              <a:lnSpc>
                <a:spcPct val="115000"/>
              </a:lnSpc>
              <a:spcBef>
                <a:spcPts val="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4pPr>
            <a:lvl5pPr marL="2286000" lvl="4" indent="-317500">
              <a:lnSpc>
                <a:spcPct val="115000"/>
              </a:lnSpc>
              <a:spcBef>
                <a:spcPts val="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5pPr>
            <a:lvl6pPr marL="2743200" lvl="5" indent="-317500">
              <a:lnSpc>
                <a:spcPct val="115000"/>
              </a:lnSpc>
              <a:spcBef>
                <a:spcPts val="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6pPr>
            <a:lvl7pPr marL="3200400" lvl="6" indent="-317500">
              <a:lnSpc>
                <a:spcPct val="115000"/>
              </a:lnSpc>
              <a:spcBef>
                <a:spcPts val="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7pPr>
            <a:lvl8pPr marL="3657600" lvl="7" indent="-317500">
              <a:lnSpc>
                <a:spcPct val="115000"/>
              </a:lnSpc>
              <a:spcBef>
                <a:spcPts val="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8pPr>
            <a:lvl9pPr marL="4114800" lvl="8" indent="-317500">
              <a:lnSpc>
                <a:spcPct val="115000"/>
              </a:lnSpc>
              <a:spcBef>
                <a:spcPts val="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7" r:id="rId6"/>
    <p:sldLayoutId id="2147483658" r:id="rId7"/>
    <p:sldLayoutId id="2147483659" r:id="rId8"/>
    <p:sldLayoutId id="2147483660" r:id="rId9"/>
    <p:sldLayoutId id="2147483665" r:id="rId10"/>
    <p:sldLayoutId id="2147483668" r:id="rId11"/>
    <p:sldLayoutId id="2147483669" r:id="rId12"/>
    <p:sldLayoutId id="2147483672" r:id="rId13"/>
    <p:sldLayoutId id="2147483673" r:id="rId14"/>
    <p:sldLayoutId id="2147483674" r:id="rId15"/>
    <p:sldLayoutId id="2147483676" r:id="rId16"/>
    <p:sldLayoutId id="2147483677" r:id="rId17"/>
    <p:sldLayoutId id="2147483678" r:id="rId18"/>
    <p:sldLayoutId id="2147483679"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huggingface.co/datasets/Amod/mental_health_counseling_conversations"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7"/>
          <p:cNvSpPr txBox="1">
            <a:spLocks noGrp="1"/>
          </p:cNvSpPr>
          <p:nvPr>
            <p:ph type="ctrTitle"/>
          </p:nvPr>
        </p:nvSpPr>
        <p:spPr>
          <a:xfrm>
            <a:off x="713225" y="1508475"/>
            <a:ext cx="4113900" cy="16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Multilingual Mental Health Chatbot</a:t>
            </a:r>
            <a:endParaRPr dirty="0"/>
          </a:p>
        </p:txBody>
      </p:sp>
      <p:sp>
        <p:nvSpPr>
          <p:cNvPr id="307" name="Google Shape;307;p37"/>
          <p:cNvSpPr txBox="1">
            <a:spLocks noGrp="1"/>
          </p:cNvSpPr>
          <p:nvPr>
            <p:ph type="subTitle" idx="1"/>
          </p:nvPr>
        </p:nvSpPr>
        <p:spPr>
          <a:xfrm>
            <a:off x="713225" y="3159225"/>
            <a:ext cx="4113900" cy="7532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Your One-Click Away Mental Well-Being Companion</a:t>
            </a:r>
            <a:endParaRPr dirty="0"/>
          </a:p>
        </p:txBody>
      </p:sp>
      <p:sp>
        <p:nvSpPr>
          <p:cNvPr id="308" name="Google Shape;308;p37"/>
          <p:cNvSpPr/>
          <p:nvPr/>
        </p:nvSpPr>
        <p:spPr>
          <a:xfrm>
            <a:off x="5397250" y="3083025"/>
            <a:ext cx="3746757" cy="2060497"/>
          </a:xfrm>
          <a:custGeom>
            <a:avLst/>
            <a:gdLst/>
            <a:ahLst/>
            <a:cxnLst/>
            <a:rect l="l" t="t" r="r" b="b"/>
            <a:pathLst>
              <a:path w="24364" h="23656" extrusionOk="0">
                <a:moveTo>
                  <a:pt x="23846" y="0"/>
                </a:moveTo>
                <a:cubicBezTo>
                  <a:pt x="23787" y="0"/>
                  <a:pt x="23728" y="2"/>
                  <a:pt x="23670" y="5"/>
                </a:cubicBezTo>
                <a:cubicBezTo>
                  <a:pt x="23364" y="19"/>
                  <a:pt x="23148" y="51"/>
                  <a:pt x="22831" y="141"/>
                </a:cubicBezTo>
                <a:cubicBezTo>
                  <a:pt x="22278" y="303"/>
                  <a:pt x="21781" y="616"/>
                  <a:pt x="21364" y="1055"/>
                </a:cubicBezTo>
                <a:cubicBezTo>
                  <a:pt x="20414" y="2051"/>
                  <a:pt x="20040" y="3512"/>
                  <a:pt x="19770" y="4840"/>
                </a:cubicBezTo>
                <a:cubicBezTo>
                  <a:pt x="19468" y="6315"/>
                  <a:pt x="19274" y="7815"/>
                  <a:pt x="18856" y="9265"/>
                </a:cubicBezTo>
                <a:cubicBezTo>
                  <a:pt x="18464" y="10617"/>
                  <a:pt x="17856" y="11970"/>
                  <a:pt x="16694" y="12830"/>
                </a:cubicBezTo>
                <a:cubicBezTo>
                  <a:pt x="15725" y="13544"/>
                  <a:pt x="14577" y="13770"/>
                  <a:pt x="13415" y="13770"/>
                </a:cubicBezTo>
                <a:cubicBezTo>
                  <a:pt x="12903" y="13770"/>
                  <a:pt x="12388" y="13726"/>
                  <a:pt x="11884" y="13661"/>
                </a:cubicBezTo>
                <a:cubicBezTo>
                  <a:pt x="10723" y="13512"/>
                  <a:pt x="9523" y="13255"/>
                  <a:pt x="8337" y="13255"/>
                </a:cubicBezTo>
                <a:cubicBezTo>
                  <a:pt x="7811" y="13255"/>
                  <a:pt x="7288" y="13306"/>
                  <a:pt x="6771" y="13438"/>
                </a:cubicBezTo>
                <a:cubicBezTo>
                  <a:pt x="5937" y="13654"/>
                  <a:pt x="5167" y="14104"/>
                  <a:pt x="4473" y="14607"/>
                </a:cubicBezTo>
                <a:cubicBezTo>
                  <a:pt x="3829" y="15075"/>
                  <a:pt x="3257" y="15644"/>
                  <a:pt x="2761" y="16266"/>
                </a:cubicBezTo>
                <a:cubicBezTo>
                  <a:pt x="1796" y="17485"/>
                  <a:pt x="1170" y="18943"/>
                  <a:pt x="731" y="20425"/>
                </a:cubicBezTo>
                <a:cubicBezTo>
                  <a:pt x="415" y="21487"/>
                  <a:pt x="192" y="22569"/>
                  <a:pt x="1" y="23655"/>
                </a:cubicBezTo>
                <a:lnTo>
                  <a:pt x="24364" y="23655"/>
                </a:lnTo>
                <a:lnTo>
                  <a:pt x="24364" y="30"/>
                </a:lnTo>
                <a:cubicBezTo>
                  <a:pt x="24357" y="30"/>
                  <a:pt x="24347" y="26"/>
                  <a:pt x="24332" y="26"/>
                </a:cubicBezTo>
                <a:cubicBezTo>
                  <a:pt x="24260" y="19"/>
                  <a:pt x="24191" y="12"/>
                  <a:pt x="24120" y="8"/>
                </a:cubicBezTo>
                <a:cubicBezTo>
                  <a:pt x="24028" y="4"/>
                  <a:pt x="23936" y="0"/>
                  <a:pt x="238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7"/>
          <p:cNvSpPr/>
          <p:nvPr/>
        </p:nvSpPr>
        <p:spPr>
          <a:xfrm flipH="1">
            <a:off x="7550208" y="-639075"/>
            <a:ext cx="1593791" cy="2417947"/>
          </a:xfrm>
          <a:custGeom>
            <a:avLst/>
            <a:gdLst/>
            <a:ahLst/>
            <a:cxnLst/>
            <a:rect l="l" t="t" r="r" b="b"/>
            <a:pathLst>
              <a:path w="9013" h="19015" extrusionOk="0">
                <a:moveTo>
                  <a:pt x="0" y="1"/>
                </a:moveTo>
                <a:lnTo>
                  <a:pt x="0" y="19015"/>
                </a:lnTo>
                <a:cubicBezTo>
                  <a:pt x="1022" y="18385"/>
                  <a:pt x="2061" y="17788"/>
                  <a:pt x="3054" y="17119"/>
                </a:cubicBezTo>
                <a:cubicBezTo>
                  <a:pt x="3879" y="16561"/>
                  <a:pt x="4666" y="15953"/>
                  <a:pt x="5368" y="15244"/>
                </a:cubicBezTo>
                <a:cubicBezTo>
                  <a:pt x="6044" y="14557"/>
                  <a:pt x="6631" y="13780"/>
                  <a:pt x="7142" y="12963"/>
                </a:cubicBezTo>
                <a:cubicBezTo>
                  <a:pt x="8160" y="11348"/>
                  <a:pt x="9012" y="9362"/>
                  <a:pt x="8523" y="7423"/>
                </a:cubicBezTo>
                <a:cubicBezTo>
                  <a:pt x="8059" y="5588"/>
                  <a:pt x="6530" y="4239"/>
                  <a:pt x="5019" y="3224"/>
                </a:cubicBezTo>
                <a:cubicBezTo>
                  <a:pt x="4040" y="2566"/>
                  <a:pt x="3044" y="1932"/>
                  <a:pt x="2054" y="1289"/>
                </a:cubicBezTo>
                <a:cubicBezTo>
                  <a:pt x="1378" y="850"/>
                  <a:pt x="694" y="414"/>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37"/>
          <p:cNvGrpSpPr/>
          <p:nvPr/>
        </p:nvGrpSpPr>
        <p:grpSpPr>
          <a:xfrm rot="-5803427">
            <a:off x="8032396" y="3715751"/>
            <a:ext cx="1454404" cy="1280474"/>
            <a:chOff x="5917100" y="2092158"/>
            <a:chExt cx="1102175" cy="970367"/>
          </a:xfrm>
        </p:grpSpPr>
        <p:sp>
          <p:nvSpPr>
            <p:cNvPr id="311" name="Google Shape;311;p37"/>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7"/>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7"/>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7"/>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7"/>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7"/>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37"/>
          <p:cNvGrpSpPr/>
          <p:nvPr/>
        </p:nvGrpSpPr>
        <p:grpSpPr>
          <a:xfrm>
            <a:off x="5330195" y="1069416"/>
            <a:ext cx="3169210" cy="3153247"/>
            <a:chOff x="5330195" y="1069416"/>
            <a:chExt cx="3169210" cy="3153247"/>
          </a:xfrm>
        </p:grpSpPr>
        <p:grpSp>
          <p:nvGrpSpPr>
            <p:cNvPr id="318" name="Google Shape;318;p37"/>
            <p:cNvGrpSpPr/>
            <p:nvPr/>
          </p:nvGrpSpPr>
          <p:grpSpPr>
            <a:xfrm>
              <a:off x="5330195" y="1069416"/>
              <a:ext cx="3169210" cy="3153247"/>
              <a:chOff x="1781375" y="2040725"/>
              <a:chExt cx="516200" cy="513600"/>
            </a:xfrm>
          </p:grpSpPr>
          <p:sp>
            <p:nvSpPr>
              <p:cNvPr id="319" name="Google Shape;319;p37"/>
              <p:cNvSpPr/>
              <p:nvPr/>
            </p:nvSpPr>
            <p:spPr>
              <a:xfrm>
                <a:off x="1781375" y="2286825"/>
                <a:ext cx="251225" cy="267500"/>
              </a:xfrm>
              <a:custGeom>
                <a:avLst/>
                <a:gdLst/>
                <a:ahLst/>
                <a:cxnLst/>
                <a:rect l="l" t="t" r="r" b="b"/>
                <a:pathLst>
                  <a:path w="10049" h="10700" fill="none" extrusionOk="0">
                    <a:moveTo>
                      <a:pt x="3666" y="5735"/>
                    </a:moveTo>
                    <a:cubicBezTo>
                      <a:pt x="3120" y="6394"/>
                      <a:pt x="3083" y="7771"/>
                      <a:pt x="4181" y="8660"/>
                    </a:cubicBezTo>
                    <a:cubicBezTo>
                      <a:pt x="5274" y="9552"/>
                      <a:pt x="7206" y="9408"/>
                      <a:pt x="7699" y="8729"/>
                    </a:cubicBezTo>
                    <a:cubicBezTo>
                      <a:pt x="8192" y="8052"/>
                      <a:pt x="7145" y="7279"/>
                      <a:pt x="6562" y="7930"/>
                    </a:cubicBezTo>
                    <a:cubicBezTo>
                      <a:pt x="6383" y="8131"/>
                      <a:pt x="6303" y="8383"/>
                      <a:pt x="6285" y="8635"/>
                    </a:cubicBezTo>
                    <a:cubicBezTo>
                      <a:pt x="6220" y="9455"/>
                      <a:pt x="6782" y="10189"/>
                      <a:pt x="7577" y="10394"/>
                    </a:cubicBezTo>
                    <a:cubicBezTo>
                      <a:pt x="8746" y="10700"/>
                      <a:pt x="10049" y="10189"/>
                      <a:pt x="10049" y="10189"/>
                    </a:cubicBezTo>
                    <a:lnTo>
                      <a:pt x="10049" y="0"/>
                    </a:lnTo>
                    <a:lnTo>
                      <a:pt x="997" y="0"/>
                    </a:lnTo>
                    <a:cubicBezTo>
                      <a:pt x="997" y="0"/>
                      <a:pt x="0" y="2274"/>
                      <a:pt x="1439" y="3299"/>
                    </a:cubicBezTo>
                    <a:cubicBezTo>
                      <a:pt x="1925" y="3645"/>
                      <a:pt x="2547" y="3739"/>
                      <a:pt x="3130" y="3598"/>
                    </a:cubicBezTo>
                    <a:cubicBezTo>
                      <a:pt x="3641" y="3480"/>
                      <a:pt x="4221" y="3184"/>
                      <a:pt x="4296" y="2479"/>
                    </a:cubicBezTo>
                    <a:cubicBezTo>
                      <a:pt x="4432" y="1192"/>
                      <a:pt x="2627" y="752"/>
                      <a:pt x="2504" y="208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7"/>
              <p:cNvSpPr/>
              <p:nvPr/>
            </p:nvSpPr>
            <p:spPr>
              <a:xfrm>
                <a:off x="1799450" y="2375500"/>
                <a:ext cx="64325" cy="82850"/>
              </a:xfrm>
              <a:custGeom>
                <a:avLst/>
                <a:gdLst/>
                <a:ahLst/>
                <a:cxnLst/>
                <a:rect l="l" t="t" r="r" b="b"/>
                <a:pathLst>
                  <a:path w="2573" h="3314" fill="none" extrusionOk="0">
                    <a:moveTo>
                      <a:pt x="1195" y="1"/>
                    </a:moveTo>
                    <a:cubicBezTo>
                      <a:pt x="1195" y="1"/>
                      <a:pt x="1" y="2246"/>
                      <a:pt x="2573" y="3314"/>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7"/>
              <p:cNvSpPr/>
              <p:nvPr/>
            </p:nvSpPr>
            <p:spPr>
              <a:xfrm>
                <a:off x="1915200" y="2390250"/>
                <a:ext cx="47800" cy="39600"/>
              </a:xfrm>
              <a:custGeom>
                <a:avLst/>
                <a:gdLst/>
                <a:ahLst/>
                <a:cxnLst/>
                <a:rect l="l" t="t" r="r" b="b"/>
                <a:pathLst>
                  <a:path w="1912" h="1584" fill="none" extrusionOk="0">
                    <a:moveTo>
                      <a:pt x="0" y="249"/>
                    </a:moveTo>
                    <a:cubicBezTo>
                      <a:pt x="0" y="249"/>
                      <a:pt x="1616" y="1"/>
                      <a:pt x="1911" y="1583"/>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7"/>
              <p:cNvSpPr/>
              <p:nvPr/>
            </p:nvSpPr>
            <p:spPr>
              <a:xfrm>
                <a:off x="1946875" y="2350950"/>
                <a:ext cx="35350" cy="52375"/>
              </a:xfrm>
              <a:custGeom>
                <a:avLst/>
                <a:gdLst/>
                <a:ahLst/>
                <a:cxnLst/>
                <a:rect l="l" t="t" r="r" b="b"/>
                <a:pathLst>
                  <a:path w="1414" h="2095" fill="none" extrusionOk="0">
                    <a:moveTo>
                      <a:pt x="0" y="2094"/>
                    </a:moveTo>
                    <a:cubicBezTo>
                      <a:pt x="0" y="2094"/>
                      <a:pt x="1414" y="1666"/>
                      <a:pt x="975"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7"/>
              <p:cNvSpPr/>
              <p:nvPr/>
            </p:nvSpPr>
            <p:spPr>
              <a:xfrm>
                <a:off x="2046325" y="2286825"/>
                <a:ext cx="251250" cy="267500"/>
              </a:xfrm>
              <a:custGeom>
                <a:avLst/>
                <a:gdLst/>
                <a:ahLst/>
                <a:cxnLst/>
                <a:rect l="l" t="t" r="r" b="b"/>
                <a:pathLst>
                  <a:path w="10050" h="10700" fill="none" extrusionOk="0">
                    <a:moveTo>
                      <a:pt x="6383" y="5735"/>
                    </a:moveTo>
                    <a:cubicBezTo>
                      <a:pt x="6930" y="6394"/>
                      <a:pt x="6963" y="7771"/>
                      <a:pt x="5869" y="8660"/>
                    </a:cubicBezTo>
                    <a:cubicBezTo>
                      <a:pt x="4771" y="9552"/>
                      <a:pt x="2843" y="9408"/>
                      <a:pt x="2350" y="8729"/>
                    </a:cubicBezTo>
                    <a:cubicBezTo>
                      <a:pt x="1857" y="8052"/>
                      <a:pt x="2905" y="7279"/>
                      <a:pt x="3487" y="7930"/>
                    </a:cubicBezTo>
                    <a:cubicBezTo>
                      <a:pt x="3667" y="8131"/>
                      <a:pt x="3747" y="8383"/>
                      <a:pt x="3764" y="8635"/>
                    </a:cubicBezTo>
                    <a:cubicBezTo>
                      <a:pt x="3829" y="9455"/>
                      <a:pt x="3267" y="10189"/>
                      <a:pt x="2473" y="10394"/>
                    </a:cubicBezTo>
                    <a:cubicBezTo>
                      <a:pt x="1303" y="10700"/>
                      <a:pt x="1" y="10189"/>
                      <a:pt x="1" y="10189"/>
                    </a:cubicBezTo>
                    <a:lnTo>
                      <a:pt x="1" y="0"/>
                    </a:lnTo>
                    <a:lnTo>
                      <a:pt x="9052" y="0"/>
                    </a:lnTo>
                    <a:cubicBezTo>
                      <a:pt x="9052" y="0"/>
                      <a:pt x="10050" y="2274"/>
                      <a:pt x="8610" y="3299"/>
                    </a:cubicBezTo>
                    <a:cubicBezTo>
                      <a:pt x="8121" y="3645"/>
                      <a:pt x="7503" y="3739"/>
                      <a:pt x="6920" y="3598"/>
                    </a:cubicBezTo>
                    <a:cubicBezTo>
                      <a:pt x="6409" y="3480"/>
                      <a:pt x="5826" y="3184"/>
                      <a:pt x="5754" y="2479"/>
                    </a:cubicBezTo>
                    <a:cubicBezTo>
                      <a:pt x="5613" y="1192"/>
                      <a:pt x="7423" y="752"/>
                      <a:pt x="7546" y="208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7"/>
              <p:cNvSpPr/>
              <p:nvPr/>
            </p:nvSpPr>
            <p:spPr>
              <a:xfrm>
                <a:off x="2215150" y="2375500"/>
                <a:ext cx="64350" cy="82850"/>
              </a:xfrm>
              <a:custGeom>
                <a:avLst/>
                <a:gdLst/>
                <a:ahLst/>
                <a:cxnLst/>
                <a:rect l="l" t="t" r="r" b="b"/>
                <a:pathLst>
                  <a:path w="2574" h="3314" fill="none" extrusionOk="0">
                    <a:moveTo>
                      <a:pt x="1379" y="1"/>
                    </a:moveTo>
                    <a:cubicBezTo>
                      <a:pt x="1379" y="1"/>
                      <a:pt x="2573" y="2246"/>
                      <a:pt x="1" y="3314"/>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7"/>
              <p:cNvSpPr/>
              <p:nvPr/>
            </p:nvSpPr>
            <p:spPr>
              <a:xfrm>
                <a:off x="2115950" y="2390250"/>
                <a:ext cx="47800" cy="39600"/>
              </a:xfrm>
              <a:custGeom>
                <a:avLst/>
                <a:gdLst/>
                <a:ahLst/>
                <a:cxnLst/>
                <a:rect l="l" t="t" r="r" b="b"/>
                <a:pathLst>
                  <a:path w="1912" h="1584" fill="none" extrusionOk="0">
                    <a:moveTo>
                      <a:pt x="1911" y="249"/>
                    </a:moveTo>
                    <a:cubicBezTo>
                      <a:pt x="1911" y="249"/>
                      <a:pt x="296" y="1"/>
                      <a:pt x="1" y="1583"/>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7"/>
              <p:cNvSpPr/>
              <p:nvPr/>
            </p:nvSpPr>
            <p:spPr>
              <a:xfrm>
                <a:off x="2096600" y="2350950"/>
                <a:ext cx="35475" cy="52375"/>
              </a:xfrm>
              <a:custGeom>
                <a:avLst/>
                <a:gdLst/>
                <a:ahLst/>
                <a:cxnLst/>
                <a:rect l="l" t="t" r="r" b="b"/>
                <a:pathLst>
                  <a:path w="1419" h="2095" fill="none" extrusionOk="0">
                    <a:moveTo>
                      <a:pt x="1419" y="2094"/>
                    </a:moveTo>
                    <a:cubicBezTo>
                      <a:pt x="1419" y="2094"/>
                      <a:pt x="1" y="1666"/>
                      <a:pt x="44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7"/>
              <p:cNvSpPr/>
              <p:nvPr/>
            </p:nvSpPr>
            <p:spPr>
              <a:xfrm>
                <a:off x="2103900" y="2040725"/>
                <a:ext cx="76025" cy="107425"/>
              </a:xfrm>
              <a:custGeom>
                <a:avLst/>
                <a:gdLst/>
                <a:ahLst/>
                <a:cxnLst/>
                <a:rect l="l" t="t" r="r" b="b"/>
                <a:pathLst>
                  <a:path w="3041" h="4297" fill="none" extrusionOk="0">
                    <a:moveTo>
                      <a:pt x="590" y="4085"/>
                    </a:moveTo>
                    <a:cubicBezTo>
                      <a:pt x="590" y="4085"/>
                      <a:pt x="1" y="1548"/>
                      <a:pt x="648" y="774"/>
                    </a:cubicBezTo>
                    <a:cubicBezTo>
                      <a:pt x="1296" y="1"/>
                      <a:pt x="2925" y="487"/>
                      <a:pt x="2983" y="1476"/>
                    </a:cubicBezTo>
                    <a:cubicBezTo>
                      <a:pt x="3041" y="2469"/>
                      <a:pt x="1191" y="4296"/>
                      <a:pt x="1191" y="4296"/>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7"/>
              <p:cNvSpPr/>
              <p:nvPr/>
            </p:nvSpPr>
            <p:spPr>
              <a:xfrm>
                <a:off x="2075750" y="2054325"/>
                <a:ext cx="39775" cy="91400"/>
              </a:xfrm>
              <a:custGeom>
                <a:avLst/>
                <a:gdLst/>
                <a:ahLst/>
                <a:cxnLst/>
                <a:rect l="l" t="t" r="r" b="b"/>
                <a:pathLst>
                  <a:path w="1591" h="3656" fill="none" extrusionOk="0">
                    <a:moveTo>
                      <a:pt x="1318" y="3656"/>
                    </a:moveTo>
                    <a:cubicBezTo>
                      <a:pt x="1318" y="3656"/>
                      <a:pt x="26" y="1918"/>
                      <a:pt x="15" y="1245"/>
                    </a:cubicBezTo>
                    <a:cubicBezTo>
                      <a:pt x="1" y="576"/>
                      <a:pt x="1015" y="1"/>
                      <a:pt x="1590" y="579"/>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7"/>
              <p:cNvSpPr/>
              <p:nvPr/>
            </p:nvSpPr>
            <p:spPr>
              <a:xfrm>
                <a:off x="2138800" y="2078500"/>
                <a:ext cx="71450" cy="78025"/>
              </a:xfrm>
              <a:custGeom>
                <a:avLst/>
                <a:gdLst/>
                <a:ahLst/>
                <a:cxnLst/>
                <a:rect l="l" t="t" r="r" b="b"/>
                <a:pathLst>
                  <a:path w="2858" h="3121" fill="none" extrusionOk="0">
                    <a:moveTo>
                      <a:pt x="0" y="3120"/>
                    </a:moveTo>
                    <a:cubicBezTo>
                      <a:pt x="0" y="3120"/>
                      <a:pt x="2159" y="2254"/>
                      <a:pt x="2508" y="1419"/>
                    </a:cubicBezTo>
                    <a:cubicBezTo>
                      <a:pt x="2857" y="588"/>
                      <a:pt x="2015" y="1"/>
                      <a:pt x="1533" y="346"/>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7"/>
              <p:cNvSpPr/>
              <p:nvPr/>
            </p:nvSpPr>
            <p:spPr>
              <a:xfrm>
                <a:off x="2089050" y="2175550"/>
                <a:ext cx="26850" cy="111300"/>
              </a:xfrm>
              <a:custGeom>
                <a:avLst/>
                <a:gdLst/>
                <a:ahLst/>
                <a:cxnLst/>
                <a:rect l="l" t="t" r="r" b="b"/>
                <a:pathLst>
                  <a:path w="1074" h="4452" fill="none" extrusionOk="0">
                    <a:moveTo>
                      <a:pt x="1" y="4451"/>
                    </a:moveTo>
                    <a:cubicBezTo>
                      <a:pt x="271" y="2785"/>
                      <a:pt x="652" y="836"/>
                      <a:pt x="1073" y="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7"/>
              <p:cNvSpPr/>
              <p:nvPr/>
            </p:nvSpPr>
            <p:spPr>
              <a:xfrm>
                <a:off x="2099300" y="2140900"/>
                <a:ext cx="45375" cy="42675"/>
              </a:xfrm>
              <a:custGeom>
                <a:avLst/>
                <a:gdLst/>
                <a:ahLst/>
                <a:cxnLst/>
                <a:rect l="l" t="t" r="r" b="b"/>
                <a:pathLst>
                  <a:path w="1815" h="1707" extrusionOk="0">
                    <a:moveTo>
                      <a:pt x="765" y="1"/>
                    </a:moveTo>
                    <a:cubicBezTo>
                      <a:pt x="621" y="1"/>
                      <a:pt x="467" y="29"/>
                      <a:pt x="306" y="99"/>
                    </a:cubicBezTo>
                    <a:cubicBezTo>
                      <a:pt x="306" y="99"/>
                      <a:pt x="1" y="1438"/>
                      <a:pt x="534" y="1679"/>
                    </a:cubicBezTo>
                    <a:cubicBezTo>
                      <a:pt x="576" y="1698"/>
                      <a:pt x="620" y="1707"/>
                      <a:pt x="664" y="1707"/>
                    </a:cubicBezTo>
                    <a:cubicBezTo>
                      <a:pt x="1180" y="1707"/>
                      <a:pt x="1814" y="523"/>
                      <a:pt x="1814" y="523"/>
                    </a:cubicBezTo>
                    <a:cubicBezTo>
                      <a:pt x="1814" y="523"/>
                      <a:pt x="1382" y="1"/>
                      <a:pt x="76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7"/>
              <p:cNvSpPr/>
              <p:nvPr/>
            </p:nvSpPr>
            <p:spPr>
              <a:xfrm>
                <a:off x="1936875" y="2073650"/>
                <a:ext cx="79100" cy="105700"/>
              </a:xfrm>
              <a:custGeom>
                <a:avLst/>
                <a:gdLst/>
                <a:ahLst/>
                <a:cxnLst/>
                <a:rect l="l" t="t" r="r" b="b"/>
                <a:pathLst>
                  <a:path w="3164" h="4228" fill="none" extrusionOk="0">
                    <a:moveTo>
                      <a:pt x="2073" y="4142"/>
                    </a:moveTo>
                    <a:cubicBezTo>
                      <a:pt x="2073" y="4142"/>
                      <a:pt x="3163" y="1778"/>
                      <a:pt x="2685" y="890"/>
                    </a:cubicBezTo>
                    <a:cubicBezTo>
                      <a:pt x="2206" y="1"/>
                      <a:pt x="515" y="148"/>
                      <a:pt x="256" y="1106"/>
                    </a:cubicBezTo>
                    <a:cubicBezTo>
                      <a:pt x="0" y="2066"/>
                      <a:pt x="1440" y="4228"/>
                      <a:pt x="1440" y="422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7"/>
              <p:cNvSpPr/>
              <p:nvPr/>
            </p:nvSpPr>
            <p:spPr>
              <a:xfrm>
                <a:off x="1997950" y="2093975"/>
                <a:ext cx="47775" cy="88075"/>
              </a:xfrm>
              <a:custGeom>
                <a:avLst/>
                <a:gdLst/>
                <a:ahLst/>
                <a:cxnLst/>
                <a:rect l="l" t="t" r="r" b="b"/>
                <a:pathLst>
                  <a:path w="1911" h="3523" fill="none" extrusionOk="0">
                    <a:moveTo>
                      <a:pt x="0" y="3523"/>
                    </a:moveTo>
                    <a:cubicBezTo>
                      <a:pt x="0" y="3523"/>
                      <a:pt x="1612" y="2080"/>
                      <a:pt x="1760" y="1426"/>
                    </a:cubicBezTo>
                    <a:cubicBezTo>
                      <a:pt x="1911" y="771"/>
                      <a:pt x="1033" y="1"/>
                      <a:pt x="350" y="454"/>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7"/>
              <p:cNvSpPr/>
              <p:nvPr/>
            </p:nvSpPr>
            <p:spPr>
              <a:xfrm>
                <a:off x="1909100" y="2100000"/>
                <a:ext cx="57125" cy="86575"/>
              </a:xfrm>
              <a:custGeom>
                <a:avLst/>
                <a:gdLst/>
                <a:ahLst/>
                <a:cxnLst/>
                <a:rect l="l" t="t" r="r" b="b"/>
                <a:pathLst>
                  <a:path w="2285" h="3463" fill="none" extrusionOk="0">
                    <a:moveTo>
                      <a:pt x="2285" y="3462"/>
                    </a:moveTo>
                    <a:cubicBezTo>
                      <a:pt x="2285" y="3462"/>
                      <a:pt x="345" y="2174"/>
                      <a:pt x="173" y="1289"/>
                    </a:cubicBezTo>
                    <a:cubicBezTo>
                      <a:pt x="0" y="404"/>
                      <a:pt x="939" y="1"/>
                      <a:pt x="1342" y="433"/>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7"/>
              <p:cNvSpPr/>
              <p:nvPr/>
            </p:nvSpPr>
            <p:spPr>
              <a:xfrm>
                <a:off x="1984825" y="2209825"/>
                <a:ext cx="5400" cy="77025"/>
              </a:xfrm>
              <a:custGeom>
                <a:avLst/>
                <a:gdLst/>
                <a:ahLst/>
                <a:cxnLst/>
                <a:rect l="l" t="t" r="r" b="b"/>
                <a:pathLst>
                  <a:path w="216" h="3081" fill="none" extrusionOk="0">
                    <a:moveTo>
                      <a:pt x="198" y="3080"/>
                    </a:moveTo>
                    <a:cubicBezTo>
                      <a:pt x="216" y="1836"/>
                      <a:pt x="173" y="645"/>
                      <a:pt x="0" y="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7"/>
              <p:cNvSpPr/>
              <p:nvPr/>
            </p:nvSpPr>
            <p:spPr>
              <a:xfrm>
                <a:off x="1960975" y="2174825"/>
                <a:ext cx="39800" cy="42950"/>
              </a:xfrm>
              <a:custGeom>
                <a:avLst/>
                <a:gdLst/>
                <a:ahLst/>
                <a:cxnLst/>
                <a:rect l="l" t="t" r="r" b="b"/>
                <a:pathLst>
                  <a:path w="1592" h="1718" extrusionOk="0">
                    <a:moveTo>
                      <a:pt x="908" y="0"/>
                    </a:moveTo>
                    <a:cubicBezTo>
                      <a:pt x="404" y="0"/>
                      <a:pt x="1" y="325"/>
                      <a:pt x="1" y="325"/>
                    </a:cubicBezTo>
                    <a:cubicBezTo>
                      <a:pt x="1" y="325"/>
                      <a:pt x="415" y="1718"/>
                      <a:pt x="953" y="1718"/>
                    </a:cubicBezTo>
                    <a:cubicBezTo>
                      <a:pt x="976" y="1718"/>
                      <a:pt x="999" y="1715"/>
                      <a:pt x="1022" y="1710"/>
                    </a:cubicBezTo>
                    <a:cubicBezTo>
                      <a:pt x="1591" y="1584"/>
                      <a:pt x="1562" y="210"/>
                      <a:pt x="1562" y="210"/>
                    </a:cubicBezTo>
                    <a:cubicBezTo>
                      <a:pt x="1341" y="55"/>
                      <a:pt x="1116" y="0"/>
                      <a:pt x="90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7"/>
              <p:cNvSpPr/>
              <p:nvPr/>
            </p:nvSpPr>
            <p:spPr>
              <a:xfrm>
                <a:off x="2190175" y="2145700"/>
                <a:ext cx="69900" cy="62900"/>
              </a:xfrm>
              <a:custGeom>
                <a:avLst/>
                <a:gdLst/>
                <a:ahLst/>
                <a:cxnLst/>
                <a:rect l="l" t="t" r="r" b="b"/>
                <a:pathLst>
                  <a:path w="2796" h="2516" fill="none" extrusionOk="0">
                    <a:moveTo>
                      <a:pt x="0" y="2515"/>
                    </a:moveTo>
                    <a:cubicBezTo>
                      <a:pt x="0" y="2515"/>
                      <a:pt x="294" y="1210"/>
                      <a:pt x="1363" y="735"/>
                    </a:cubicBezTo>
                    <a:cubicBezTo>
                      <a:pt x="2435" y="263"/>
                      <a:pt x="2795" y="1"/>
                      <a:pt x="2795" y="1"/>
                    </a:cubicBezTo>
                    <a:cubicBezTo>
                      <a:pt x="2795" y="1"/>
                      <a:pt x="2029" y="1987"/>
                      <a:pt x="0" y="2515"/>
                    </a:cubicBezTo>
                    <a:close/>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7"/>
              <p:cNvSpPr/>
              <p:nvPr/>
            </p:nvSpPr>
            <p:spPr>
              <a:xfrm>
                <a:off x="2141675" y="2246000"/>
                <a:ext cx="90500" cy="36625"/>
              </a:xfrm>
              <a:custGeom>
                <a:avLst/>
                <a:gdLst/>
                <a:ahLst/>
                <a:cxnLst/>
                <a:rect l="l" t="t" r="r" b="b"/>
                <a:pathLst>
                  <a:path w="3620" h="1465" fill="none" extrusionOk="0">
                    <a:moveTo>
                      <a:pt x="1" y="1043"/>
                    </a:moveTo>
                    <a:cubicBezTo>
                      <a:pt x="1" y="1043"/>
                      <a:pt x="839" y="0"/>
                      <a:pt x="2008" y="50"/>
                    </a:cubicBezTo>
                    <a:cubicBezTo>
                      <a:pt x="3181" y="97"/>
                      <a:pt x="3619" y="22"/>
                      <a:pt x="3619" y="22"/>
                    </a:cubicBezTo>
                    <a:cubicBezTo>
                      <a:pt x="3619" y="22"/>
                      <a:pt x="2055" y="1465"/>
                      <a:pt x="1" y="1043"/>
                    </a:cubicBezTo>
                    <a:close/>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7"/>
              <p:cNvSpPr/>
              <p:nvPr/>
            </p:nvSpPr>
            <p:spPr>
              <a:xfrm>
                <a:off x="2129175" y="2165500"/>
                <a:ext cx="41125" cy="86175"/>
              </a:xfrm>
              <a:custGeom>
                <a:avLst/>
                <a:gdLst/>
                <a:ahLst/>
                <a:cxnLst/>
                <a:rect l="l" t="t" r="r" b="b"/>
                <a:pathLst>
                  <a:path w="1645" h="3447" fill="none" extrusionOk="0">
                    <a:moveTo>
                      <a:pt x="141" y="3446"/>
                    </a:moveTo>
                    <a:cubicBezTo>
                      <a:pt x="141" y="3446"/>
                      <a:pt x="1288" y="2756"/>
                      <a:pt x="1400" y="1590"/>
                    </a:cubicBezTo>
                    <a:cubicBezTo>
                      <a:pt x="1512" y="424"/>
                      <a:pt x="1645" y="0"/>
                      <a:pt x="1645" y="0"/>
                    </a:cubicBezTo>
                    <a:cubicBezTo>
                      <a:pt x="1645" y="0"/>
                      <a:pt x="1" y="1356"/>
                      <a:pt x="141" y="3446"/>
                    </a:cubicBezTo>
                    <a:close/>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7"/>
              <p:cNvSpPr/>
              <p:nvPr/>
            </p:nvSpPr>
            <p:spPr>
              <a:xfrm>
                <a:off x="2112875" y="2165500"/>
                <a:ext cx="125225" cy="121000"/>
              </a:xfrm>
              <a:custGeom>
                <a:avLst/>
                <a:gdLst/>
                <a:ahLst/>
                <a:cxnLst/>
                <a:rect l="l" t="t" r="r" b="b"/>
                <a:pathLst>
                  <a:path w="5009" h="4840" fill="none" extrusionOk="0">
                    <a:moveTo>
                      <a:pt x="5009" y="0"/>
                    </a:moveTo>
                    <a:cubicBezTo>
                      <a:pt x="5009" y="0"/>
                      <a:pt x="1498" y="3040"/>
                      <a:pt x="1" y="4839"/>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7"/>
              <p:cNvSpPr/>
              <p:nvPr/>
            </p:nvSpPr>
            <p:spPr>
              <a:xfrm>
                <a:off x="2122050" y="2186275"/>
                <a:ext cx="38100" cy="89500"/>
              </a:xfrm>
              <a:custGeom>
                <a:avLst/>
                <a:gdLst/>
                <a:ahLst/>
                <a:cxnLst/>
                <a:rect l="l" t="t" r="r" b="b"/>
                <a:pathLst>
                  <a:path w="1524" h="3580" fill="none" extrusionOk="0">
                    <a:moveTo>
                      <a:pt x="1523" y="0"/>
                    </a:moveTo>
                    <a:cubicBezTo>
                      <a:pt x="1523" y="0"/>
                      <a:pt x="188" y="3223"/>
                      <a:pt x="1" y="358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7"/>
              <p:cNvSpPr/>
              <p:nvPr/>
            </p:nvSpPr>
            <p:spPr>
              <a:xfrm>
                <a:off x="2116850" y="2251650"/>
                <a:ext cx="99125" cy="30075"/>
              </a:xfrm>
              <a:custGeom>
                <a:avLst/>
                <a:gdLst/>
                <a:ahLst/>
                <a:cxnLst/>
                <a:rect l="l" t="t" r="r" b="b"/>
                <a:pathLst>
                  <a:path w="3965" h="1203" fill="none" extrusionOk="0">
                    <a:moveTo>
                      <a:pt x="1" y="1202"/>
                    </a:moveTo>
                    <a:cubicBezTo>
                      <a:pt x="1" y="1202"/>
                      <a:pt x="2209" y="281"/>
                      <a:pt x="3965"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7"/>
              <p:cNvSpPr/>
              <p:nvPr/>
            </p:nvSpPr>
            <p:spPr>
              <a:xfrm>
                <a:off x="1811575" y="2155600"/>
                <a:ext cx="69925" cy="62975"/>
              </a:xfrm>
              <a:custGeom>
                <a:avLst/>
                <a:gdLst/>
                <a:ahLst/>
                <a:cxnLst/>
                <a:rect l="l" t="t" r="r" b="b"/>
                <a:pathLst>
                  <a:path w="2797" h="2519" fill="none" extrusionOk="0">
                    <a:moveTo>
                      <a:pt x="2797" y="2519"/>
                    </a:moveTo>
                    <a:cubicBezTo>
                      <a:pt x="2797" y="2519"/>
                      <a:pt x="2505" y="1209"/>
                      <a:pt x="1433" y="738"/>
                    </a:cubicBezTo>
                    <a:cubicBezTo>
                      <a:pt x="364" y="263"/>
                      <a:pt x="1" y="0"/>
                      <a:pt x="1" y="0"/>
                    </a:cubicBezTo>
                    <a:cubicBezTo>
                      <a:pt x="1" y="0"/>
                      <a:pt x="768" y="1986"/>
                      <a:pt x="2797" y="2519"/>
                    </a:cubicBezTo>
                    <a:close/>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7"/>
              <p:cNvSpPr/>
              <p:nvPr/>
            </p:nvSpPr>
            <p:spPr>
              <a:xfrm>
                <a:off x="1839550" y="2255975"/>
                <a:ext cx="90525" cy="36625"/>
              </a:xfrm>
              <a:custGeom>
                <a:avLst/>
                <a:gdLst/>
                <a:ahLst/>
                <a:cxnLst/>
                <a:rect l="l" t="t" r="r" b="b"/>
                <a:pathLst>
                  <a:path w="3621" h="1465" fill="none" extrusionOk="0">
                    <a:moveTo>
                      <a:pt x="3621" y="1044"/>
                    </a:moveTo>
                    <a:cubicBezTo>
                      <a:pt x="3621" y="1044"/>
                      <a:pt x="2779" y="0"/>
                      <a:pt x="1609" y="47"/>
                    </a:cubicBezTo>
                    <a:cubicBezTo>
                      <a:pt x="440" y="94"/>
                      <a:pt x="1" y="18"/>
                      <a:pt x="1" y="18"/>
                    </a:cubicBezTo>
                    <a:cubicBezTo>
                      <a:pt x="1" y="18"/>
                      <a:pt x="1566" y="1465"/>
                      <a:pt x="3621" y="1044"/>
                    </a:cubicBezTo>
                    <a:close/>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a:off x="1901350" y="2175475"/>
                <a:ext cx="41125" cy="86100"/>
              </a:xfrm>
              <a:custGeom>
                <a:avLst/>
                <a:gdLst/>
                <a:ahLst/>
                <a:cxnLst/>
                <a:rect l="l" t="t" r="r" b="b"/>
                <a:pathLst>
                  <a:path w="1645" h="3444" fill="none" extrusionOk="0">
                    <a:moveTo>
                      <a:pt x="1508" y="3444"/>
                    </a:moveTo>
                    <a:cubicBezTo>
                      <a:pt x="1508" y="3444"/>
                      <a:pt x="360" y="2757"/>
                      <a:pt x="249" y="1591"/>
                    </a:cubicBezTo>
                    <a:cubicBezTo>
                      <a:pt x="137" y="425"/>
                      <a:pt x="0" y="0"/>
                      <a:pt x="0" y="0"/>
                    </a:cubicBezTo>
                    <a:cubicBezTo>
                      <a:pt x="0" y="0"/>
                      <a:pt x="1645" y="1353"/>
                      <a:pt x="1508" y="3444"/>
                    </a:cubicBezTo>
                    <a:close/>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7"/>
              <p:cNvSpPr/>
              <p:nvPr/>
            </p:nvSpPr>
            <p:spPr>
              <a:xfrm>
                <a:off x="1833625" y="2175475"/>
                <a:ext cx="116950" cy="111375"/>
              </a:xfrm>
              <a:custGeom>
                <a:avLst/>
                <a:gdLst/>
                <a:ahLst/>
                <a:cxnLst/>
                <a:rect l="l" t="t" r="r" b="b"/>
                <a:pathLst>
                  <a:path w="4678" h="4455" fill="none" extrusionOk="0">
                    <a:moveTo>
                      <a:pt x="1" y="0"/>
                    </a:moveTo>
                    <a:cubicBezTo>
                      <a:pt x="1" y="0"/>
                      <a:pt x="3041" y="2634"/>
                      <a:pt x="4678" y="4454"/>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7"/>
              <p:cNvSpPr/>
              <p:nvPr/>
            </p:nvSpPr>
            <p:spPr>
              <a:xfrm>
                <a:off x="1911600" y="2196150"/>
                <a:ext cx="38000" cy="89525"/>
              </a:xfrm>
              <a:custGeom>
                <a:avLst/>
                <a:gdLst/>
                <a:ahLst/>
                <a:cxnLst/>
                <a:rect l="l" t="t" r="r" b="b"/>
                <a:pathLst>
                  <a:path w="1520" h="3581" fill="none" extrusionOk="0">
                    <a:moveTo>
                      <a:pt x="0" y="1"/>
                    </a:moveTo>
                    <a:cubicBezTo>
                      <a:pt x="0" y="1"/>
                      <a:pt x="1335" y="3228"/>
                      <a:pt x="1519" y="358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7"/>
              <p:cNvSpPr/>
              <p:nvPr/>
            </p:nvSpPr>
            <p:spPr>
              <a:xfrm>
                <a:off x="1855675" y="2261550"/>
                <a:ext cx="86975" cy="25300"/>
              </a:xfrm>
              <a:custGeom>
                <a:avLst/>
                <a:gdLst/>
                <a:ahLst/>
                <a:cxnLst/>
                <a:rect l="l" t="t" r="r" b="b"/>
                <a:pathLst>
                  <a:path w="3479" h="1012" fill="none" extrusionOk="0">
                    <a:moveTo>
                      <a:pt x="3479" y="1011"/>
                    </a:moveTo>
                    <a:cubicBezTo>
                      <a:pt x="2727" y="724"/>
                      <a:pt x="1252" y="202"/>
                      <a:pt x="0" y="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7"/>
            <p:cNvSpPr/>
            <p:nvPr/>
          </p:nvSpPr>
          <p:spPr>
            <a:xfrm>
              <a:off x="6871976" y="1897090"/>
              <a:ext cx="256494" cy="255807"/>
            </a:xfrm>
            <a:custGeom>
              <a:avLst/>
              <a:gdLst/>
              <a:ahLst/>
              <a:cxnLst/>
              <a:rect l="l" t="t" r="r" b="b"/>
              <a:pathLst>
                <a:path w="1134" h="1131" extrusionOk="0">
                  <a:moveTo>
                    <a:pt x="566" y="1"/>
                  </a:moveTo>
                  <a:cubicBezTo>
                    <a:pt x="490" y="275"/>
                    <a:pt x="277" y="490"/>
                    <a:pt x="0" y="566"/>
                  </a:cubicBezTo>
                  <a:cubicBezTo>
                    <a:pt x="277" y="642"/>
                    <a:pt x="490" y="857"/>
                    <a:pt x="566" y="1130"/>
                  </a:cubicBezTo>
                  <a:cubicBezTo>
                    <a:pt x="641" y="857"/>
                    <a:pt x="857" y="642"/>
                    <a:pt x="1134" y="566"/>
                  </a:cubicBezTo>
                  <a:cubicBezTo>
                    <a:pt x="857" y="490"/>
                    <a:pt x="641" y="275"/>
                    <a:pt x="56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7"/>
            <p:cNvSpPr/>
            <p:nvPr/>
          </p:nvSpPr>
          <p:spPr>
            <a:xfrm>
              <a:off x="6030958" y="1221137"/>
              <a:ext cx="116711" cy="116708"/>
            </a:xfrm>
            <a:custGeom>
              <a:avLst/>
              <a:gdLst/>
              <a:ahLst/>
              <a:cxnLst/>
              <a:rect l="l" t="t" r="r" b="b"/>
              <a:pathLst>
                <a:path w="516" h="516" extrusionOk="0">
                  <a:moveTo>
                    <a:pt x="260" y="1"/>
                  </a:moveTo>
                  <a:cubicBezTo>
                    <a:pt x="223" y="127"/>
                    <a:pt x="127" y="223"/>
                    <a:pt x="0" y="260"/>
                  </a:cubicBezTo>
                  <a:cubicBezTo>
                    <a:pt x="127" y="292"/>
                    <a:pt x="223" y="389"/>
                    <a:pt x="260" y="515"/>
                  </a:cubicBezTo>
                  <a:cubicBezTo>
                    <a:pt x="291" y="389"/>
                    <a:pt x="389" y="292"/>
                    <a:pt x="515" y="260"/>
                  </a:cubicBezTo>
                  <a:cubicBezTo>
                    <a:pt x="389" y="223"/>
                    <a:pt x="291" y="127"/>
                    <a:pt x="2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07;p37">
            <a:extLst>
              <a:ext uri="{FF2B5EF4-FFF2-40B4-BE49-F238E27FC236}">
                <a16:creationId xmlns:a16="http://schemas.microsoft.com/office/drawing/2014/main" id="{4CDD9CF1-145A-B329-61B6-0FB49E09E888}"/>
              </a:ext>
            </a:extLst>
          </p:cNvPr>
          <p:cNvSpPr txBox="1">
            <a:spLocks/>
          </p:cNvSpPr>
          <p:nvPr/>
        </p:nvSpPr>
        <p:spPr>
          <a:xfrm>
            <a:off x="5730260" y="361563"/>
            <a:ext cx="4113900" cy="7532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Be Vietnam Pro"/>
              <a:buNone/>
              <a:defRPr sz="1600" b="0" i="0" u="none" strike="noStrike" cap="none">
                <a:solidFill>
                  <a:schemeClr val="dk1"/>
                </a:solidFill>
                <a:latin typeface="Be Vietnam Pro"/>
                <a:ea typeface="Be Vietnam Pro"/>
                <a:cs typeface="Be Vietnam Pro"/>
                <a:sym typeface="Be Vietnam Pro"/>
              </a:defRPr>
            </a:lvl1pPr>
            <a:lvl2pPr marL="914400" marR="0" lvl="1" indent="-317500" algn="ctr" rtl="0">
              <a:lnSpc>
                <a:spcPct val="100000"/>
              </a:lnSpc>
              <a:spcBef>
                <a:spcPts val="0"/>
              </a:spcBef>
              <a:spcAft>
                <a:spcPts val="0"/>
              </a:spcAft>
              <a:buClr>
                <a:schemeClr val="dk1"/>
              </a:buClr>
              <a:buSzPts val="1800"/>
              <a:buFont typeface="Be Vietnam Pro"/>
              <a:buNone/>
              <a:defRPr sz="1800" b="0" i="0" u="none" strike="noStrike" cap="none">
                <a:solidFill>
                  <a:schemeClr val="dk1"/>
                </a:solidFill>
                <a:latin typeface="Be Vietnam Pro"/>
                <a:ea typeface="Be Vietnam Pro"/>
                <a:cs typeface="Be Vietnam Pro"/>
                <a:sym typeface="Be Vietnam Pro"/>
              </a:defRPr>
            </a:lvl2pPr>
            <a:lvl3pPr marL="1371600" marR="0" lvl="2" indent="-317500" algn="ctr" rtl="0">
              <a:lnSpc>
                <a:spcPct val="100000"/>
              </a:lnSpc>
              <a:spcBef>
                <a:spcPts val="0"/>
              </a:spcBef>
              <a:spcAft>
                <a:spcPts val="0"/>
              </a:spcAft>
              <a:buClr>
                <a:schemeClr val="dk1"/>
              </a:buClr>
              <a:buSzPts val="1800"/>
              <a:buFont typeface="Be Vietnam Pro"/>
              <a:buNone/>
              <a:defRPr sz="1800" b="0" i="0" u="none" strike="noStrike" cap="none">
                <a:solidFill>
                  <a:schemeClr val="dk1"/>
                </a:solidFill>
                <a:latin typeface="Be Vietnam Pro"/>
                <a:ea typeface="Be Vietnam Pro"/>
                <a:cs typeface="Be Vietnam Pro"/>
                <a:sym typeface="Be Vietnam Pro"/>
              </a:defRPr>
            </a:lvl3pPr>
            <a:lvl4pPr marL="1828800" marR="0" lvl="3" indent="-317500" algn="ctr" rtl="0">
              <a:lnSpc>
                <a:spcPct val="100000"/>
              </a:lnSpc>
              <a:spcBef>
                <a:spcPts val="0"/>
              </a:spcBef>
              <a:spcAft>
                <a:spcPts val="0"/>
              </a:spcAft>
              <a:buClr>
                <a:schemeClr val="dk1"/>
              </a:buClr>
              <a:buSzPts val="1800"/>
              <a:buFont typeface="Be Vietnam Pro"/>
              <a:buNone/>
              <a:defRPr sz="1800" b="0" i="0" u="none" strike="noStrike" cap="none">
                <a:solidFill>
                  <a:schemeClr val="dk1"/>
                </a:solidFill>
                <a:latin typeface="Be Vietnam Pro"/>
                <a:ea typeface="Be Vietnam Pro"/>
                <a:cs typeface="Be Vietnam Pro"/>
                <a:sym typeface="Be Vietnam Pro"/>
              </a:defRPr>
            </a:lvl4pPr>
            <a:lvl5pPr marL="2286000" marR="0" lvl="4" indent="-317500" algn="ctr" rtl="0">
              <a:lnSpc>
                <a:spcPct val="100000"/>
              </a:lnSpc>
              <a:spcBef>
                <a:spcPts val="0"/>
              </a:spcBef>
              <a:spcAft>
                <a:spcPts val="0"/>
              </a:spcAft>
              <a:buClr>
                <a:schemeClr val="dk1"/>
              </a:buClr>
              <a:buSzPts val="1800"/>
              <a:buFont typeface="Be Vietnam Pro"/>
              <a:buNone/>
              <a:defRPr sz="1800" b="0" i="0" u="none" strike="noStrike" cap="none">
                <a:solidFill>
                  <a:schemeClr val="dk1"/>
                </a:solidFill>
                <a:latin typeface="Be Vietnam Pro"/>
                <a:ea typeface="Be Vietnam Pro"/>
                <a:cs typeface="Be Vietnam Pro"/>
                <a:sym typeface="Be Vietnam Pro"/>
              </a:defRPr>
            </a:lvl5pPr>
            <a:lvl6pPr marL="2743200" marR="0" lvl="5" indent="-317500" algn="ctr" rtl="0">
              <a:lnSpc>
                <a:spcPct val="100000"/>
              </a:lnSpc>
              <a:spcBef>
                <a:spcPts val="0"/>
              </a:spcBef>
              <a:spcAft>
                <a:spcPts val="0"/>
              </a:spcAft>
              <a:buClr>
                <a:schemeClr val="dk1"/>
              </a:buClr>
              <a:buSzPts val="1800"/>
              <a:buFont typeface="Be Vietnam Pro"/>
              <a:buNone/>
              <a:defRPr sz="1800" b="0" i="0" u="none" strike="noStrike" cap="none">
                <a:solidFill>
                  <a:schemeClr val="dk1"/>
                </a:solidFill>
                <a:latin typeface="Be Vietnam Pro"/>
                <a:ea typeface="Be Vietnam Pro"/>
                <a:cs typeface="Be Vietnam Pro"/>
                <a:sym typeface="Be Vietnam Pro"/>
              </a:defRPr>
            </a:lvl6pPr>
            <a:lvl7pPr marL="3200400" marR="0" lvl="6" indent="-317500" algn="ctr" rtl="0">
              <a:lnSpc>
                <a:spcPct val="100000"/>
              </a:lnSpc>
              <a:spcBef>
                <a:spcPts val="0"/>
              </a:spcBef>
              <a:spcAft>
                <a:spcPts val="0"/>
              </a:spcAft>
              <a:buClr>
                <a:schemeClr val="dk1"/>
              </a:buClr>
              <a:buSzPts val="1800"/>
              <a:buFont typeface="Be Vietnam Pro"/>
              <a:buNone/>
              <a:defRPr sz="1800" b="0" i="0" u="none" strike="noStrike" cap="none">
                <a:solidFill>
                  <a:schemeClr val="dk1"/>
                </a:solidFill>
                <a:latin typeface="Be Vietnam Pro"/>
                <a:ea typeface="Be Vietnam Pro"/>
                <a:cs typeface="Be Vietnam Pro"/>
                <a:sym typeface="Be Vietnam Pro"/>
              </a:defRPr>
            </a:lvl7pPr>
            <a:lvl8pPr marL="3657600" marR="0" lvl="7" indent="-317500" algn="ctr" rtl="0">
              <a:lnSpc>
                <a:spcPct val="100000"/>
              </a:lnSpc>
              <a:spcBef>
                <a:spcPts val="0"/>
              </a:spcBef>
              <a:spcAft>
                <a:spcPts val="0"/>
              </a:spcAft>
              <a:buClr>
                <a:schemeClr val="dk1"/>
              </a:buClr>
              <a:buSzPts val="1800"/>
              <a:buFont typeface="Be Vietnam Pro"/>
              <a:buNone/>
              <a:defRPr sz="1800" b="0" i="0" u="none" strike="noStrike" cap="none">
                <a:solidFill>
                  <a:schemeClr val="dk1"/>
                </a:solidFill>
                <a:latin typeface="Be Vietnam Pro"/>
                <a:ea typeface="Be Vietnam Pro"/>
                <a:cs typeface="Be Vietnam Pro"/>
                <a:sym typeface="Be Vietnam Pro"/>
              </a:defRPr>
            </a:lvl8pPr>
            <a:lvl9pPr marL="4114800" marR="0" lvl="8" indent="-317500" algn="ctr" rtl="0">
              <a:lnSpc>
                <a:spcPct val="100000"/>
              </a:lnSpc>
              <a:spcBef>
                <a:spcPts val="0"/>
              </a:spcBef>
              <a:spcAft>
                <a:spcPts val="0"/>
              </a:spcAft>
              <a:buClr>
                <a:schemeClr val="dk1"/>
              </a:buClr>
              <a:buSzPts val="1800"/>
              <a:buFont typeface="Be Vietnam Pro"/>
              <a:buNone/>
              <a:defRPr sz="1800" b="0" i="0" u="none" strike="noStrike" cap="none">
                <a:solidFill>
                  <a:schemeClr val="dk1"/>
                </a:solidFill>
                <a:latin typeface="Be Vietnam Pro"/>
                <a:ea typeface="Be Vietnam Pro"/>
                <a:cs typeface="Be Vietnam Pro"/>
                <a:sym typeface="Be Vietnam Pro"/>
              </a:defRPr>
            </a:lvl9pPr>
          </a:lstStyle>
          <a:p>
            <a:pPr marL="0" indent="0"/>
            <a:r>
              <a:rPr lang="en-US" dirty="0"/>
              <a:t>Ahmed Elsayed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91" name="Google Shape;491;p44"/>
          <p:cNvSpPr txBox="1">
            <a:spLocks noGrp="1"/>
          </p:cNvSpPr>
          <p:nvPr>
            <p:ph type="subTitle" idx="2"/>
          </p:nvPr>
        </p:nvSpPr>
        <p:spPr>
          <a:xfrm>
            <a:off x="689520" y="677502"/>
            <a:ext cx="4415880" cy="88459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Therapy offers a safe space for individuals to express emotions, understand their thoughts, and learn coping strategies.</a:t>
            </a:r>
            <a:endParaRPr dirty="0"/>
          </a:p>
        </p:txBody>
      </p:sp>
      <p:sp>
        <p:nvSpPr>
          <p:cNvPr id="12" name="Google Shape;491;p44">
            <a:extLst>
              <a:ext uri="{FF2B5EF4-FFF2-40B4-BE49-F238E27FC236}">
                <a16:creationId xmlns:a16="http://schemas.microsoft.com/office/drawing/2014/main" id="{497689EA-9850-B9F0-D9B1-E7D7EFDD5157}"/>
              </a:ext>
            </a:extLst>
          </p:cNvPr>
          <p:cNvSpPr txBox="1">
            <a:spLocks/>
          </p:cNvSpPr>
          <p:nvPr/>
        </p:nvSpPr>
        <p:spPr>
          <a:xfrm>
            <a:off x="689520" y="1569042"/>
            <a:ext cx="4415880" cy="8845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1pPr>
            <a:lvl2pPr marL="914400" marR="0" lvl="1"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2pPr>
            <a:lvl3pPr marL="1371600" marR="0" lvl="2"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3pPr>
            <a:lvl4pPr marL="1828800" marR="0" lvl="3"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4pPr>
            <a:lvl5pPr marL="2286000" marR="0" lvl="4"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5pPr>
            <a:lvl6pPr marL="2743200" marR="0" lvl="5"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6pPr>
            <a:lvl7pPr marL="3200400" marR="0" lvl="6"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7pPr>
            <a:lvl8pPr marL="3657600" marR="0" lvl="7"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8pPr>
            <a:lvl9pPr marL="4114800" marR="0" lvl="8"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9pPr>
          </a:lstStyle>
          <a:p>
            <a:pPr marL="0" indent="0"/>
            <a:r>
              <a:rPr lang="en-US" dirty="0"/>
              <a:t>It has been proven effective for treating conditions such as anxiety, depression, PTSD, and more.</a:t>
            </a:r>
          </a:p>
        </p:txBody>
      </p:sp>
      <p:sp>
        <p:nvSpPr>
          <p:cNvPr id="15" name="Google Shape;491;p44">
            <a:extLst>
              <a:ext uri="{FF2B5EF4-FFF2-40B4-BE49-F238E27FC236}">
                <a16:creationId xmlns:a16="http://schemas.microsoft.com/office/drawing/2014/main" id="{719BACE2-64C5-063F-FAC7-92D3857694B6}"/>
              </a:ext>
            </a:extLst>
          </p:cNvPr>
          <p:cNvSpPr txBox="1">
            <a:spLocks/>
          </p:cNvSpPr>
          <p:nvPr/>
        </p:nvSpPr>
        <p:spPr>
          <a:xfrm>
            <a:off x="803820" y="2937509"/>
            <a:ext cx="4514940" cy="14287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1pPr>
            <a:lvl2pPr marL="914400" marR="0" lvl="1"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2pPr>
            <a:lvl3pPr marL="1371600" marR="0" lvl="2"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3pPr>
            <a:lvl4pPr marL="1828800" marR="0" lvl="3"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4pPr>
            <a:lvl5pPr marL="2286000" marR="0" lvl="4"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5pPr>
            <a:lvl6pPr marL="2743200" marR="0" lvl="5"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6pPr>
            <a:lvl7pPr marL="3200400" marR="0" lvl="6"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7pPr>
            <a:lvl8pPr marL="3657600" marR="0" lvl="7"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8pPr>
            <a:lvl9pPr marL="4114800" marR="0" lvl="8"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9pPr>
          </a:lstStyle>
          <a:p>
            <a:pPr marL="285750" indent="-285750">
              <a:buFont typeface="Arial" panose="020B0604020202020204" pitchFamily="34" charset="0"/>
              <a:buChar char="•"/>
            </a:pPr>
            <a:r>
              <a:rPr lang="en-US" dirty="0"/>
              <a:t>Access to professional therapy can be limited due to cost, availability, and Wrong perception about therapy session.</a:t>
            </a:r>
          </a:p>
          <a:p>
            <a:pPr marL="285750" indent="-285750">
              <a:buFont typeface="Arial" panose="020B0604020202020204" pitchFamily="34" charset="0"/>
              <a:buChar char="•"/>
            </a:pPr>
            <a:r>
              <a:rPr lang="en-US" dirty="0"/>
              <a:t>Language barriers make it difficult for non-native speakers to find a therapist who understands them.</a:t>
            </a:r>
          </a:p>
        </p:txBody>
      </p:sp>
      <p:sp>
        <p:nvSpPr>
          <p:cNvPr id="17" name="Google Shape;406;p41">
            <a:extLst>
              <a:ext uri="{FF2B5EF4-FFF2-40B4-BE49-F238E27FC236}">
                <a16:creationId xmlns:a16="http://schemas.microsoft.com/office/drawing/2014/main" id="{7D2C69FD-46CE-2AF5-6CAC-BD2240EB2AB2}"/>
              </a:ext>
            </a:extLst>
          </p:cNvPr>
          <p:cNvSpPr txBox="1">
            <a:spLocks noGrp="1"/>
          </p:cNvSpPr>
          <p:nvPr>
            <p:ph type="title"/>
          </p:nvPr>
        </p:nvSpPr>
        <p:spPr>
          <a:xfrm>
            <a:off x="497160" y="2494871"/>
            <a:ext cx="5128259" cy="53276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400" dirty="0"/>
              <a:t>Challenges with Traditional Therapy</a:t>
            </a:r>
          </a:p>
        </p:txBody>
      </p:sp>
      <p:pic>
        <p:nvPicPr>
          <p:cNvPr id="21" name="Picture 20" descr="A collage of a person in a yellow suit&#10;&#10;Description automatically generated">
            <a:extLst>
              <a:ext uri="{FF2B5EF4-FFF2-40B4-BE49-F238E27FC236}">
                <a16:creationId xmlns:a16="http://schemas.microsoft.com/office/drawing/2014/main" id="{831EEDD3-2C25-303B-64CE-9AD60C5ED66F}"/>
              </a:ext>
            </a:extLst>
          </p:cNvPr>
          <p:cNvPicPr>
            <a:picLocks noChangeAspect="1"/>
          </p:cNvPicPr>
          <p:nvPr/>
        </p:nvPicPr>
        <p:blipFill>
          <a:blip r:embed="rId3"/>
          <a:stretch>
            <a:fillRect/>
          </a:stretch>
        </p:blipFill>
        <p:spPr>
          <a:xfrm>
            <a:off x="5660566" y="0"/>
            <a:ext cx="3040539" cy="47548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5">
          <a:extLst>
            <a:ext uri="{FF2B5EF4-FFF2-40B4-BE49-F238E27FC236}">
              <a16:creationId xmlns:a16="http://schemas.microsoft.com/office/drawing/2014/main" id="{E9595D33-2EBF-9AE9-0ED1-93F47463F445}"/>
            </a:ext>
          </a:extLst>
        </p:cNvPr>
        <p:cNvGrpSpPr/>
        <p:nvPr/>
      </p:nvGrpSpPr>
      <p:grpSpPr>
        <a:xfrm>
          <a:off x="0" y="0"/>
          <a:ext cx="0" cy="0"/>
          <a:chOff x="0" y="0"/>
          <a:chExt cx="0" cy="0"/>
        </a:xfrm>
      </p:grpSpPr>
      <p:sp>
        <p:nvSpPr>
          <p:cNvPr id="406" name="Google Shape;406;p41">
            <a:extLst>
              <a:ext uri="{FF2B5EF4-FFF2-40B4-BE49-F238E27FC236}">
                <a16:creationId xmlns:a16="http://schemas.microsoft.com/office/drawing/2014/main" id="{60BD963C-DE0C-3843-E631-BC7FF3C72CD7}"/>
              </a:ext>
            </a:extLst>
          </p:cNvPr>
          <p:cNvSpPr txBox="1">
            <a:spLocks noGrp="1"/>
          </p:cNvSpPr>
          <p:nvPr>
            <p:ph type="title"/>
          </p:nvPr>
        </p:nvSpPr>
        <p:spPr>
          <a:xfrm>
            <a:off x="3671774" y="2261017"/>
            <a:ext cx="4609500" cy="226046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Bridging the Gap With Technology</a:t>
            </a:r>
            <a:endParaRPr dirty="0"/>
          </a:p>
        </p:txBody>
      </p:sp>
      <p:sp>
        <p:nvSpPr>
          <p:cNvPr id="407" name="Google Shape;407;p41">
            <a:extLst>
              <a:ext uri="{FF2B5EF4-FFF2-40B4-BE49-F238E27FC236}">
                <a16:creationId xmlns:a16="http://schemas.microsoft.com/office/drawing/2014/main" id="{B5797460-ACB2-E0C9-5A45-7061D169C400}"/>
              </a:ext>
            </a:extLst>
          </p:cNvPr>
          <p:cNvSpPr txBox="1">
            <a:spLocks noGrp="1"/>
          </p:cNvSpPr>
          <p:nvPr>
            <p:ph type="title" idx="2"/>
          </p:nvPr>
        </p:nvSpPr>
        <p:spPr>
          <a:xfrm>
            <a:off x="7276975" y="1482534"/>
            <a:ext cx="1153800"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409" name="Google Shape;409;p41">
            <a:extLst>
              <a:ext uri="{FF2B5EF4-FFF2-40B4-BE49-F238E27FC236}">
                <a16:creationId xmlns:a16="http://schemas.microsoft.com/office/drawing/2014/main" id="{60C638AC-8802-57A5-E434-37B3C615224D}"/>
              </a:ext>
            </a:extLst>
          </p:cNvPr>
          <p:cNvSpPr/>
          <p:nvPr/>
        </p:nvSpPr>
        <p:spPr>
          <a:xfrm>
            <a:off x="0" y="7"/>
            <a:ext cx="3554222" cy="1170202"/>
          </a:xfrm>
          <a:custGeom>
            <a:avLst/>
            <a:gdLst/>
            <a:ahLst/>
            <a:cxnLst/>
            <a:rect l="l" t="t" r="r" b="b"/>
            <a:pathLst>
              <a:path w="8887" h="2926" extrusionOk="0">
                <a:moveTo>
                  <a:pt x="0" y="0"/>
                </a:moveTo>
                <a:cubicBezTo>
                  <a:pt x="136" y="716"/>
                  <a:pt x="370" y="1447"/>
                  <a:pt x="838" y="2018"/>
                </a:cubicBezTo>
                <a:cubicBezTo>
                  <a:pt x="1086" y="2324"/>
                  <a:pt x="1396" y="2569"/>
                  <a:pt x="1755" y="2734"/>
                </a:cubicBezTo>
                <a:cubicBezTo>
                  <a:pt x="1946" y="2825"/>
                  <a:pt x="2155" y="2896"/>
                  <a:pt x="2368" y="2918"/>
                </a:cubicBezTo>
                <a:cubicBezTo>
                  <a:pt x="2416" y="2923"/>
                  <a:pt x="2465" y="2925"/>
                  <a:pt x="2513" y="2925"/>
                </a:cubicBezTo>
                <a:cubicBezTo>
                  <a:pt x="2679" y="2925"/>
                  <a:pt x="2843" y="2898"/>
                  <a:pt x="3004" y="2853"/>
                </a:cubicBezTo>
                <a:cubicBezTo>
                  <a:pt x="3436" y="2731"/>
                  <a:pt x="3828" y="2493"/>
                  <a:pt x="4231" y="2307"/>
                </a:cubicBezTo>
                <a:cubicBezTo>
                  <a:pt x="4440" y="2209"/>
                  <a:pt x="4656" y="2119"/>
                  <a:pt x="4879" y="2062"/>
                </a:cubicBezTo>
                <a:cubicBezTo>
                  <a:pt x="5066" y="2015"/>
                  <a:pt x="5261" y="1998"/>
                  <a:pt x="5456" y="1998"/>
                </a:cubicBezTo>
                <a:cubicBezTo>
                  <a:pt x="5530" y="1998"/>
                  <a:pt x="5604" y="2001"/>
                  <a:pt x="5677" y="2005"/>
                </a:cubicBezTo>
                <a:cubicBezTo>
                  <a:pt x="6047" y="2029"/>
                  <a:pt x="6423" y="2101"/>
                  <a:pt x="6794" y="2101"/>
                </a:cubicBezTo>
                <a:cubicBezTo>
                  <a:pt x="6950" y="2101"/>
                  <a:pt x="7106" y="2089"/>
                  <a:pt x="7260" y="2055"/>
                </a:cubicBezTo>
                <a:cubicBezTo>
                  <a:pt x="7667" y="1968"/>
                  <a:pt x="8020" y="1727"/>
                  <a:pt x="8296" y="1417"/>
                </a:cubicBezTo>
                <a:cubicBezTo>
                  <a:pt x="8638" y="1037"/>
                  <a:pt x="8887" y="507"/>
                  <a:pt x="8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41">
            <a:extLst>
              <a:ext uri="{FF2B5EF4-FFF2-40B4-BE49-F238E27FC236}">
                <a16:creationId xmlns:a16="http://schemas.microsoft.com/office/drawing/2014/main" id="{900E8501-7EA9-3392-73F1-67EA0AA9F59F}"/>
              </a:ext>
            </a:extLst>
          </p:cNvPr>
          <p:cNvGrpSpPr/>
          <p:nvPr/>
        </p:nvGrpSpPr>
        <p:grpSpPr>
          <a:xfrm>
            <a:off x="-744650" y="2761818"/>
            <a:ext cx="3494036" cy="2755173"/>
            <a:chOff x="-744650" y="2761818"/>
            <a:chExt cx="3494036" cy="2755173"/>
          </a:xfrm>
        </p:grpSpPr>
        <p:sp>
          <p:nvSpPr>
            <p:cNvPr id="411" name="Google Shape;411;p41">
              <a:extLst>
                <a:ext uri="{FF2B5EF4-FFF2-40B4-BE49-F238E27FC236}">
                  <a16:creationId xmlns:a16="http://schemas.microsoft.com/office/drawing/2014/main" id="{83229BD7-CB7E-3E3D-1C1E-FA6CB5E4B808}"/>
                </a:ext>
              </a:extLst>
            </p:cNvPr>
            <p:cNvSpPr/>
            <p:nvPr/>
          </p:nvSpPr>
          <p:spPr>
            <a:xfrm>
              <a:off x="-744650" y="3216075"/>
              <a:ext cx="3494036" cy="2300917"/>
            </a:xfrm>
            <a:custGeom>
              <a:avLst/>
              <a:gdLst/>
              <a:ahLst/>
              <a:cxnLst/>
              <a:rect l="l" t="t" r="r" b="b"/>
              <a:pathLst>
                <a:path w="11187" h="7367" extrusionOk="0">
                  <a:moveTo>
                    <a:pt x="4164" y="0"/>
                  </a:moveTo>
                  <a:cubicBezTo>
                    <a:pt x="3316" y="0"/>
                    <a:pt x="2256" y="570"/>
                    <a:pt x="1303" y="2750"/>
                  </a:cubicBezTo>
                  <a:cubicBezTo>
                    <a:pt x="1" y="5722"/>
                    <a:pt x="2244" y="7366"/>
                    <a:pt x="4825" y="7366"/>
                  </a:cubicBezTo>
                  <a:cubicBezTo>
                    <a:pt x="6207" y="7366"/>
                    <a:pt x="7687" y="6894"/>
                    <a:pt x="8769" y="5901"/>
                  </a:cubicBezTo>
                  <a:cubicBezTo>
                    <a:pt x="11186" y="3678"/>
                    <a:pt x="8009" y="1750"/>
                    <a:pt x="6491" y="1005"/>
                  </a:cubicBezTo>
                  <a:cubicBezTo>
                    <a:pt x="6099" y="814"/>
                    <a:pt x="5721" y="595"/>
                    <a:pt x="5350" y="364"/>
                  </a:cubicBezTo>
                  <a:cubicBezTo>
                    <a:pt x="5064" y="186"/>
                    <a:pt x="4649" y="0"/>
                    <a:pt x="4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 name="Google Shape;412;p41">
              <a:extLst>
                <a:ext uri="{FF2B5EF4-FFF2-40B4-BE49-F238E27FC236}">
                  <a16:creationId xmlns:a16="http://schemas.microsoft.com/office/drawing/2014/main" id="{93D3BEF5-8F63-0BDD-7A1A-7FEDD67528F0}"/>
                </a:ext>
              </a:extLst>
            </p:cNvPr>
            <p:cNvGrpSpPr/>
            <p:nvPr/>
          </p:nvGrpSpPr>
          <p:grpSpPr>
            <a:xfrm>
              <a:off x="-427450" y="2761818"/>
              <a:ext cx="1454320" cy="1280400"/>
              <a:chOff x="5917100" y="2092158"/>
              <a:chExt cx="1102175" cy="970367"/>
            </a:xfrm>
          </p:grpSpPr>
          <p:sp>
            <p:nvSpPr>
              <p:cNvPr id="413" name="Google Shape;413;p41">
                <a:extLst>
                  <a:ext uri="{FF2B5EF4-FFF2-40B4-BE49-F238E27FC236}">
                    <a16:creationId xmlns:a16="http://schemas.microsoft.com/office/drawing/2014/main" id="{2249ECF0-4390-708D-893F-284993661C17}"/>
                  </a:ext>
                </a:extLst>
              </p:cNvPr>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1">
                <a:extLst>
                  <a:ext uri="{FF2B5EF4-FFF2-40B4-BE49-F238E27FC236}">
                    <a16:creationId xmlns:a16="http://schemas.microsoft.com/office/drawing/2014/main" id="{5B3CFE1E-6BF7-D608-A1B4-914FD90CF237}"/>
                  </a:ext>
                </a:extLst>
              </p:cNvPr>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1">
                <a:extLst>
                  <a:ext uri="{FF2B5EF4-FFF2-40B4-BE49-F238E27FC236}">
                    <a16:creationId xmlns:a16="http://schemas.microsoft.com/office/drawing/2014/main" id="{4F3B8111-ED89-6BC0-2D6E-BA59005EC7EB}"/>
                  </a:ext>
                </a:extLst>
              </p:cNvPr>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1">
                <a:extLst>
                  <a:ext uri="{FF2B5EF4-FFF2-40B4-BE49-F238E27FC236}">
                    <a16:creationId xmlns:a16="http://schemas.microsoft.com/office/drawing/2014/main" id="{1564C3C2-3169-69C2-321A-E2672BF615D9}"/>
                  </a:ext>
                </a:extLst>
              </p:cNvPr>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1">
                <a:extLst>
                  <a:ext uri="{FF2B5EF4-FFF2-40B4-BE49-F238E27FC236}">
                    <a16:creationId xmlns:a16="http://schemas.microsoft.com/office/drawing/2014/main" id="{1CDFCE36-7DD1-E0EC-7A12-49C41BE6C054}"/>
                  </a:ext>
                </a:extLst>
              </p:cNvPr>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a:extLst>
                  <a:ext uri="{FF2B5EF4-FFF2-40B4-BE49-F238E27FC236}">
                    <a16:creationId xmlns:a16="http://schemas.microsoft.com/office/drawing/2014/main" id="{27585DDD-233E-7874-F8C8-6C5A255322FC}"/>
                  </a:ext>
                </a:extLst>
              </p:cNvPr>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9" name="Google Shape;419;p41">
            <a:extLst>
              <a:ext uri="{FF2B5EF4-FFF2-40B4-BE49-F238E27FC236}">
                <a16:creationId xmlns:a16="http://schemas.microsoft.com/office/drawing/2014/main" id="{F4CF888A-179A-0CC2-D5F7-3D37FC92AC5B}"/>
              </a:ext>
            </a:extLst>
          </p:cNvPr>
          <p:cNvGrpSpPr/>
          <p:nvPr/>
        </p:nvGrpSpPr>
        <p:grpSpPr>
          <a:xfrm>
            <a:off x="202" y="459777"/>
            <a:ext cx="3630404" cy="3979613"/>
            <a:chOff x="202" y="459777"/>
            <a:chExt cx="3630404" cy="3979613"/>
          </a:xfrm>
        </p:grpSpPr>
        <p:grpSp>
          <p:nvGrpSpPr>
            <p:cNvPr id="420" name="Google Shape;420;p41">
              <a:extLst>
                <a:ext uri="{FF2B5EF4-FFF2-40B4-BE49-F238E27FC236}">
                  <a16:creationId xmlns:a16="http://schemas.microsoft.com/office/drawing/2014/main" id="{5FA744E3-8BAB-2438-217B-22749303DC48}"/>
                </a:ext>
              </a:extLst>
            </p:cNvPr>
            <p:cNvGrpSpPr/>
            <p:nvPr/>
          </p:nvGrpSpPr>
          <p:grpSpPr>
            <a:xfrm>
              <a:off x="202" y="459777"/>
              <a:ext cx="3630404" cy="3979613"/>
              <a:chOff x="202" y="459777"/>
              <a:chExt cx="3630404" cy="3979613"/>
            </a:xfrm>
          </p:grpSpPr>
          <p:grpSp>
            <p:nvGrpSpPr>
              <p:cNvPr id="421" name="Google Shape;421;p41">
                <a:extLst>
                  <a:ext uri="{FF2B5EF4-FFF2-40B4-BE49-F238E27FC236}">
                    <a16:creationId xmlns:a16="http://schemas.microsoft.com/office/drawing/2014/main" id="{6B895F49-C218-9681-84AB-162172FA90F0}"/>
                  </a:ext>
                </a:extLst>
              </p:cNvPr>
              <p:cNvGrpSpPr/>
              <p:nvPr/>
            </p:nvGrpSpPr>
            <p:grpSpPr>
              <a:xfrm flipH="1">
                <a:off x="202" y="459777"/>
                <a:ext cx="3630404" cy="1179339"/>
                <a:chOff x="5363575" y="1526000"/>
                <a:chExt cx="627750" cy="203925"/>
              </a:xfrm>
            </p:grpSpPr>
            <p:sp>
              <p:nvSpPr>
                <p:cNvPr id="422" name="Google Shape;422;p41">
                  <a:extLst>
                    <a:ext uri="{FF2B5EF4-FFF2-40B4-BE49-F238E27FC236}">
                      <a16:creationId xmlns:a16="http://schemas.microsoft.com/office/drawing/2014/main" id="{71F39EE4-A6A8-44AF-A5BB-C309B23A0ACB}"/>
                    </a:ext>
                  </a:extLst>
                </p:cNvPr>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1">
                  <a:extLst>
                    <a:ext uri="{FF2B5EF4-FFF2-40B4-BE49-F238E27FC236}">
                      <a16:creationId xmlns:a16="http://schemas.microsoft.com/office/drawing/2014/main" id="{0EA2456C-E75D-4109-6B63-31E29B89770F}"/>
                    </a:ext>
                  </a:extLst>
                </p:cNvPr>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1">
                  <a:extLst>
                    <a:ext uri="{FF2B5EF4-FFF2-40B4-BE49-F238E27FC236}">
                      <a16:creationId xmlns:a16="http://schemas.microsoft.com/office/drawing/2014/main" id="{579C0449-35B9-349C-A8A6-EAEAE11A127A}"/>
                    </a:ext>
                  </a:extLst>
                </p:cNvPr>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1">
                  <a:extLst>
                    <a:ext uri="{FF2B5EF4-FFF2-40B4-BE49-F238E27FC236}">
                      <a16:creationId xmlns:a16="http://schemas.microsoft.com/office/drawing/2014/main" id="{7258F4D0-CA2B-8426-56C3-568C67C0CCBE}"/>
                    </a:ext>
                  </a:extLst>
                </p:cNvPr>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1">
                  <a:extLst>
                    <a:ext uri="{FF2B5EF4-FFF2-40B4-BE49-F238E27FC236}">
                      <a16:creationId xmlns:a16="http://schemas.microsoft.com/office/drawing/2014/main" id="{B49F8A9A-87FD-5835-37BB-EA17DABD04CB}"/>
                    </a:ext>
                  </a:extLst>
                </p:cNvPr>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1">
                  <a:extLst>
                    <a:ext uri="{FF2B5EF4-FFF2-40B4-BE49-F238E27FC236}">
                      <a16:creationId xmlns:a16="http://schemas.microsoft.com/office/drawing/2014/main" id="{5D9ED227-02D5-949E-1B3D-AF66D36CE52C}"/>
                    </a:ext>
                  </a:extLst>
                </p:cNvPr>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1">
                  <a:extLst>
                    <a:ext uri="{FF2B5EF4-FFF2-40B4-BE49-F238E27FC236}">
                      <a16:creationId xmlns:a16="http://schemas.microsoft.com/office/drawing/2014/main" id="{CF0427C7-6C0F-7DB6-A1B9-FB182C80823F}"/>
                    </a:ext>
                  </a:extLst>
                </p:cNvPr>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1">
                  <a:extLst>
                    <a:ext uri="{FF2B5EF4-FFF2-40B4-BE49-F238E27FC236}">
                      <a16:creationId xmlns:a16="http://schemas.microsoft.com/office/drawing/2014/main" id="{13DBBED2-A2EE-AE22-57B4-F57B9D09D4D1}"/>
                    </a:ext>
                  </a:extLst>
                </p:cNvPr>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1">
                  <a:extLst>
                    <a:ext uri="{FF2B5EF4-FFF2-40B4-BE49-F238E27FC236}">
                      <a16:creationId xmlns:a16="http://schemas.microsoft.com/office/drawing/2014/main" id="{C9E0E8DF-B291-DD3B-726B-C001AC49DC5C}"/>
                    </a:ext>
                  </a:extLst>
                </p:cNvPr>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41">
                <a:extLst>
                  <a:ext uri="{FF2B5EF4-FFF2-40B4-BE49-F238E27FC236}">
                    <a16:creationId xmlns:a16="http://schemas.microsoft.com/office/drawing/2014/main" id="{FB414274-334B-32E7-5971-80AA379CE939}"/>
                  </a:ext>
                </a:extLst>
              </p:cNvPr>
              <p:cNvGrpSpPr/>
              <p:nvPr/>
            </p:nvGrpSpPr>
            <p:grpSpPr>
              <a:xfrm>
                <a:off x="1381183" y="1655245"/>
                <a:ext cx="2014815" cy="1337192"/>
                <a:chOff x="752650" y="1170200"/>
                <a:chExt cx="3706430" cy="2459882"/>
              </a:xfrm>
            </p:grpSpPr>
            <p:sp>
              <p:nvSpPr>
                <p:cNvPr id="432" name="Google Shape;432;p41">
                  <a:extLst>
                    <a:ext uri="{FF2B5EF4-FFF2-40B4-BE49-F238E27FC236}">
                      <a16:creationId xmlns:a16="http://schemas.microsoft.com/office/drawing/2014/main" id="{7433AA7A-AEEB-A003-C009-56003B5D275B}"/>
                    </a:ext>
                  </a:extLst>
                </p:cNvPr>
                <p:cNvSpPr/>
                <p:nvPr/>
              </p:nvSpPr>
              <p:spPr>
                <a:xfrm>
                  <a:off x="752650" y="1170200"/>
                  <a:ext cx="3706430" cy="2459882"/>
                </a:xfrm>
                <a:custGeom>
                  <a:avLst/>
                  <a:gdLst/>
                  <a:ahLst/>
                  <a:cxnLst/>
                  <a:rect l="l" t="t" r="r" b="b"/>
                  <a:pathLst>
                    <a:path w="14507" h="9628" fill="none" extrusionOk="0">
                      <a:moveTo>
                        <a:pt x="11167" y="1875"/>
                      </a:moveTo>
                      <a:cubicBezTo>
                        <a:pt x="9261" y="0"/>
                        <a:pt x="7253" y="3595"/>
                        <a:pt x="7253" y="3595"/>
                      </a:cubicBezTo>
                      <a:cubicBezTo>
                        <a:pt x="7253" y="3595"/>
                        <a:pt x="5246" y="0"/>
                        <a:pt x="3338" y="1875"/>
                      </a:cubicBezTo>
                      <a:cubicBezTo>
                        <a:pt x="0" y="5149"/>
                        <a:pt x="7253" y="9628"/>
                        <a:pt x="7253" y="9628"/>
                      </a:cubicBezTo>
                      <a:cubicBezTo>
                        <a:pt x="7253" y="9628"/>
                        <a:pt x="14506" y="5149"/>
                        <a:pt x="11167" y="187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1">
                  <a:extLst>
                    <a:ext uri="{FF2B5EF4-FFF2-40B4-BE49-F238E27FC236}">
                      <a16:creationId xmlns:a16="http://schemas.microsoft.com/office/drawing/2014/main" id="{56EBB327-EBF9-2D01-771C-C6F7B505B656}"/>
                    </a:ext>
                  </a:extLst>
                </p:cNvPr>
                <p:cNvSpPr/>
                <p:nvPr/>
              </p:nvSpPr>
              <p:spPr>
                <a:xfrm>
                  <a:off x="2084275" y="2211585"/>
                  <a:ext cx="1042665" cy="1043431"/>
                </a:xfrm>
                <a:custGeom>
                  <a:avLst/>
                  <a:gdLst/>
                  <a:ahLst/>
                  <a:cxnLst/>
                  <a:rect l="l" t="t" r="r" b="b"/>
                  <a:pathLst>
                    <a:path w="4081" h="4084" extrusionOk="0">
                      <a:moveTo>
                        <a:pt x="1480" y="0"/>
                      </a:moveTo>
                      <a:lnTo>
                        <a:pt x="1480" y="1483"/>
                      </a:lnTo>
                      <a:lnTo>
                        <a:pt x="1" y="1483"/>
                      </a:lnTo>
                      <a:lnTo>
                        <a:pt x="1" y="2602"/>
                      </a:lnTo>
                      <a:lnTo>
                        <a:pt x="1480" y="2602"/>
                      </a:lnTo>
                      <a:lnTo>
                        <a:pt x="1480" y="4084"/>
                      </a:lnTo>
                      <a:lnTo>
                        <a:pt x="2602" y="4084"/>
                      </a:lnTo>
                      <a:lnTo>
                        <a:pt x="2602" y="2602"/>
                      </a:lnTo>
                      <a:lnTo>
                        <a:pt x="4081" y="2602"/>
                      </a:lnTo>
                      <a:lnTo>
                        <a:pt x="4081" y="1483"/>
                      </a:lnTo>
                      <a:lnTo>
                        <a:pt x="2602" y="1483"/>
                      </a:lnTo>
                      <a:lnTo>
                        <a:pt x="260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41">
                <a:extLst>
                  <a:ext uri="{FF2B5EF4-FFF2-40B4-BE49-F238E27FC236}">
                    <a16:creationId xmlns:a16="http://schemas.microsoft.com/office/drawing/2014/main" id="{E2D2EA36-9398-DAC9-7A26-31333C2EA1C3}"/>
                  </a:ext>
                </a:extLst>
              </p:cNvPr>
              <p:cNvGrpSpPr/>
              <p:nvPr/>
            </p:nvGrpSpPr>
            <p:grpSpPr>
              <a:xfrm rot="10800000">
                <a:off x="202" y="3260051"/>
                <a:ext cx="3630404" cy="1179339"/>
                <a:chOff x="5363575" y="1526000"/>
                <a:chExt cx="627750" cy="203925"/>
              </a:xfrm>
            </p:grpSpPr>
            <p:sp>
              <p:nvSpPr>
                <p:cNvPr id="435" name="Google Shape;435;p41">
                  <a:extLst>
                    <a:ext uri="{FF2B5EF4-FFF2-40B4-BE49-F238E27FC236}">
                      <a16:creationId xmlns:a16="http://schemas.microsoft.com/office/drawing/2014/main" id="{489CD2C1-50AE-14B7-5F34-1B36936000E3}"/>
                    </a:ext>
                  </a:extLst>
                </p:cNvPr>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1">
                  <a:extLst>
                    <a:ext uri="{FF2B5EF4-FFF2-40B4-BE49-F238E27FC236}">
                      <a16:creationId xmlns:a16="http://schemas.microsoft.com/office/drawing/2014/main" id="{5D7AFDBC-32CC-80D7-C056-A551AF95453C}"/>
                    </a:ext>
                  </a:extLst>
                </p:cNvPr>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1">
                  <a:extLst>
                    <a:ext uri="{FF2B5EF4-FFF2-40B4-BE49-F238E27FC236}">
                      <a16:creationId xmlns:a16="http://schemas.microsoft.com/office/drawing/2014/main" id="{8284A475-AFFC-47B2-ABF0-76BF8C32173E}"/>
                    </a:ext>
                  </a:extLst>
                </p:cNvPr>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1">
                  <a:extLst>
                    <a:ext uri="{FF2B5EF4-FFF2-40B4-BE49-F238E27FC236}">
                      <a16:creationId xmlns:a16="http://schemas.microsoft.com/office/drawing/2014/main" id="{17C31A47-B736-5C3F-4007-09B0A9FA34AD}"/>
                    </a:ext>
                  </a:extLst>
                </p:cNvPr>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1">
                  <a:extLst>
                    <a:ext uri="{FF2B5EF4-FFF2-40B4-BE49-F238E27FC236}">
                      <a16:creationId xmlns:a16="http://schemas.microsoft.com/office/drawing/2014/main" id="{7D90C414-F500-2830-E384-F8BF7DF26B33}"/>
                    </a:ext>
                  </a:extLst>
                </p:cNvPr>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1">
                  <a:extLst>
                    <a:ext uri="{FF2B5EF4-FFF2-40B4-BE49-F238E27FC236}">
                      <a16:creationId xmlns:a16="http://schemas.microsoft.com/office/drawing/2014/main" id="{DF6FAA3F-9303-B611-C332-ACAF120560B3}"/>
                    </a:ext>
                  </a:extLst>
                </p:cNvPr>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1">
                  <a:extLst>
                    <a:ext uri="{FF2B5EF4-FFF2-40B4-BE49-F238E27FC236}">
                      <a16:creationId xmlns:a16="http://schemas.microsoft.com/office/drawing/2014/main" id="{CF54EC6B-8BC0-7DAA-2D1F-8CE757EDA9CE}"/>
                    </a:ext>
                  </a:extLst>
                </p:cNvPr>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1">
                  <a:extLst>
                    <a:ext uri="{FF2B5EF4-FFF2-40B4-BE49-F238E27FC236}">
                      <a16:creationId xmlns:a16="http://schemas.microsoft.com/office/drawing/2014/main" id="{B10C54AF-3267-3481-75E7-CE130919DF4E}"/>
                    </a:ext>
                  </a:extLst>
                </p:cNvPr>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1">
                  <a:extLst>
                    <a:ext uri="{FF2B5EF4-FFF2-40B4-BE49-F238E27FC236}">
                      <a16:creationId xmlns:a16="http://schemas.microsoft.com/office/drawing/2014/main" id="{26870CF4-6D2B-99DA-0050-A12D109B1828}"/>
                    </a:ext>
                  </a:extLst>
                </p:cNvPr>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4" name="Google Shape;444;p41">
              <a:extLst>
                <a:ext uri="{FF2B5EF4-FFF2-40B4-BE49-F238E27FC236}">
                  <a16:creationId xmlns:a16="http://schemas.microsoft.com/office/drawing/2014/main" id="{4F68647E-E877-E4FB-52AD-FB4DC54FAB04}"/>
                </a:ext>
              </a:extLst>
            </p:cNvPr>
            <p:cNvSpPr/>
            <p:nvPr/>
          </p:nvSpPr>
          <p:spPr>
            <a:xfrm>
              <a:off x="1422351" y="2691865"/>
              <a:ext cx="256494" cy="255807"/>
            </a:xfrm>
            <a:custGeom>
              <a:avLst/>
              <a:gdLst/>
              <a:ahLst/>
              <a:cxnLst/>
              <a:rect l="l" t="t" r="r" b="b"/>
              <a:pathLst>
                <a:path w="1134" h="1131" extrusionOk="0">
                  <a:moveTo>
                    <a:pt x="566" y="1"/>
                  </a:moveTo>
                  <a:cubicBezTo>
                    <a:pt x="490" y="275"/>
                    <a:pt x="277" y="490"/>
                    <a:pt x="0" y="566"/>
                  </a:cubicBezTo>
                  <a:cubicBezTo>
                    <a:pt x="277" y="642"/>
                    <a:pt x="490" y="857"/>
                    <a:pt x="566" y="1130"/>
                  </a:cubicBezTo>
                  <a:cubicBezTo>
                    <a:pt x="641" y="857"/>
                    <a:pt x="857" y="642"/>
                    <a:pt x="1134" y="566"/>
                  </a:cubicBezTo>
                  <a:cubicBezTo>
                    <a:pt x="857" y="490"/>
                    <a:pt x="641" y="275"/>
                    <a:pt x="56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1">
              <a:extLst>
                <a:ext uri="{FF2B5EF4-FFF2-40B4-BE49-F238E27FC236}">
                  <a16:creationId xmlns:a16="http://schemas.microsoft.com/office/drawing/2014/main" id="{4F59D40D-6D22-5093-DFD9-90B9B108EEF0}"/>
                </a:ext>
              </a:extLst>
            </p:cNvPr>
            <p:cNvSpPr/>
            <p:nvPr/>
          </p:nvSpPr>
          <p:spPr>
            <a:xfrm>
              <a:off x="3232208" y="2084362"/>
              <a:ext cx="116711" cy="116708"/>
            </a:xfrm>
            <a:custGeom>
              <a:avLst/>
              <a:gdLst/>
              <a:ahLst/>
              <a:cxnLst/>
              <a:rect l="l" t="t" r="r" b="b"/>
              <a:pathLst>
                <a:path w="516" h="516" extrusionOk="0">
                  <a:moveTo>
                    <a:pt x="260" y="1"/>
                  </a:moveTo>
                  <a:cubicBezTo>
                    <a:pt x="223" y="127"/>
                    <a:pt x="127" y="223"/>
                    <a:pt x="0" y="260"/>
                  </a:cubicBezTo>
                  <a:cubicBezTo>
                    <a:pt x="127" y="292"/>
                    <a:pt x="223" y="389"/>
                    <a:pt x="260" y="515"/>
                  </a:cubicBezTo>
                  <a:cubicBezTo>
                    <a:pt x="291" y="389"/>
                    <a:pt x="389" y="292"/>
                    <a:pt x="515" y="260"/>
                  </a:cubicBezTo>
                  <a:cubicBezTo>
                    <a:pt x="389" y="223"/>
                    <a:pt x="291" y="127"/>
                    <a:pt x="2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41">
            <a:extLst>
              <a:ext uri="{FF2B5EF4-FFF2-40B4-BE49-F238E27FC236}">
                <a16:creationId xmlns:a16="http://schemas.microsoft.com/office/drawing/2014/main" id="{603C1A55-1F68-4515-A7D2-1F14F1EADB3D}"/>
              </a:ext>
            </a:extLst>
          </p:cNvPr>
          <p:cNvSpPr/>
          <p:nvPr/>
        </p:nvSpPr>
        <p:spPr>
          <a:xfrm>
            <a:off x="7725675" y="3921629"/>
            <a:ext cx="3922582" cy="3368683"/>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714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grpSp>
        <p:nvGrpSpPr>
          <p:cNvPr id="548" name="Google Shape;548;p47"/>
          <p:cNvGrpSpPr/>
          <p:nvPr/>
        </p:nvGrpSpPr>
        <p:grpSpPr>
          <a:xfrm>
            <a:off x="1" y="-253752"/>
            <a:ext cx="3549446" cy="5397268"/>
            <a:chOff x="1" y="-253752"/>
            <a:chExt cx="3549446" cy="5397268"/>
          </a:xfrm>
        </p:grpSpPr>
        <p:grpSp>
          <p:nvGrpSpPr>
            <p:cNvPr id="549" name="Google Shape;549;p47"/>
            <p:cNvGrpSpPr/>
            <p:nvPr/>
          </p:nvGrpSpPr>
          <p:grpSpPr>
            <a:xfrm>
              <a:off x="1" y="692275"/>
              <a:ext cx="2447923" cy="4451242"/>
              <a:chOff x="1" y="692275"/>
              <a:chExt cx="2447923" cy="4451242"/>
            </a:xfrm>
          </p:grpSpPr>
          <p:sp>
            <p:nvSpPr>
              <p:cNvPr id="550" name="Google Shape;550;p47"/>
              <p:cNvSpPr/>
              <p:nvPr/>
            </p:nvSpPr>
            <p:spPr>
              <a:xfrm rot="5400000">
                <a:off x="-1001658" y="1693934"/>
                <a:ext cx="4451242" cy="2447923"/>
              </a:xfrm>
              <a:custGeom>
                <a:avLst/>
                <a:gdLst/>
                <a:ahLst/>
                <a:cxnLst/>
                <a:rect l="l" t="t" r="r" b="b"/>
                <a:pathLst>
                  <a:path w="24364" h="23656" extrusionOk="0">
                    <a:moveTo>
                      <a:pt x="23846" y="0"/>
                    </a:moveTo>
                    <a:cubicBezTo>
                      <a:pt x="23787" y="0"/>
                      <a:pt x="23728" y="2"/>
                      <a:pt x="23670" y="5"/>
                    </a:cubicBezTo>
                    <a:cubicBezTo>
                      <a:pt x="23364" y="19"/>
                      <a:pt x="23148" y="51"/>
                      <a:pt x="22831" y="141"/>
                    </a:cubicBezTo>
                    <a:cubicBezTo>
                      <a:pt x="22278" y="303"/>
                      <a:pt x="21781" y="616"/>
                      <a:pt x="21364" y="1055"/>
                    </a:cubicBezTo>
                    <a:cubicBezTo>
                      <a:pt x="20414" y="2051"/>
                      <a:pt x="20040" y="3512"/>
                      <a:pt x="19770" y="4840"/>
                    </a:cubicBezTo>
                    <a:cubicBezTo>
                      <a:pt x="19468" y="6315"/>
                      <a:pt x="19274" y="7815"/>
                      <a:pt x="18856" y="9265"/>
                    </a:cubicBezTo>
                    <a:cubicBezTo>
                      <a:pt x="18464" y="10617"/>
                      <a:pt x="17856" y="11970"/>
                      <a:pt x="16694" y="12830"/>
                    </a:cubicBezTo>
                    <a:cubicBezTo>
                      <a:pt x="15725" y="13544"/>
                      <a:pt x="14577" y="13770"/>
                      <a:pt x="13415" y="13770"/>
                    </a:cubicBezTo>
                    <a:cubicBezTo>
                      <a:pt x="12903" y="13770"/>
                      <a:pt x="12388" y="13726"/>
                      <a:pt x="11884" y="13661"/>
                    </a:cubicBezTo>
                    <a:cubicBezTo>
                      <a:pt x="10723" y="13512"/>
                      <a:pt x="9523" y="13255"/>
                      <a:pt x="8337" y="13255"/>
                    </a:cubicBezTo>
                    <a:cubicBezTo>
                      <a:pt x="7811" y="13255"/>
                      <a:pt x="7288" y="13306"/>
                      <a:pt x="6771" y="13438"/>
                    </a:cubicBezTo>
                    <a:cubicBezTo>
                      <a:pt x="5937" y="13654"/>
                      <a:pt x="5167" y="14104"/>
                      <a:pt x="4473" y="14607"/>
                    </a:cubicBezTo>
                    <a:cubicBezTo>
                      <a:pt x="3829" y="15075"/>
                      <a:pt x="3257" y="15644"/>
                      <a:pt x="2761" y="16266"/>
                    </a:cubicBezTo>
                    <a:cubicBezTo>
                      <a:pt x="1796" y="17485"/>
                      <a:pt x="1170" y="18943"/>
                      <a:pt x="731" y="20425"/>
                    </a:cubicBezTo>
                    <a:cubicBezTo>
                      <a:pt x="415" y="21487"/>
                      <a:pt x="192" y="22569"/>
                      <a:pt x="1" y="23655"/>
                    </a:cubicBezTo>
                    <a:lnTo>
                      <a:pt x="24364" y="23655"/>
                    </a:lnTo>
                    <a:lnTo>
                      <a:pt x="24364" y="30"/>
                    </a:lnTo>
                    <a:cubicBezTo>
                      <a:pt x="24357" y="30"/>
                      <a:pt x="24347" y="26"/>
                      <a:pt x="24332" y="26"/>
                    </a:cubicBezTo>
                    <a:cubicBezTo>
                      <a:pt x="24260" y="19"/>
                      <a:pt x="24191" y="12"/>
                      <a:pt x="24120" y="8"/>
                    </a:cubicBezTo>
                    <a:cubicBezTo>
                      <a:pt x="24028" y="4"/>
                      <a:pt x="23936" y="0"/>
                      <a:pt x="23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7"/>
              <p:cNvSpPr/>
              <p:nvPr/>
            </p:nvSpPr>
            <p:spPr>
              <a:xfrm>
                <a:off x="372225" y="742700"/>
                <a:ext cx="395700" cy="395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47"/>
            <p:cNvGrpSpPr/>
            <p:nvPr/>
          </p:nvGrpSpPr>
          <p:grpSpPr>
            <a:xfrm>
              <a:off x="716166" y="1476667"/>
              <a:ext cx="2833281" cy="2985605"/>
              <a:chOff x="847341" y="1400467"/>
              <a:chExt cx="2833281" cy="2985605"/>
            </a:xfrm>
          </p:grpSpPr>
          <p:grpSp>
            <p:nvGrpSpPr>
              <p:cNvPr id="553" name="Google Shape;553;p47"/>
              <p:cNvGrpSpPr/>
              <p:nvPr/>
            </p:nvGrpSpPr>
            <p:grpSpPr>
              <a:xfrm>
                <a:off x="847341" y="1400467"/>
                <a:ext cx="1913107" cy="1913107"/>
                <a:chOff x="786325" y="1167600"/>
                <a:chExt cx="2062205" cy="2062205"/>
              </a:xfrm>
            </p:grpSpPr>
            <p:sp>
              <p:nvSpPr>
                <p:cNvPr id="554" name="Google Shape;554;p47"/>
                <p:cNvSpPr/>
                <p:nvPr/>
              </p:nvSpPr>
              <p:spPr>
                <a:xfrm>
                  <a:off x="1335636" y="1715606"/>
                  <a:ext cx="964885" cy="966190"/>
                </a:xfrm>
                <a:custGeom>
                  <a:avLst/>
                  <a:gdLst/>
                  <a:ahLst/>
                  <a:cxnLst/>
                  <a:rect l="l" t="t" r="r" b="b"/>
                  <a:pathLst>
                    <a:path w="2958" h="2962" fill="none" extrusionOk="0">
                      <a:moveTo>
                        <a:pt x="0" y="1482"/>
                      </a:moveTo>
                      <a:cubicBezTo>
                        <a:pt x="0" y="2299"/>
                        <a:pt x="662" y="2961"/>
                        <a:pt x="1478" y="2961"/>
                      </a:cubicBezTo>
                      <a:cubicBezTo>
                        <a:pt x="2295" y="2961"/>
                        <a:pt x="2957" y="2299"/>
                        <a:pt x="2957" y="1482"/>
                      </a:cubicBezTo>
                      <a:cubicBezTo>
                        <a:pt x="2957" y="666"/>
                        <a:pt x="2295" y="1"/>
                        <a:pt x="1478" y="1"/>
                      </a:cubicBezTo>
                      <a:cubicBezTo>
                        <a:pt x="662" y="1"/>
                        <a:pt x="0" y="666"/>
                        <a:pt x="0" y="1482"/>
                      </a:cubicBezTo>
                      <a:close/>
                    </a:path>
                  </a:pathLst>
                </a:custGeom>
                <a:solidFill>
                  <a:schemeClr val="lt1"/>
                </a:solid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7"/>
                <p:cNvSpPr/>
                <p:nvPr/>
              </p:nvSpPr>
              <p:spPr>
                <a:xfrm>
                  <a:off x="786325" y="1167600"/>
                  <a:ext cx="2062205" cy="2062205"/>
                </a:xfrm>
                <a:custGeom>
                  <a:avLst/>
                  <a:gdLst/>
                  <a:ahLst/>
                  <a:cxnLst/>
                  <a:rect l="l" t="t" r="r" b="b"/>
                  <a:pathLst>
                    <a:path w="6322" h="6322" fill="none" extrusionOk="0">
                      <a:moveTo>
                        <a:pt x="6322" y="3861"/>
                      </a:moveTo>
                      <a:lnTo>
                        <a:pt x="6322" y="2461"/>
                      </a:lnTo>
                      <a:lnTo>
                        <a:pt x="5523" y="2461"/>
                      </a:lnTo>
                      <a:cubicBezTo>
                        <a:pt x="5472" y="2295"/>
                        <a:pt x="5407" y="2137"/>
                        <a:pt x="5325" y="1986"/>
                      </a:cubicBezTo>
                      <a:lnTo>
                        <a:pt x="5893" y="1421"/>
                      </a:lnTo>
                      <a:lnTo>
                        <a:pt x="4904" y="432"/>
                      </a:lnTo>
                      <a:lnTo>
                        <a:pt x="4336" y="997"/>
                      </a:lnTo>
                      <a:cubicBezTo>
                        <a:pt x="4188" y="917"/>
                        <a:pt x="4030" y="849"/>
                        <a:pt x="3861" y="802"/>
                      </a:cubicBezTo>
                      <a:lnTo>
                        <a:pt x="3861" y="0"/>
                      </a:lnTo>
                      <a:lnTo>
                        <a:pt x="2465" y="0"/>
                      </a:lnTo>
                      <a:lnTo>
                        <a:pt x="2465" y="802"/>
                      </a:lnTo>
                      <a:cubicBezTo>
                        <a:pt x="2295" y="849"/>
                        <a:pt x="2137" y="917"/>
                        <a:pt x="1986" y="997"/>
                      </a:cubicBezTo>
                      <a:lnTo>
                        <a:pt x="1422" y="432"/>
                      </a:lnTo>
                      <a:lnTo>
                        <a:pt x="432" y="1421"/>
                      </a:lnTo>
                      <a:lnTo>
                        <a:pt x="997" y="1986"/>
                      </a:lnTo>
                      <a:cubicBezTo>
                        <a:pt x="917" y="2137"/>
                        <a:pt x="853" y="2295"/>
                        <a:pt x="802" y="2461"/>
                      </a:cubicBezTo>
                      <a:lnTo>
                        <a:pt x="0" y="2461"/>
                      </a:lnTo>
                      <a:lnTo>
                        <a:pt x="0" y="3861"/>
                      </a:lnTo>
                      <a:lnTo>
                        <a:pt x="802" y="3861"/>
                      </a:lnTo>
                      <a:cubicBezTo>
                        <a:pt x="853" y="4026"/>
                        <a:pt x="917" y="4188"/>
                        <a:pt x="997" y="4336"/>
                      </a:cubicBezTo>
                      <a:lnTo>
                        <a:pt x="432" y="4904"/>
                      </a:lnTo>
                      <a:lnTo>
                        <a:pt x="1422" y="5890"/>
                      </a:lnTo>
                      <a:lnTo>
                        <a:pt x="1986" y="5325"/>
                      </a:lnTo>
                      <a:cubicBezTo>
                        <a:pt x="2137" y="5407"/>
                        <a:pt x="2295" y="5472"/>
                        <a:pt x="2465" y="5523"/>
                      </a:cubicBezTo>
                      <a:lnTo>
                        <a:pt x="2465" y="6322"/>
                      </a:lnTo>
                      <a:lnTo>
                        <a:pt x="3861" y="6322"/>
                      </a:lnTo>
                      <a:lnTo>
                        <a:pt x="3861" y="5523"/>
                      </a:lnTo>
                      <a:cubicBezTo>
                        <a:pt x="4030" y="5472"/>
                        <a:pt x="4188" y="5407"/>
                        <a:pt x="4336" y="5325"/>
                      </a:cubicBezTo>
                      <a:lnTo>
                        <a:pt x="4904" y="5890"/>
                      </a:lnTo>
                      <a:lnTo>
                        <a:pt x="5893" y="4904"/>
                      </a:lnTo>
                      <a:lnTo>
                        <a:pt x="5325" y="4336"/>
                      </a:lnTo>
                      <a:cubicBezTo>
                        <a:pt x="5407" y="4188"/>
                        <a:pt x="5472" y="4026"/>
                        <a:pt x="5523" y="3861"/>
                      </a:cubicBezTo>
                      <a:close/>
                    </a:path>
                  </a:pathLst>
                </a:custGeom>
                <a:solidFill>
                  <a:schemeClr val="lt1"/>
                </a:solid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47"/>
              <p:cNvGrpSpPr/>
              <p:nvPr/>
            </p:nvGrpSpPr>
            <p:grpSpPr>
              <a:xfrm>
                <a:off x="1890318" y="3229794"/>
                <a:ext cx="1156278" cy="1156278"/>
                <a:chOff x="786325" y="1167600"/>
                <a:chExt cx="2062205" cy="2062205"/>
              </a:xfrm>
            </p:grpSpPr>
            <p:sp>
              <p:nvSpPr>
                <p:cNvPr id="557" name="Google Shape;557;p47"/>
                <p:cNvSpPr/>
                <p:nvPr/>
              </p:nvSpPr>
              <p:spPr>
                <a:xfrm>
                  <a:off x="1335636" y="1715606"/>
                  <a:ext cx="964885" cy="966190"/>
                </a:xfrm>
                <a:custGeom>
                  <a:avLst/>
                  <a:gdLst/>
                  <a:ahLst/>
                  <a:cxnLst/>
                  <a:rect l="l" t="t" r="r" b="b"/>
                  <a:pathLst>
                    <a:path w="2958" h="2962" fill="none" extrusionOk="0">
                      <a:moveTo>
                        <a:pt x="0" y="1482"/>
                      </a:moveTo>
                      <a:cubicBezTo>
                        <a:pt x="0" y="2299"/>
                        <a:pt x="662" y="2961"/>
                        <a:pt x="1478" y="2961"/>
                      </a:cubicBezTo>
                      <a:cubicBezTo>
                        <a:pt x="2295" y="2961"/>
                        <a:pt x="2957" y="2299"/>
                        <a:pt x="2957" y="1482"/>
                      </a:cubicBezTo>
                      <a:cubicBezTo>
                        <a:pt x="2957" y="666"/>
                        <a:pt x="2295" y="1"/>
                        <a:pt x="1478" y="1"/>
                      </a:cubicBezTo>
                      <a:cubicBezTo>
                        <a:pt x="662" y="1"/>
                        <a:pt x="0" y="666"/>
                        <a:pt x="0" y="1482"/>
                      </a:cubicBezTo>
                      <a:close/>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7"/>
                <p:cNvSpPr/>
                <p:nvPr/>
              </p:nvSpPr>
              <p:spPr>
                <a:xfrm>
                  <a:off x="786325" y="1167600"/>
                  <a:ext cx="2062205" cy="2062205"/>
                </a:xfrm>
                <a:custGeom>
                  <a:avLst/>
                  <a:gdLst/>
                  <a:ahLst/>
                  <a:cxnLst/>
                  <a:rect l="l" t="t" r="r" b="b"/>
                  <a:pathLst>
                    <a:path w="6322" h="6322" fill="none" extrusionOk="0">
                      <a:moveTo>
                        <a:pt x="6322" y="3861"/>
                      </a:moveTo>
                      <a:lnTo>
                        <a:pt x="6322" y="2461"/>
                      </a:lnTo>
                      <a:lnTo>
                        <a:pt x="5523" y="2461"/>
                      </a:lnTo>
                      <a:cubicBezTo>
                        <a:pt x="5472" y="2295"/>
                        <a:pt x="5407" y="2137"/>
                        <a:pt x="5325" y="1986"/>
                      </a:cubicBezTo>
                      <a:lnTo>
                        <a:pt x="5893" y="1421"/>
                      </a:lnTo>
                      <a:lnTo>
                        <a:pt x="4904" y="432"/>
                      </a:lnTo>
                      <a:lnTo>
                        <a:pt x="4336" y="997"/>
                      </a:lnTo>
                      <a:cubicBezTo>
                        <a:pt x="4188" y="917"/>
                        <a:pt x="4030" y="849"/>
                        <a:pt x="3861" y="802"/>
                      </a:cubicBezTo>
                      <a:lnTo>
                        <a:pt x="3861" y="0"/>
                      </a:lnTo>
                      <a:lnTo>
                        <a:pt x="2465" y="0"/>
                      </a:lnTo>
                      <a:lnTo>
                        <a:pt x="2465" y="802"/>
                      </a:lnTo>
                      <a:cubicBezTo>
                        <a:pt x="2295" y="849"/>
                        <a:pt x="2137" y="917"/>
                        <a:pt x="1986" y="997"/>
                      </a:cubicBezTo>
                      <a:lnTo>
                        <a:pt x="1422" y="432"/>
                      </a:lnTo>
                      <a:lnTo>
                        <a:pt x="432" y="1421"/>
                      </a:lnTo>
                      <a:lnTo>
                        <a:pt x="997" y="1986"/>
                      </a:lnTo>
                      <a:cubicBezTo>
                        <a:pt x="917" y="2137"/>
                        <a:pt x="853" y="2295"/>
                        <a:pt x="802" y="2461"/>
                      </a:cubicBezTo>
                      <a:lnTo>
                        <a:pt x="0" y="2461"/>
                      </a:lnTo>
                      <a:lnTo>
                        <a:pt x="0" y="3861"/>
                      </a:lnTo>
                      <a:lnTo>
                        <a:pt x="802" y="3861"/>
                      </a:lnTo>
                      <a:cubicBezTo>
                        <a:pt x="853" y="4026"/>
                        <a:pt x="917" y="4188"/>
                        <a:pt x="997" y="4336"/>
                      </a:cubicBezTo>
                      <a:lnTo>
                        <a:pt x="432" y="4904"/>
                      </a:lnTo>
                      <a:lnTo>
                        <a:pt x="1422" y="5890"/>
                      </a:lnTo>
                      <a:lnTo>
                        <a:pt x="1986" y="5325"/>
                      </a:lnTo>
                      <a:cubicBezTo>
                        <a:pt x="2137" y="5407"/>
                        <a:pt x="2295" y="5472"/>
                        <a:pt x="2465" y="5523"/>
                      </a:cubicBezTo>
                      <a:lnTo>
                        <a:pt x="2465" y="6322"/>
                      </a:lnTo>
                      <a:lnTo>
                        <a:pt x="3861" y="6322"/>
                      </a:lnTo>
                      <a:lnTo>
                        <a:pt x="3861" y="5523"/>
                      </a:lnTo>
                      <a:cubicBezTo>
                        <a:pt x="4030" y="5472"/>
                        <a:pt x="4188" y="5407"/>
                        <a:pt x="4336" y="5325"/>
                      </a:cubicBezTo>
                      <a:lnTo>
                        <a:pt x="4904" y="5890"/>
                      </a:lnTo>
                      <a:lnTo>
                        <a:pt x="5893" y="4904"/>
                      </a:lnTo>
                      <a:lnTo>
                        <a:pt x="5325" y="4336"/>
                      </a:lnTo>
                      <a:cubicBezTo>
                        <a:pt x="5407" y="4188"/>
                        <a:pt x="5472" y="4026"/>
                        <a:pt x="5523" y="3861"/>
                      </a:cubicBezTo>
                      <a:close/>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9" name="Google Shape;559;p47"/>
              <p:cNvSpPr/>
              <p:nvPr/>
            </p:nvSpPr>
            <p:spPr>
              <a:xfrm>
                <a:off x="2790114" y="1559577"/>
                <a:ext cx="256494" cy="255807"/>
              </a:xfrm>
              <a:custGeom>
                <a:avLst/>
                <a:gdLst/>
                <a:ahLst/>
                <a:cxnLst/>
                <a:rect l="l" t="t" r="r" b="b"/>
                <a:pathLst>
                  <a:path w="1134" h="1131" extrusionOk="0">
                    <a:moveTo>
                      <a:pt x="566" y="1"/>
                    </a:moveTo>
                    <a:cubicBezTo>
                      <a:pt x="490" y="275"/>
                      <a:pt x="277" y="490"/>
                      <a:pt x="0" y="566"/>
                    </a:cubicBezTo>
                    <a:cubicBezTo>
                      <a:pt x="277" y="642"/>
                      <a:pt x="490" y="857"/>
                      <a:pt x="566" y="1130"/>
                    </a:cubicBezTo>
                    <a:cubicBezTo>
                      <a:pt x="641" y="857"/>
                      <a:pt x="857" y="642"/>
                      <a:pt x="1134" y="566"/>
                    </a:cubicBezTo>
                    <a:cubicBezTo>
                      <a:pt x="857" y="490"/>
                      <a:pt x="641" y="275"/>
                      <a:pt x="56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7"/>
              <p:cNvSpPr/>
              <p:nvPr/>
            </p:nvSpPr>
            <p:spPr>
              <a:xfrm>
                <a:off x="1279533" y="3692700"/>
                <a:ext cx="116711" cy="116708"/>
              </a:xfrm>
              <a:custGeom>
                <a:avLst/>
                <a:gdLst/>
                <a:ahLst/>
                <a:cxnLst/>
                <a:rect l="l" t="t" r="r" b="b"/>
                <a:pathLst>
                  <a:path w="516" h="516" extrusionOk="0">
                    <a:moveTo>
                      <a:pt x="260" y="1"/>
                    </a:moveTo>
                    <a:cubicBezTo>
                      <a:pt x="223" y="127"/>
                      <a:pt x="127" y="223"/>
                      <a:pt x="0" y="260"/>
                    </a:cubicBezTo>
                    <a:cubicBezTo>
                      <a:pt x="127" y="292"/>
                      <a:pt x="223" y="389"/>
                      <a:pt x="260" y="515"/>
                    </a:cubicBezTo>
                    <a:cubicBezTo>
                      <a:pt x="291" y="389"/>
                      <a:pt x="389" y="292"/>
                      <a:pt x="515" y="260"/>
                    </a:cubicBezTo>
                    <a:cubicBezTo>
                      <a:pt x="389" y="223"/>
                      <a:pt x="291" y="127"/>
                      <a:pt x="2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47"/>
              <p:cNvGrpSpPr/>
              <p:nvPr/>
            </p:nvGrpSpPr>
            <p:grpSpPr>
              <a:xfrm rot="187109">
                <a:off x="2473364" y="1949207"/>
                <a:ext cx="1164957" cy="1586865"/>
                <a:chOff x="2457014" y="1951878"/>
                <a:chExt cx="1164980" cy="1586896"/>
              </a:xfrm>
            </p:grpSpPr>
            <p:grpSp>
              <p:nvGrpSpPr>
                <p:cNvPr id="562" name="Google Shape;562;p47"/>
                <p:cNvGrpSpPr/>
                <p:nvPr/>
              </p:nvGrpSpPr>
              <p:grpSpPr>
                <a:xfrm rot="1743610">
                  <a:off x="2709098" y="2036250"/>
                  <a:ext cx="660810" cy="1209234"/>
                  <a:chOff x="-1782440" y="1555441"/>
                  <a:chExt cx="825763" cy="1511084"/>
                </a:xfrm>
              </p:grpSpPr>
              <p:sp>
                <p:nvSpPr>
                  <p:cNvPr id="563" name="Google Shape;563;p47"/>
                  <p:cNvSpPr/>
                  <p:nvPr/>
                </p:nvSpPr>
                <p:spPr>
                  <a:xfrm>
                    <a:off x="-1609613" y="1555441"/>
                    <a:ext cx="466755" cy="659536"/>
                  </a:xfrm>
                  <a:custGeom>
                    <a:avLst/>
                    <a:gdLst/>
                    <a:ahLst/>
                    <a:cxnLst/>
                    <a:rect l="l" t="t" r="r" b="b"/>
                    <a:pathLst>
                      <a:path w="3041" h="4297" fill="none" extrusionOk="0">
                        <a:moveTo>
                          <a:pt x="590" y="4085"/>
                        </a:moveTo>
                        <a:cubicBezTo>
                          <a:pt x="590" y="4085"/>
                          <a:pt x="1" y="1548"/>
                          <a:pt x="648" y="774"/>
                        </a:cubicBezTo>
                        <a:cubicBezTo>
                          <a:pt x="1296" y="1"/>
                          <a:pt x="2925" y="487"/>
                          <a:pt x="2983" y="1476"/>
                        </a:cubicBezTo>
                        <a:cubicBezTo>
                          <a:pt x="3041" y="2469"/>
                          <a:pt x="1191" y="4296"/>
                          <a:pt x="1191" y="4296"/>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7"/>
                  <p:cNvSpPr/>
                  <p:nvPr/>
                </p:nvSpPr>
                <p:spPr>
                  <a:xfrm>
                    <a:off x="-1782440" y="1638938"/>
                    <a:ext cx="244199" cy="561150"/>
                  </a:xfrm>
                  <a:custGeom>
                    <a:avLst/>
                    <a:gdLst/>
                    <a:ahLst/>
                    <a:cxnLst/>
                    <a:rect l="l" t="t" r="r" b="b"/>
                    <a:pathLst>
                      <a:path w="1591" h="3656" fill="none" extrusionOk="0">
                        <a:moveTo>
                          <a:pt x="1318" y="3656"/>
                        </a:moveTo>
                        <a:cubicBezTo>
                          <a:pt x="1318" y="3656"/>
                          <a:pt x="26" y="1918"/>
                          <a:pt x="15" y="1245"/>
                        </a:cubicBezTo>
                        <a:cubicBezTo>
                          <a:pt x="1" y="576"/>
                          <a:pt x="1015" y="1"/>
                          <a:pt x="1590" y="579"/>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7"/>
                  <p:cNvSpPr/>
                  <p:nvPr/>
                </p:nvSpPr>
                <p:spPr>
                  <a:xfrm>
                    <a:off x="-1395344" y="1787360"/>
                    <a:ext cx="438667" cy="479034"/>
                  </a:xfrm>
                  <a:custGeom>
                    <a:avLst/>
                    <a:gdLst/>
                    <a:ahLst/>
                    <a:cxnLst/>
                    <a:rect l="l" t="t" r="r" b="b"/>
                    <a:pathLst>
                      <a:path w="2858" h="3121" fill="none" extrusionOk="0">
                        <a:moveTo>
                          <a:pt x="0" y="3120"/>
                        </a:moveTo>
                        <a:cubicBezTo>
                          <a:pt x="0" y="3120"/>
                          <a:pt x="2159" y="2254"/>
                          <a:pt x="2508" y="1419"/>
                        </a:cubicBezTo>
                        <a:cubicBezTo>
                          <a:pt x="2857" y="588"/>
                          <a:pt x="2015" y="1"/>
                          <a:pt x="1533" y="346"/>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7"/>
                  <p:cNvSpPr/>
                  <p:nvPr/>
                </p:nvSpPr>
                <p:spPr>
                  <a:xfrm>
                    <a:off x="-1700784" y="2383199"/>
                    <a:ext cx="164846" cy="683326"/>
                  </a:xfrm>
                  <a:custGeom>
                    <a:avLst/>
                    <a:gdLst/>
                    <a:ahLst/>
                    <a:cxnLst/>
                    <a:rect l="l" t="t" r="r" b="b"/>
                    <a:pathLst>
                      <a:path w="1074" h="4452" fill="none" extrusionOk="0">
                        <a:moveTo>
                          <a:pt x="1" y="4451"/>
                        </a:moveTo>
                        <a:cubicBezTo>
                          <a:pt x="271" y="2785"/>
                          <a:pt x="652" y="836"/>
                          <a:pt x="1073" y="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7"/>
                  <p:cNvSpPr/>
                  <p:nvPr/>
                </p:nvSpPr>
                <p:spPr>
                  <a:xfrm>
                    <a:off x="-1637855" y="2170465"/>
                    <a:ext cx="278580" cy="262003"/>
                  </a:xfrm>
                  <a:custGeom>
                    <a:avLst/>
                    <a:gdLst/>
                    <a:ahLst/>
                    <a:cxnLst/>
                    <a:rect l="l" t="t" r="r" b="b"/>
                    <a:pathLst>
                      <a:path w="1815" h="1707" extrusionOk="0">
                        <a:moveTo>
                          <a:pt x="765" y="1"/>
                        </a:moveTo>
                        <a:cubicBezTo>
                          <a:pt x="621" y="1"/>
                          <a:pt x="467" y="29"/>
                          <a:pt x="306" y="99"/>
                        </a:cubicBezTo>
                        <a:cubicBezTo>
                          <a:pt x="306" y="99"/>
                          <a:pt x="1" y="1438"/>
                          <a:pt x="534" y="1679"/>
                        </a:cubicBezTo>
                        <a:cubicBezTo>
                          <a:pt x="576" y="1698"/>
                          <a:pt x="620" y="1707"/>
                          <a:pt x="664" y="1707"/>
                        </a:cubicBezTo>
                        <a:cubicBezTo>
                          <a:pt x="1180" y="1707"/>
                          <a:pt x="1814" y="523"/>
                          <a:pt x="1814" y="523"/>
                        </a:cubicBezTo>
                        <a:cubicBezTo>
                          <a:pt x="1814" y="523"/>
                          <a:pt x="1382" y="1"/>
                          <a:pt x="76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47"/>
                <p:cNvGrpSpPr/>
                <p:nvPr/>
              </p:nvGrpSpPr>
              <p:grpSpPr>
                <a:xfrm rot="2403161">
                  <a:off x="2653436" y="2631495"/>
                  <a:ext cx="778050" cy="744222"/>
                  <a:chOff x="-381661" y="2202085"/>
                  <a:chExt cx="903734" cy="864442"/>
                </a:xfrm>
              </p:grpSpPr>
              <p:sp>
                <p:nvSpPr>
                  <p:cNvPr id="569" name="Google Shape;569;p47"/>
                  <p:cNvSpPr/>
                  <p:nvPr/>
                </p:nvSpPr>
                <p:spPr>
                  <a:xfrm>
                    <a:off x="92923" y="2202085"/>
                    <a:ext cx="429151" cy="386175"/>
                  </a:xfrm>
                  <a:custGeom>
                    <a:avLst/>
                    <a:gdLst/>
                    <a:ahLst/>
                    <a:cxnLst/>
                    <a:rect l="l" t="t" r="r" b="b"/>
                    <a:pathLst>
                      <a:path w="2796" h="2516" fill="none" extrusionOk="0">
                        <a:moveTo>
                          <a:pt x="0" y="2515"/>
                        </a:moveTo>
                        <a:cubicBezTo>
                          <a:pt x="0" y="2515"/>
                          <a:pt x="294" y="1210"/>
                          <a:pt x="1363" y="735"/>
                        </a:cubicBezTo>
                        <a:cubicBezTo>
                          <a:pt x="2435" y="263"/>
                          <a:pt x="2795" y="1"/>
                          <a:pt x="2795" y="1"/>
                        </a:cubicBezTo>
                        <a:cubicBezTo>
                          <a:pt x="2795" y="1"/>
                          <a:pt x="2029" y="1987"/>
                          <a:pt x="0" y="2515"/>
                        </a:cubicBezTo>
                        <a:close/>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7"/>
                  <p:cNvSpPr/>
                  <p:nvPr/>
                </p:nvSpPr>
                <p:spPr>
                  <a:xfrm>
                    <a:off x="-204843" y="2817877"/>
                    <a:ext cx="555625" cy="224859"/>
                  </a:xfrm>
                  <a:custGeom>
                    <a:avLst/>
                    <a:gdLst/>
                    <a:ahLst/>
                    <a:cxnLst/>
                    <a:rect l="l" t="t" r="r" b="b"/>
                    <a:pathLst>
                      <a:path w="3620" h="1465" fill="none" extrusionOk="0">
                        <a:moveTo>
                          <a:pt x="1" y="1043"/>
                        </a:moveTo>
                        <a:cubicBezTo>
                          <a:pt x="1" y="1043"/>
                          <a:pt x="839" y="0"/>
                          <a:pt x="2008" y="50"/>
                        </a:cubicBezTo>
                        <a:cubicBezTo>
                          <a:pt x="3181" y="97"/>
                          <a:pt x="3619" y="22"/>
                          <a:pt x="3619" y="22"/>
                        </a:cubicBezTo>
                        <a:cubicBezTo>
                          <a:pt x="3619" y="22"/>
                          <a:pt x="2055" y="1465"/>
                          <a:pt x="1" y="1043"/>
                        </a:cubicBezTo>
                        <a:close/>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7"/>
                  <p:cNvSpPr/>
                  <p:nvPr/>
                </p:nvSpPr>
                <p:spPr>
                  <a:xfrm>
                    <a:off x="-281587" y="2323647"/>
                    <a:ext cx="252487" cy="529071"/>
                  </a:xfrm>
                  <a:custGeom>
                    <a:avLst/>
                    <a:gdLst/>
                    <a:ahLst/>
                    <a:cxnLst/>
                    <a:rect l="l" t="t" r="r" b="b"/>
                    <a:pathLst>
                      <a:path w="1645" h="3447" fill="none" extrusionOk="0">
                        <a:moveTo>
                          <a:pt x="141" y="3446"/>
                        </a:moveTo>
                        <a:cubicBezTo>
                          <a:pt x="141" y="3446"/>
                          <a:pt x="1288" y="2756"/>
                          <a:pt x="1400" y="1590"/>
                        </a:cubicBezTo>
                        <a:cubicBezTo>
                          <a:pt x="1512" y="424"/>
                          <a:pt x="1645" y="0"/>
                          <a:pt x="1645" y="0"/>
                        </a:cubicBezTo>
                        <a:cubicBezTo>
                          <a:pt x="1645" y="0"/>
                          <a:pt x="1" y="1356"/>
                          <a:pt x="141" y="3446"/>
                        </a:cubicBezTo>
                        <a:close/>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7"/>
                  <p:cNvSpPr/>
                  <p:nvPr/>
                </p:nvSpPr>
                <p:spPr>
                  <a:xfrm>
                    <a:off x="-381661" y="2323647"/>
                    <a:ext cx="768819" cy="742879"/>
                  </a:xfrm>
                  <a:custGeom>
                    <a:avLst/>
                    <a:gdLst/>
                    <a:ahLst/>
                    <a:cxnLst/>
                    <a:rect l="l" t="t" r="r" b="b"/>
                    <a:pathLst>
                      <a:path w="5009" h="4840" fill="none" extrusionOk="0">
                        <a:moveTo>
                          <a:pt x="5009" y="0"/>
                        </a:moveTo>
                        <a:cubicBezTo>
                          <a:pt x="5009" y="0"/>
                          <a:pt x="1498" y="3040"/>
                          <a:pt x="1" y="4839"/>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7"/>
                  <p:cNvSpPr/>
                  <p:nvPr/>
                </p:nvSpPr>
                <p:spPr>
                  <a:xfrm>
                    <a:off x="-325331" y="2451195"/>
                    <a:ext cx="233915" cy="549485"/>
                  </a:xfrm>
                  <a:custGeom>
                    <a:avLst/>
                    <a:gdLst/>
                    <a:ahLst/>
                    <a:cxnLst/>
                    <a:rect l="l" t="t" r="r" b="b"/>
                    <a:pathLst>
                      <a:path w="1524" h="3580" fill="none" extrusionOk="0">
                        <a:moveTo>
                          <a:pt x="1523" y="0"/>
                        </a:moveTo>
                        <a:cubicBezTo>
                          <a:pt x="1523" y="0"/>
                          <a:pt x="188" y="3223"/>
                          <a:pt x="1" y="358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7"/>
                  <p:cNvSpPr/>
                  <p:nvPr/>
                </p:nvSpPr>
                <p:spPr>
                  <a:xfrm>
                    <a:off x="-357256" y="2852565"/>
                    <a:ext cx="608578" cy="184645"/>
                  </a:xfrm>
                  <a:custGeom>
                    <a:avLst/>
                    <a:gdLst/>
                    <a:ahLst/>
                    <a:cxnLst/>
                    <a:rect l="l" t="t" r="r" b="b"/>
                    <a:pathLst>
                      <a:path w="3965" h="1203" fill="none" extrusionOk="0">
                        <a:moveTo>
                          <a:pt x="1" y="1202"/>
                        </a:moveTo>
                        <a:cubicBezTo>
                          <a:pt x="1" y="1202"/>
                          <a:pt x="2209" y="281"/>
                          <a:pt x="3965"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75" name="Google Shape;575;p47"/>
            <p:cNvGrpSpPr/>
            <p:nvPr/>
          </p:nvGrpSpPr>
          <p:grpSpPr>
            <a:xfrm rot="5779031">
              <a:off x="288763" y="-100751"/>
              <a:ext cx="1454444" cy="1280509"/>
              <a:chOff x="5917100" y="2092158"/>
              <a:chExt cx="1102175" cy="970367"/>
            </a:xfrm>
          </p:grpSpPr>
          <p:sp>
            <p:nvSpPr>
              <p:cNvPr id="576" name="Google Shape;576;p47"/>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7"/>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7"/>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7"/>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7"/>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7"/>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Subtitle 4">
            <a:extLst>
              <a:ext uri="{FF2B5EF4-FFF2-40B4-BE49-F238E27FC236}">
                <a16:creationId xmlns:a16="http://schemas.microsoft.com/office/drawing/2014/main" id="{9A2924B8-ECFD-E4A9-B010-A5DF110F8382}"/>
              </a:ext>
            </a:extLst>
          </p:cNvPr>
          <p:cNvSpPr>
            <a:spLocks noGrp="1"/>
          </p:cNvSpPr>
          <p:nvPr>
            <p:ph type="subTitle" idx="5"/>
          </p:nvPr>
        </p:nvSpPr>
        <p:spPr>
          <a:xfrm>
            <a:off x="3718712" y="305013"/>
            <a:ext cx="3758055" cy="462900"/>
          </a:xfrm>
        </p:spPr>
        <p:txBody>
          <a:bodyPr/>
          <a:lstStyle/>
          <a:p>
            <a:r>
              <a:rPr lang="en-US" dirty="0"/>
              <a:t>How Technology Can Help</a:t>
            </a:r>
          </a:p>
        </p:txBody>
      </p:sp>
      <p:sp>
        <p:nvSpPr>
          <p:cNvPr id="20" name="Rectangle 1">
            <a:extLst>
              <a:ext uri="{FF2B5EF4-FFF2-40B4-BE49-F238E27FC236}">
                <a16:creationId xmlns:a16="http://schemas.microsoft.com/office/drawing/2014/main" id="{846725E3-B6F6-2AA4-6F19-2595AE88B31A}"/>
              </a:ext>
            </a:extLst>
          </p:cNvPr>
          <p:cNvSpPr>
            <a:spLocks noGrp="1" noChangeArrowheads="1"/>
          </p:cNvSpPr>
          <p:nvPr>
            <p:ph type="subTitle" idx="3"/>
          </p:nvPr>
        </p:nvSpPr>
        <p:spPr bwMode="auto">
          <a:xfrm>
            <a:off x="3824911" y="692274"/>
            <a:ext cx="465099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AI and chatbots can provide immediate, anonymous support, especially in regions with limited access to therapy.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Multilingual capabilities ensure people receive help in their preferred language, making mental health support more inclusive. </a:t>
            </a:r>
          </a:p>
        </p:txBody>
      </p:sp>
      <p:sp>
        <p:nvSpPr>
          <p:cNvPr id="21" name="Subtitle 4">
            <a:extLst>
              <a:ext uri="{FF2B5EF4-FFF2-40B4-BE49-F238E27FC236}">
                <a16:creationId xmlns:a16="http://schemas.microsoft.com/office/drawing/2014/main" id="{CDDEB97A-9E96-FF5C-E93D-EBB468644E3E}"/>
              </a:ext>
            </a:extLst>
          </p:cNvPr>
          <p:cNvSpPr txBox="1">
            <a:spLocks/>
          </p:cNvSpPr>
          <p:nvPr/>
        </p:nvSpPr>
        <p:spPr>
          <a:xfrm>
            <a:off x="3820794" y="3199347"/>
            <a:ext cx="3540177" cy="462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r" rtl="0">
              <a:lnSpc>
                <a:spcPct val="115000"/>
              </a:lnSpc>
              <a:spcBef>
                <a:spcPts val="0"/>
              </a:spcBef>
              <a:spcAft>
                <a:spcPts val="0"/>
              </a:spcAft>
              <a:buClr>
                <a:schemeClr val="dk1"/>
              </a:buClr>
              <a:buSzPts val="2400"/>
              <a:buFont typeface="DM Sans"/>
              <a:buNone/>
              <a:defRPr sz="2200" b="1"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139700" indent="0"/>
            <a:r>
              <a:rPr lang="en-US" b="1" dirty="0"/>
              <a:t>Introducing Our Project</a:t>
            </a:r>
            <a:endParaRPr lang="en-US" dirty="0"/>
          </a:p>
        </p:txBody>
      </p:sp>
      <p:sp>
        <p:nvSpPr>
          <p:cNvPr id="22" name="Rectangle 1">
            <a:extLst>
              <a:ext uri="{FF2B5EF4-FFF2-40B4-BE49-F238E27FC236}">
                <a16:creationId xmlns:a16="http://schemas.microsoft.com/office/drawing/2014/main" id="{8DBEA2AB-48AA-ECAD-5FAF-D8F186143F87}"/>
              </a:ext>
            </a:extLst>
          </p:cNvPr>
          <p:cNvSpPr txBox="1">
            <a:spLocks noChangeArrowheads="1"/>
          </p:cNvSpPr>
          <p:nvPr/>
        </p:nvSpPr>
        <p:spPr bwMode="auto">
          <a:xfrm>
            <a:off x="3903083" y="3534963"/>
            <a:ext cx="465099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17500" algn="r" rtl="0">
              <a:lnSpc>
                <a:spcPct val="115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1pPr>
            <a:lvl2pPr marL="914400" marR="0" lvl="1"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2pPr>
            <a:lvl3pPr marL="1371600" marR="0" lvl="2"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3pPr>
            <a:lvl4pPr marL="1828800" marR="0" lvl="3"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4pPr>
            <a:lvl5pPr marL="2286000" marR="0" lvl="4"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5pPr>
            <a:lvl6pPr marL="2743200" marR="0" lvl="5"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6pPr>
            <a:lvl7pPr marL="3200400" marR="0" lvl="6"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7pPr>
            <a:lvl8pPr marL="3657600" marR="0" lvl="7"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8pPr>
            <a:lvl9pPr marL="4114800" marR="0" lvl="8"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9pPr>
          </a:lstStyle>
          <a:p>
            <a:pPr marL="285750" indent="-285750" algn="l" eaLnBrk="0" fontAlgn="base" hangingPunct="0">
              <a:lnSpc>
                <a:spcPct val="100000"/>
              </a:lnSpc>
              <a:spcBef>
                <a:spcPct val="0"/>
              </a:spcBef>
              <a:spcAft>
                <a:spcPct val="0"/>
              </a:spcAft>
              <a:buClrTx/>
              <a:buSzTx/>
              <a:buFont typeface="Arial" panose="020B0604020202020204" pitchFamily="34" charset="0"/>
              <a:buChar char="•"/>
            </a:pPr>
            <a:r>
              <a:rPr lang="en-US" sz="1600" dirty="0"/>
              <a:t>This is where our Multilingual Mental Health Chatbot comes in, leveraging advanced AI to offer empathetic and context-aware support to those in need.</a:t>
            </a:r>
            <a:endParaRPr lang="en-US" altLang="en-US" sz="1600" dirty="0">
              <a:solidFill>
                <a:schemeClr val="tx1"/>
              </a:solidFill>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5">
          <a:extLst>
            <a:ext uri="{FF2B5EF4-FFF2-40B4-BE49-F238E27FC236}">
              <a16:creationId xmlns:a16="http://schemas.microsoft.com/office/drawing/2014/main" id="{B30B3F9C-6921-B49F-280E-9739042A75DD}"/>
            </a:ext>
          </a:extLst>
        </p:cNvPr>
        <p:cNvGrpSpPr/>
        <p:nvPr/>
      </p:nvGrpSpPr>
      <p:grpSpPr>
        <a:xfrm>
          <a:off x="0" y="0"/>
          <a:ext cx="0" cy="0"/>
          <a:chOff x="0" y="0"/>
          <a:chExt cx="0" cy="0"/>
        </a:xfrm>
      </p:grpSpPr>
      <p:sp>
        <p:nvSpPr>
          <p:cNvPr id="406" name="Google Shape;406;p41">
            <a:extLst>
              <a:ext uri="{FF2B5EF4-FFF2-40B4-BE49-F238E27FC236}">
                <a16:creationId xmlns:a16="http://schemas.microsoft.com/office/drawing/2014/main" id="{8BCDE076-470D-8325-DA17-FEF8721DE2EE}"/>
              </a:ext>
            </a:extLst>
          </p:cNvPr>
          <p:cNvSpPr txBox="1">
            <a:spLocks noGrp="1"/>
          </p:cNvSpPr>
          <p:nvPr>
            <p:ph type="title"/>
          </p:nvPr>
        </p:nvSpPr>
        <p:spPr>
          <a:xfrm>
            <a:off x="4036876" y="2402215"/>
            <a:ext cx="4609500" cy="156656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Project Overveiw</a:t>
            </a:r>
            <a:endParaRPr dirty="0"/>
          </a:p>
        </p:txBody>
      </p:sp>
      <p:sp>
        <p:nvSpPr>
          <p:cNvPr id="407" name="Google Shape;407;p41">
            <a:extLst>
              <a:ext uri="{FF2B5EF4-FFF2-40B4-BE49-F238E27FC236}">
                <a16:creationId xmlns:a16="http://schemas.microsoft.com/office/drawing/2014/main" id="{52E4D97D-F921-1FB0-368F-AF909FFC15BF}"/>
              </a:ext>
            </a:extLst>
          </p:cNvPr>
          <p:cNvSpPr txBox="1">
            <a:spLocks noGrp="1"/>
          </p:cNvSpPr>
          <p:nvPr>
            <p:ph type="title" idx="2"/>
          </p:nvPr>
        </p:nvSpPr>
        <p:spPr>
          <a:xfrm>
            <a:off x="7276975" y="1482534"/>
            <a:ext cx="1153800"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sp>
        <p:nvSpPr>
          <p:cNvPr id="409" name="Google Shape;409;p41">
            <a:extLst>
              <a:ext uri="{FF2B5EF4-FFF2-40B4-BE49-F238E27FC236}">
                <a16:creationId xmlns:a16="http://schemas.microsoft.com/office/drawing/2014/main" id="{D950C2E8-119B-F031-E015-42A0D9EB571F}"/>
              </a:ext>
            </a:extLst>
          </p:cNvPr>
          <p:cNvSpPr/>
          <p:nvPr/>
        </p:nvSpPr>
        <p:spPr>
          <a:xfrm>
            <a:off x="0" y="7"/>
            <a:ext cx="3554222" cy="1170202"/>
          </a:xfrm>
          <a:custGeom>
            <a:avLst/>
            <a:gdLst/>
            <a:ahLst/>
            <a:cxnLst/>
            <a:rect l="l" t="t" r="r" b="b"/>
            <a:pathLst>
              <a:path w="8887" h="2926" extrusionOk="0">
                <a:moveTo>
                  <a:pt x="0" y="0"/>
                </a:moveTo>
                <a:cubicBezTo>
                  <a:pt x="136" y="716"/>
                  <a:pt x="370" y="1447"/>
                  <a:pt x="838" y="2018"/>
                </a:cubicBezTo>
                <a:cubicBezTo>
                  <a:pt x="1086" y="2324"/>
                  <a:pt x="1396" y="2569"/>
                  <a:pt x="1755" y="2734"/>
                </a:cubicBezTo>
                <a:cubicBezTo>
                  <a:pt x="1946" y="2825"/>
                  <a:pt x="2155" y="2896"/>
                  <a:pt x="2368" y="2918"/>
                </a:cubicBezTo>
                <a:cubicBezTo>
                  <a:pt x="2416" y="2923"/>
                  <a:pt x="2465" y="2925"/>
                  <a:pt x="2513" y="2925"/>
                </a:cubicBezTo>
                <a:cubicBezTo>
                  <a:pt x="2679" y="2925"/>
                  <a:pt x="2843" y="2898"/>
                  <a:pt x="3004" y="2853"/>
                </a:cubicBezTo>
                <a:cubicBezTo>
                  <a:pt x="3436" y="2731"/>
                  <a:pt x="3828" y="2493"/>
                  <a:pt x="4231" y="2307"/>
                </a:cubicBezTo>
                <a:cubicBezTo>
                  <a:pt x="4440" y="2209"/>
                  <a:pt x="4656" y="2119"/>
                  <a:pt x="4879" y="2062"/>
                </a:cubicBezTo>
                <a:cubicBezTo>
                  <a:pt x="5066" y="2015"/>
                  <a:pt x="5261" y="1998"/>
                  <a:pt x="5456" y="1998"/>
                </a:cubicBezTo>
                <a:cubicBezTo>
                  <a:pt x="5530" y="1998"/>
                  <a:pt x="5604" y="2001"/>
                  <a:pt x="5677" y="2005"/>
                </a:cubicBezTo>
                <a:cubicBezTo>
                  <a:pt x="6047" y="2029"/>
                  <a:pt x="6423" y="2101"/>
                  <a:pt x="6794" y="2101"/>
                </a:cubicBezTo>
                <a:cubicBezTo>
                  <a:pt x="6950" y="2101"/>
                  <a:pt x="7106" y="2089"/>
                  <a:pt x="7260" y="2055"/>
                </a:cubicBezTo>
                <a:cubicBezTo>
                  <a:pt x="7667" y="1968"/>
                  <a:pt x="8020" y="1727"/>
                  <a:pt x="8296" y="1417"/>
                </a:cubicBezTo>
                <a:cubicBezTo>
                  <a:pt x="8638" y="1037"/>
                  <a:pt x="8887" y="507"/>
                  <a:pt x="8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41">
            <a:extLst>
              <a:ext uri="{FF2B5EF4-FFF2-40B4-BE49-F238E27FC236}">
                <a16:creationId xmlns:a16="http://schemas.microsoft.com/office/drawing/2014/main" id="{92F1C291-2710-3E0C-4ECB-611C4302CF65}"/>
              </a:ext>
            </a:extLst>
          </p:cNvPr>
          <p:cNvGrpSpPr/>
          <p:nvPr/>
        </p:nvGrpSpPr>
        <p:grpSpPr>
          <a:xfrm>
            <a:off x="-744650" y="2761818"/>
            <a:ext cx="3494036" cy="2755173"/>
            <a:chOff x="-744650" y="2761818"/>
            <a:chExt cx="3494036" cy="2755173"/>
          </a:xfrm>
        </p:grpSpPr>
        <p:sp>
          <p:nvSpPr>
            <p:cNvPr id="411" name="Google Shape;411;p41">
              <a:extLst>
                <a:ext uri="{FF2B5EF4-FFF2-40B4-BE49-F238E27FC236}">
                  <a16:creationId xmlns:a16="http://schemas.microsoft.com/office/drawing/2014/main" id="{66E1E5BC-4A63-0B04-AC53-230EC17B431E}"/>
                </a:ext>
              </a:extLst>
            </p:cNvPr>
            <p:cNvSpPr/>
            <p:nvPr/>
          </p:nvSpPr>
          <p:spPr>
            <a:xfrm>
              <a:off x="-744650" y="3216075"/>
              <a:ext cx="3494036" cy="2300917"/>
            </a:xfrm>
            <a:custGeom>
              <a:avLst/>
              <a:gdLst/>
              <a:ahLst/>
              <a:cxnLst/>
              <a:rect l="l" t="t" r="r" b="b"/>
              <a:pathLst>
                <a:path w="11187" h="7367" extrusionOk="0">
                  <a:moveTo>
                    <a:pt x="4164" y="0"/>
                  </a:moveTo>
                  <a:cubicBezTo>
                    <a:pt x="3316" y="0"/>
                    <a:pt x="2256" y="570"/>
                    <a:pt x="1303" y="2750"/>
                  </a:cubicBezTo>
                  <a:cubicBezTo>
                    <a:pt x="1" y="5722"/>
                    <a:pt x="2244" y="7366"/>
                    <a:pt x="4825" y="7366"/>
                  </a:cubicBezTo>
                  <a:cubicBezTo>
                    <a:pt x="6207" y="7366"/>
                    <a:pt x="7687" y="6894"/>
                    <a:pt x="8769" y="5901"/>
                  </a:cubicBezTo>
                  <a:cubicBezTo>
                    <a:pt x="11186" y="3678"/>
                    <a:pt x="8009" y="1750"/>
                    <a:pt x="6491" y="1005"/>
                  </a:cubicBezTo>
                  <a:cubicBezTo>
                    <a:pt x="6099" y="814"/>
                    <a:pt x="5721" y="595"/>
                    <a:pt x="5350" y="364"/>
                  </a:cubicBezTo>
                  <a:cubicBezTo>
                    <a:pt x="5064" y="186"/>
                    <a:pt x="4649" y="0"/>
                    <a:pt x="4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 name="Google Shape;412;p41">
              <a:extLst>
                <a:ext uri="{FF2B5EF4-FFF2-40B4-BE49-F238E27FC236}">
                  <a16:creationId xmlns:a16="http://schemas.microsoft.com/office/drawing/2014/main" id="{8EAAA61C-5660-FB67-E20A-EA313B6A7E9C}"/>
                </a:ext>
              </a:extLst>
            </p:cNvPr>
            <p:cNvGrpSpPr/>
            <p:nvPr/>
          </p:nvGrpSpPr>
          <p:grpSpPr>
            <a:xfrm>
              <a:off x="-427450" y="2761818"/>
              <a:ext cx="1454320" cy="1280400"/>
              <a:chOff x="5917100" y="2092158"/>
              <a:chExt cx="1102175" cy="970367"/>
            </a:xfrm>
          </p:grpSpPr>
          <p:sp>
            <p:nvSpPr>
              <p:cNvPr id="413" name="Google Shape;413;p41">
                <a:extLst>
                  <a:ext uri="{FF2B5EF4-FFF2-40B4-BE49-F238E27FC236}">
                    <a16:creationId xmlns:a16="http://schemas.microsoft.com/office/drawing/2014/main" id="{B6957BAA-FF7B-8FAA-DC4F-4329F748CFA2}"/>
                  </a:ext>
                </a:extLst>
              </p:cNvPr>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1">
                <a:extLst>
                  <a:ext uri="{FF2B5EF4-FFF2-40B4-BE49-F238E27FC236}">
                    <a16:creationId xmlns:a16="http://schemas.microsoft.com/office/drawing/2014/main" id="{C23B509B-74E8-2859-32AA-02B55B01CAED}"/>
                  </a:ext>
                </a:extLst>
              </p:cNvPr>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1">
                <a:extLst>
                  <a:ext uri="{FF2B5EF4-FFF2-40B4-BE49-F238E27FC236}">
                    <a16:creationId xmlns:a16="http://schemas.microsoft.com/office/drawing/2014/main" id="{52E1753C-2D72-0BB2-67EA-5759374FAFE3}"/>
                  </a:ext>
                </a:extLst>
              </p:cNvPr>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1">
                <a:extLst>
                  <a:ext uri="{FF2B5EF4-FFF2-40B4-BE49-F238E27FC236}">
                    <a16:creationId xmlns:a16="http://schemas.microsoft.com/office/drawing/2014/main" id="{43450833-5510-232E-BC3D-EB6BF7F0FF9E}"/>
                  </a:ext>
                </a:extLst>
              </p:cNvPr>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1">
                <a:extLst>
                  <a:ext uri="{FF2B5EF4-FFF2-40B4-BE49-F238E27FC236}">
                    <a16:creationId xmlns:a16="http://schemas.microsoft.com/office/drawing/2014/main" id="{505F6763-9C3E-F0A1-9B7D-6C956D3904A2}"/>
                  </a:ext>
                </a:extLst>
              </p:cNvPr>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a:extLst>
                  <a:ext uri="{FF2B5EF4-FFF2-40B4-BE49-F238E27FC236}">
                    <a16:creationId xmlns:a16="http://schemas.microsoft.com/office/drawing/2014/main" id="{1FAEA3C4-6D4F-2FE0-7AA7-080F6625AF01}"/>
                  </a:ext>
                </a:extLst>
              </p:cNvPr>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9" name="Google Shape;419;p41">
            <a:extLst>
              <a:ext uri="{FF2B5EF4-FFF2-40B4-BE49-F238E27FC236}">
                <a16:creationId xmlns:a16="http://schemas.microsoft.com/office/drawing/2014/main" id="{83D5BA63-E2BF-DCA0-0D64-B20D7D3CB190}"/>
              </a:ext>
            </a:extLst>
          </p:cNvPr>
          <p:cNvGrpSpPr/>
          <p:nvPr/>
        </p:nvGrpSpPr>
        <p:grpSpPr>
          <a:xfrm>
            <a:off x="202" y="459777"/>
            <a:ext cx="3630404" cy="3979613"/>
            <a:chOff x="202" y="459777"/>
            <a:chExt cx="3630404" cy="3979613"/>
          </a:xfrm>
        </p:grpSpPr>
        <p:grpSp>
          <p:nvGrpSpPr>
            <p:cNvPr id="420" name="Google Shape;420;p41">
              <a:extLst>
                <a:ext uri="{FF2B5EF4-FFF2-40B4-BE49-F238E27FC236}">
                  <a16:creationId xmlns:a16="http://schemas.microsoft.com/office/drawing/2014/main" id="{96CEAF05-B82F-C0C6-66C8-AE8FEBB78774}"/>
                </a:ext>
              </a:extLst>
            </p:cNvPr>
            <p:cNvGrpSpPr/>
            <p:nvPr/>
          </p:nvGrpSpPr>
          <p:grpSpPr>
            <a:xfrm>
              <a:off x="202" y="459777"/>
              <a:ext cx="3630404" cy="3979613"/>
              <a:chOff x="202" y="459777"/>
              <a:chExt cx="3630404" cy="3979613"/>
            </a:xfrm>
          </p:grpSpPr>
          <p:grpSp>
            <p:nvGrpSpPr>
              <p:cNvPr id="421" name="Google Shape;421;p41">
                <a:extLst>
                  <a:ext uri="{FF2B5EF4-FFF2-40B4-BE49-F238E27FC236}">
                    <a16:creationId xmlns:a16="http://schemas.microsoft.com/office/drawing/2014/main" id="{CA5E6877-D35A-EDE9-68A9-E921B876859B}"/>
                  </a:ext>
                </a:extLst>
              </p:cNvPr>
              <p:cNvGrpSpPr/>
              <p:nvPr/>
            </p:nvGrpSpPr>
            <p:grpSpPr>
              <a:xfrm flipH="1">
                <a:off x="202" y="459777"/>
                <a:ext cx="3630404" cy="1179339"/>
                <a:chOff x="5363575" y="1526000"/>
                <a:chExt cx="627750" cy="203925"/>
              </a:xfrm>
            </p:grpSpPr>
            <p:sp>
              <p:nvSpPr>
                <p:cNvPr id="422" name="Google Shape;422;p41">
                  <a:extLst>
                    <a:ext uri="{FF2B5EF4-FFF2-40B4-BE49-F238E27FC236}">
                      <a16:creationId xmlns:a16="http://schemas.microsoft.com/office/drawing/2014/main" id="{6BA076E7-72B4-A195-DC0B-34D58C781517}"/>
                    </a:ext>
                  </a:extLst>
                </p:cNvPr>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1">
                  <a:extLst>
                    <a:ext uri="{FF2B5EF4-FFF2-40B4-BE49-F238E27FC236}">
                      <a16:creationId xmlns:a16="http://schemas.microsoft.com/office/drawing/2014/main" id="{46112B6C-1513-7452-1001-E9CC971BD08E}"/>
                    </a:ext>
                  </a:extLst>
                </p:cNvPr>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1">
                  <a:extLst>
                    <a:ext uri="{FF2B5EF4-FFF2-40B4-BE49-F238E27FC236}">
                      <a16:creationId xmlns:a16="http://schemas.microsoft.com/office/drawing/2014/main" id="{5740C9E2-6BE7-61BF-24BF-58BBD4FA2C2A}"/>
                    </a:ext>
                  </a:extLst>
                </p:cNvPr>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1">
                  <a:extLst>
                    <a:ext uri="{FF2B5EF4-FFF2-40B4-BE49-F238E27FC236}">
                      <a16:creationId xmlns:a16="http://schemas.microsoft.com/office/drawing/2014/main" id="{6A9B5637-A3C9-B5E5-F641-D39E485B60F5}"/>
                    </a:ext>
                  </a:extLst>
                </p:cNvPr>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1">
                  <a:extLst>
                    <a:ext uri="{FF2B5EF4-FFF2-40B4-BE49-F238E27FC236}">
                      <a16:creationId xmlns:a16="http://schemas.microsoft.com/office/drawing/2014/main" id="{92995FBA-FA98-8E95-DCFB-5C2E7050DE04}"/>
                    </a:ext>
                  </a:extLst>
                </p:cNvPr>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1">
                  <a:extLst>
                    <a:ext uri="{FF2B5EF4-FFF2-40B4-BE49-F238E27FC236}">
                      <a16:creationId xmlns:a16="http://schemas.microsoft.com/office/drawing/2014/main" id="{39BB59CA-126D-8207-0D8C-1EFBD9D1A088}"/>
                    </a:ext>
                  </a:extLst>
                </p:cNvPr>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1">
                  <a:extLst>
                    <a:ext uri="{FF2B5EF4-FFF2-40B4-BE49-F238E27FC236}">
                      <a16:creationId xmlns:a16="http://schemas.microsoft.com/office/drawing/2014/main" id="{4BFC411C-A948-4239-8A17-01085E6D12B4}"/>
                    </a:ext>
                  </a:extLst>
                </p:cNvPr>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1">
                  <a:extLst>
                    <a:ext uri="{FF2B5EF4-FFF2-40B4-BE49-F238E27FC236}">
                      <a16:creationId xmlns:a16="http://schemas.microsoft.com/office/drawing/2014/main" id="{AE203D9A-96D4-89C6-1FE5-BFB52EED5059}"/>
                    </a:ext>
                  </a:extLst>
                </p:cNvPr>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1">
                  <a:extLst>
                    <a:ext uri="{FF2B5EF4-FFF2-40B4-BE49-F238E27FC236}">
                      <a16:creationId xmlns:a16="http://schemas.microsoft.com/office/drawing/2014/main" id="{32E83BC6-DB49-3684-6559-B12CFEA953B1}"/>
                    </a:ext>
                  </a:extLst>
                </p:cNvPr>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41">
                <a:extLst>
                  <a:ext uri="{FF2B5EF4-FFF2-40B4-BE49-F238E27FC236}">
                    <a16:creationId xmlns:a16="http://schemas.microsoft.com/office/drawing/2014/main" id="{28D52BD6-B835-71A9-823A-BE23BE3DD195}"/>
                  </a:ext>
                </a:extLst>
              </p:cNvPr>
              <p:cNvGrpSpPr/>
              <p:nvPr/>
            </p:nvGrpSpPr>
            <p:grpSpPr>
              <a:xfrm>
                <a:off x="1381183" y="1655245"/>
                <a:ext cx="2014815" cy="1337192"/>
                <a:chOff x="752650" y="1170200"/>
                <a:chExt cx="3706430" cy="2459882"/>
              </a:xfrm>
            </p:grpSpPr>
            <p:sp>
              <p:nvSpPr>
                <p:cNvPr id="432" name="Google Shape;432;p41">
                  <a:extLst>
                    <a:ext uri="{FF2B5EF4-FFF2-40B4-BE49-F238E27FC236}">
                      <a16:creationId xmlns:a16="http://schemas.microsoft.com/office/drawing/2014/main" id="{5439B7AF-C361-D69E-1EEF-213CD73A8BA8}"/>
                    </a:ext>
                  </a:extLst>
                </p:cNvPr>
                <p:cNvSpPr/>
                <p:nvPr/>
              </p:nvSpPr>
              <p:spPr>
                <a:xfrm>
                  <a:off x="752650" y="1170200"/>
                  <a:ext cx="3706430" cy="2459882"/>
                </a:xfrm>
                <a:custGeom>
                  <a:avLst/>
                  <a:gdLst/>
                  <a:ahLst/>
                  <a:cxnLst/>
                  <a:rect l="l" t="t" r="r" b="b"/>
                  <a:pathLst>
                    <a:path w="14507" h="9628" fill="none" extrusionOk="0">
                      <a:moveTo>
                        <a:pt x="11167" y="1875"/>
                      </a:moveTo>
                      <a:cubicBezTo>
                        <a:pt x="9261" y="0"/>
                        <a:pt x="7253" y="3595"/>
                        <a:pt x="7253" y="3595"/>
                      </a:cubicBezTo>
                      <a:cubicBezTo>
                        <a:pt x="7253" y="3595"/>
                        <a:pt x="5246" y="0"/>
                        <a:pt x="3338" y="1875"/>
                      </a:cubicBezTo>
                      <a:cubicBezTo>
                        <a:pt x="0" y="5149"/>
                        <a:pt x="7253" y="9628"/>
                        <a:pt x="7253" y="9628"/>
                      </a:cubicBezTo>
                      <a:cubicBezTo>
                        <a:pt x="7253" y="9628"/>
                        <a:pt x="14506" y="5149"/>
                        <a:pt x="11167" y="187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1">
                  <a:extLst>
                    <a:ext uri="{FF2B5EF4-FFF2-40B4-BE49-F238E27FC236}">
                      <a16:creationId xmlns:a16="http://schemas.microsoft.com/office/drawing/2014/main" id="{42233C80-21B2-A5A5-A366-5141CA863E61}"/>
                    </a:ext>
                  </a:extLst>
                </p:cNvPr>
                <p:cNvSpPr/>
                <p:nvPr/>
              </p:nvSpPr>
              <p:spPr>
                <a:xfrm>
                  <a:off x="2084275" y="2211585"/>
                  <a:ext cx="1042665" cy="1043431"/>
                </a:xfrm>
                <a:custGeom>
                  <a:avLst/>
                  <a:gdLst/>
                  <a:ahLst/>
                  <a:cxnLst/>
                  <a:rect l="l" t="t" r="r" b="b"/>
                  <a:pathLst>
                    <a:path w="4081" h="4084" extrusionOk="0">
                      <a:moveTo>
                        <a:pt x="1480" y="0"/>
                      </a:moveTo>
                      <a:lnTo>
                        <a:pt x="1480" y="1483"/>
                      </a:lnTo>
                      <a:lnTo>
                        <a:pt x="1" y="1483"/>
                      </a:lnTo>
                      <a:lnTo>
                        <a:pt x="1" y="2602"/>
                      </a:lnTo>
                      <a:lnTo>
                        <a:pt x="1480" y="2602"/>
                      </a:lnTo>
                      <a:lnTo>
                        <a:pt x="1480" y="4084"/>
                      </a:lnTo>
                      <a:lnTo>
                        <a:pt x="2602" y="4084"/>
                      </a:lnTo>
                      <a:lnTo>
                        <a:pt x="2602" y="2602"/>
                      </a:lnTo>
                      <a:lnTo>
                        <a:pt x="4081" y="2602"/>
                      </a:lnTo>
                      <a:lnTo>
                        <a:pt x="4081" y="1483"/>
                      </a:lnTo>
                      <a:lnTo>
                        <a:pt x="2602" y="1483"/>
                      </a:lnTo>
                      <a:lnTo>
                        <a:pt x="260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41">
                <a:extLst>
                  <a:ext uri="{FF2B5EF4-FFF2-40B4-BE49-F238E27FC236}">
                    <a16:creationId xmlns:a16="http://schemas.microsoft.com/office/drawing/2014/main" id="{6B71276D-AFE0-E463-882A-66E986A3D65F}"/>
                  </a:ext>
                </a:extLst>
              </p:cNvPr>
              <p:cNvGrpSpPr/>
              <p:nvPr/>
            </p:nvGrpSpPr>
            <p:grpSpPr>
              <a:xfrm rot="10800000">
                <a:off x="202" y="3260051"/>
                <a:ext cx="3630404" cy="1179339"/>
                <a:chOff x="5363575" y="1526000"/>
                <a:chExt cx="627750" cy="203925"/>
              </a:xfrm>
            </p:grpSpPr>
            <p:sp>
              <p:nvSpPr>
                <p:cNvPr id="435" name="Google Shape;435;p41">
                  <a:extLst>
                    <a:ext uri="{FF2B5EF4-FFF2-40B4-BE49-F238E27FC236}">
                      <a16:creationId xmlns:a16="http://schemas.microsoft.com/office/drawing/2014/main" id="{44E4B60F-AA62-CAD4-6191-B91206121C01}"/>
                    </a:ext>
                  </a:extLst>
                </p:cNvPr>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1">
                  <a:extLst>
                    <a:ext uri="{FF2B5EF4-FFF2-40B4-BE49-F238E27FC236}">
                      <a16:creationId xmlns:a16="http://schemas.microsoft.com/office/drawing/2014/main" id="{9EB98256-6570-E1B2-8D31-E44EF242F9E9}"/>
                    </a:ext>
                  </a:extLst>
                </p:cNvPr>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1">
                  <a:extLst>
                    <a:ext uri="{FF2B5EF4-FFF2-40B4-BE49-F238E27FC236}">
                      <a16:creationId xmlns:a16="http://schemas.microsoft.com/office/drawing/2014/main" id="{B8AA3108-0574-81A1-EED3-1F1CF712E962}"/>
                    </a:ext>
                  </a:extLst>
                </p:cNvPr>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1">
                  <a:extLst>
                    <a:ext uri="{FF2B5EF4-FFF2-40B4-BE49-F238E27FC236}">
                      <a16:creationId xmlns:a16="http://schemas.microsoft.com/office/drawing/2014/main" id="{5FCE8577-2353-11D6-1C60-69ED964E469C}"/>
                    </a:ext>
                  </a:extLst>
                </p:cNvPr>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1">
                  <a:extLst>
                    <a:ext uri="{FF2B5EF4-FFF2-40B4-BE49-F238E27FC236}">
                      <a16:creationId xmlns:a16="http://schemas.microsoft.com/office/drawing/2014/main" id="{6FDDDD98-07F5-53FB-1ADE-1666ED7C46B3}"/>
                    </a:ext>
                  </a:extLst>
                </p:cNvPr>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1">
                  <a:extLst>
                    <a:ext uri="{FF2B5EF4-FFF2-40B4-BE49-F238E27FC236}">
                      <a16:creationId xmlns:a16="http://schemas.microsoft.com/office/drawing/2014/main" id="{350C99E1-4FBC-86E7-EA7C-58B46520ACD0}"/>
                    </a:ext>
                  </a:extLst>
                </p:cNvPr>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1">
                  <a:extLst>
                    <a:ext uri="{FF2B5EF4-FFF2-40B4-BE49-F238E27FC236}">
                      <a16:creationId xmlns:a16="http://schemas.microsoft.com/office/drawing/2014/main" id="{45042E48-351B-C3C9-B5CA-8855212E789F}"/>
                    </a:ext>
                  </a:extLst>
                </p:cNvPr>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1">
                  <a:extLst>
                    <a:ext uri="{FF2B5EF4-FFF2-40B4-BE49-F238E27FC236}">
                      <a16:creationId xmlns:a16="http://schemas.microsoft.com/office/drawing/2014/main" id="{062A8676-CE30-540B-1425-CDF8E12BDC12}"/>
                    </a:ext>
                  </a:extLst>
                </p:cNvPr>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1">
                  <a:extLst>
                    <a:ext uri="{FF2B5EF4-FFF2-40B4-BE49-F238E27FC236}">
                      <a16:creationId xmlns:a16="http://schemas.microsoft.com/office/drawing/2014/main" id="{4963152B-6F6A-5211-3928-DD8C0AD2C3EC}"/>
                    </a:ext>
                  </a:extLst>
                </p:cNvPr>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4" name="Google Shape;444;p41">
              <a:extLst>
                <a:ext uri="{FF2B5EF4-FFF2-40B4-BE49-F238E27FC236}">
                  <a16:creationId xmlns:a16="http://schemas.microsoft.com/office/drawing/2014/main" id="{DF4B9295-33CB-8078-4F4A-E352211C4985}"/>
                </a:ext>
              </a:extLst>
            </p:cNvPr>
            <p:cNvSpPr/>
            <p:nvPr/>
          </p:nvSpPr>
          <p:spPr>
            <a:xfrm>
              <a:off x="1422351" y="2691865"/>
              <a:ext cx="256494" cy="255807"/>
            </a:xfrm>
            <a:custGeom>
              <a:avLst/>
              <a:gdLst/>
              <a:ahLst/>
              <a:cxnLst/>
              <a:rect l="l" t="t" r="r" b="b"/>
              <a:pathLst>
                <a:path w="1134" h="1131" extrusionOk="0">
                  <a:moveTo>
                    <a:pt x="566" y="1"/>
                  </a:moveTo>
                  <a:cubicBezTo>
                    <a:pt x="490" y="275"/>
                    <a:pt x="277" y="490"/>
                    <a:pt x="0" y="566"/>
                  </a:cubicBezTo>
                  <a:cubicBezTo>
                    <a:pt x="277" y="642"/>
                    <a:pt x="490" y="857"/>
                    <a:pt x="566" y="1130"/>
                  </a:cubicBezTo>
                  <a:cubicBezTo>
                    <a:pt x="641" y="857"/>
                    <a:pt x="857" y="642"/>
                    <a:pt x="1134" y="566"/>
                  </a:cubicBezTo>
                  <a:cubicBezTo>
                    <a:pt x="857" y="490"/>
                    <a:pt x="641" y="275"/>
                    <a:pt x="56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1">
              <a:extLst>
                <a:ext uri="{FF2B5EF4-FFF2-40B4-BE49-F238E27FC236}">
                  <a16:creationId xmlns:a16="http://schemas.microsoft.com/office/drawing/2014/main" id="{8E578FB3-2A2D-22B9-D3F4-4E90E65E6E12}"/>
                </a:ext>
              </a:extLst>
            </p:cNvPr>
            <p:cNvSpPr/>
            <p:nvPr/>
          </p:nvSpPr>
          <p:spPr>
            <a:xfrm>
              <a:off x="3232208" y="2084362"/>
              <a:ext cx="116711" cy="116708"/>
            </a:xfrm>
            <a:custGeom>
              <a:avLst/>
              <a:gdLst/>
              <a:ahLst/>
              <a:cxnLst/>
              <a:rect l="l" t="t" r="r" b="b"/>
              <a:pathLst>
                <a:path w="516" h="516" extrusionOk="0">
                  <a:moveTo>
                    <a:pt x="260" y="1"/>
                  </a:moveTo>
                  <a:cubicBezTo>
                    <a:pt x="223" y="127"/>
                    <a:pt x="127" y="223"/>
                    <a:pt x="0" y="260"/>
                  </a:cubicBezTo>
                  <a:cubicBezTo>
                    <a:pt x="127" y="292"/>
                    <a:pt x="223" y="389"/>
                    <a:pt x="260" y="515"/>
                  </a:cubicBezTo>
                  <a:cubicBezTo>
                    <a:pt x="291" y="389"/>
                    <a:pt x="389" y="292"/>
                    <a:pt x="515" y="260"/>
                  </a:cubicBezTo>
                  <a:cubicBezTo>
                    <a:pt x="389" y="223"/>
                    <a:pt x="291" y="127"/>
                    <a:pt x="2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41">
            <a:extLst>
              <a:ext uri="{FF2B5EF4-FFF2-40B4-BE49-F238E27FC236}">
                <a16:creationId xmlns:a16="http://schemas.microsoft.com/office/drawing/2014/main" id="{6DCB57A9-3F51-9525-A862-BDA8CDC29A62}"/>
              </a:ext>
            </a:extLst>
          </p:cNvPr>
          <p:cNvSpPr/>
          <p:nvPr/>
        </p:nvSpPr>
        <p:spPr>
          <a:xfrm>
            <a:off x="7725675" y="3921629"/>
            <a:ext cx="3922582" cy="3368683"/>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348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28" name="Subtitle 4">
            <a:extLst>
              <a:ext uri="{FF2B5EF4-FFF2-40B4-BE49-F238E27FC236}">
                <a16:creationId xmlns:a16="http://schemas.microsoft.com/office/drawing/2014/main" id="{6058934C-E41C-33B7-67DB-99DE10C8BFDE}"/>
              </a:ext>
            </a:extLst>
          </p:cNvPr>
          <p:cNvSpPr txBox="1">
            <a:spLocks/>
          </p:cNvSpPr>
          <p:nvPr/>
        </p:nvSpPr>
        <p:spPr>
          <a:xfrm>
            <a:off x="2692972" y="344714"/>
            <a:ext cx="3758055" cy="462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1pPr>
            <a:lvl2pPr marL="914400" marR="0" lvl="1"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2pPr>
            <a:lvl3pPr marL="1371600" marR="0" lvl="2"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3pPr>
            <a:lvl4pPr marL="1828800" marR="0" lvl="3"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4pPr>
            <a:lvl5pPr marL="2286000" marR="0" lvl="4"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5pPr>
            <a:lvl6pPr marL="2743200" marR="0" lvl="5"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6pPr>
            <a:lvl7pPr marL="3200400" marR="0" lvl="6"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7pPr>
            <a:lvl8pPr marL="3657600" marR="0" lvl="7"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8pPr>
            <a:lvl9pPr marL="4114800" marR="0" lvl="8"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9pPr>
          </a:lstStyle>
          <a:p>
            <a:r>
              <a:rPr lang="en-US" sz="2400" dirty="0"/>
              <a:t>Project Idea</a:t>
            </a:r>
          </a:p>
        </p:txBody>
      </p:sp>
      <p:sp>
        <p:nvSpPr>
          <p:cNvPr id="576" name="TextBox 575">
            <a:extLst>
              <a:ext uri="{FF2B5EF4-FFF2-40B4-BE49-F238E27FC236}">
                <a16:creationId xmlns:a16="http://schemas.microsoft.com/office/drawing/2014/main" id="{693F9231-757B-91A3-231F-E4261A19D4C9}"/>
              </a:ext>
            </a:extLst>
          </p:cNvPr>
          <p:cNvSpPr txBox="1"/>
          <p:nvPr/>
        </p:nvSpPr>
        <p:spPr>
          <a:xfrm>
            <a:off x="2692972" y="1201686"/>
            <a:ext cx="4008120" cy="2462213"/>
          </a:xfrm>
          <a:prstGeom prst="rect">
            <a:avLst/>
          </a:prstGeom>
          <a:noFill/>
        </p:spPr>
        <p:txBody>
          <a:bodyPr wrap="square">
            <a:spAutoFit/>
          </a:bodyPr>
          <a:lstStyle/>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Be Vietnam Pro" panose="020B0604020202020204" charset="0"/>
              </a:rPr>
              <a:t>A Multilingual Therapist Chatbot for providing mental health support</a:t>
            </a:r>
            <a:r>
              <a:rPr lang="en-US" dirty="0">
                <a:latin typeface="Be Vietnam Pro" panose="020B0604020202020204" charset="0"/>
              </a:rPr>
              <a:t>.</a:t>
            </a:r>
            <a:endParaRPr lang="en-US" sz="1400" b="0" i="0" u="none" strike="noStrike" dirty="0">
              <a:solidFill>
                <a:srgbClr val="000000"/>
              </a:solidFill>
              <a:effectLst/>
              <a:latin typeface="Be Vietnam Pro" panose="020B0604020202020204" charset="0"/>
            </a:endParaRPr>
          </a:p>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Be Vietnam Pro" panose="020B0604020202020204" charset="0"/>
              </a:rPr>
              <a:t>The chatbot should offer empathetic, contextually relevant, and helpful advice.</a:t>
            </a:r>
            <a:endParaRPr lang="en-US" b="0" dirty="0">
              <a:effectLst/>
              <a:latin typeface="Be Vietnam Pro" panose="020B0604020202020204" charset="0"/>
            </a:endParaRPr>
          </a:p>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Be Vietnam Pro" panose="020B0604020202020204" charset="0"/>
              </a:rPr>
              <a:t>It mimics a therapist's responses to various mental health states.</a:t>
            </a:r>
          </a:p>
          <a:p>
            <a:pPr marL="285750" indent="-285750" rtl="0">
              <a:spcBef>
                <a:spcPts val="0"/>
              </a:spcBef>
              <a:spcAft>
                <a:spcPts val="0"/>
              </a:spcAft>
              <a:buFont typeface="Arial" panose="020B0604020202020204" pitchFamily="34" charset="0"/>
              <a:buChar char="•"/>
            </a:pPr>
            <a:r>
              <a:rPr lang="en-US" dirty="0">
                <a:latin typeface="Be Vietnam Pro" panose="020B0604020202020204" charset="0"/>
              </a:rPr>
              <a:t>It responds in the same language as Patient’s input</a:t>
            </a:r>
            <a:endParaRPr lang="en-US" b="0" dirty="0">
              <a:effectLst/>
              <a:latin typeface="Be Vietnam Pro" panose="020B0604020202020204" charset="0"/>
            </a:endParaRPr>
          </a:p>
          <a:p>
            <a:br>
              <a:rPr lang="en-US" dirty="0">
                <a:latin typeface="Be Vietnam Pro" panose="020B0604020202020204" charset="0"/>
              </a:rPr>
            </a:br>
            <a:endParaRPr lang="en-US" dirty="0">
              <a:latin typeface="Be Vietnam Pro" panose="020B060402020202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5">
          <a:extLst>
            <a:ext uri="{FF2B5EF4-FFF2-40B4-BE49-F238E27FC236}">
              <a16:creationId xmlns:a16="http://schemas.microsoft.com/office/drawing/2014/main" id="{32A06143-B627-DCB3-1DEE-C7EC5F7D5377}"/>
            </a:ext>
          </a:extLst>
        </p:cNvPr>
        <p:cNvGrpSpPr/>
        <p:nvPr/>
      </p:nvGrpSpPr>
      <p:grpSpPr>
        <a:xfrm>
          <a:off x="0" y="0"/>
          <a:ext cx="0" cy="0"/>
          <a:chOff x="0" y="0"/>
          <a:chExt cx="0" cy="0"/>
        </a:xfrm>
      </p:grpSpPr>
      <p:sp>
        <p:nvSpPr>
          <p:cNvPr id="406" name="Google Shape;406;p41">
            <a:extLst>
              <a:ext uri="{FF2B5EF4-FFF2-40B4-BE49-F238E27FC236}">
                <a16:creationId xmlns:a16="http://schemas.microsoft.com/office/drawing/2014/main" id="{C9FE2CFC-CBA6-518C-F697-868DE93E043F}"/>
              </a:ext>
            </a:extLst>
          </p:cNvPr>
          <p:cNvSpPr txBox="1">
            <a:spLocks noGrp="1"/>
          </p:cNvSpPr>
          <p:nvPr>
            <p:ph type="title"/>
          </p:nvPr>
        </p:nvSpPr>
        <p:spPr>
          <a:xfrm>
            <a:off x="4036876" y="2402215"/>
            <a:ext cx="4609500" cy="156656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Technical Framework </a:t>
            </a:r>
            <a:endParaRPr dirty="0"/>
          </a:p>
        </p:txBody>
      </p:sp>
      <p:sp>
        <p:nvSpPr>
          <p:cNvPr id="407" name="Google Shape;407;p41">
            <a:extLst>
              <a:ext uri="{FF2B5EF4-FFF2-40B4-BE49-F238E27FC236}">
                <a16:creationId xmlns:a16="http://schemas.microsoft.com/office/drawing/2014/main" id="{6997C7D7-2FCA-D196-F1AB-85F8DD7A8FC8}"/>
              </a:ext>
            </a:extLst>
          </p:cNvPr>
          <p:cNvSpPr txBox="1">
            <a:spLocks noGrp="1"/>
          </p:cNvSpPr>
          <p:nvPr>
            <p:ph type="title" idx="2"/>
          </p:nvPr>
        </p:nvSpPr>
        <p:spPr>
          <a:xfrm>
            <a:off x="7276975" y="1482534"/>
            <a:ext cx="1153800"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06</a:t>
            </a:r>
            <a:endParaRPr dirty="0"/>
          </a:p>
        </p:txBody>
      </p:sp>
      <p:sp>
        <p:nvSpPr>
          <p:cNvPr id="409" name="Google Shape;409;p41">
            <a:extLst>
              <a:ext uri="{FF2B5EF4-FFF2-40B4-BE49-F238E27FC236}">
                <a16:creationId xmlns:a16="http://schemas.microsoft.com/office/drawing/2014/main" id="{37473D77-023C-5613-B0AE-477FE0837CEF}"/>
              </a:ext>
            </a:extLst>
          </p:cNvPr>
          <p:cNvSpPr/>
          <p:nvPr/>
        </p:nvSpPr>
        <p:spPr>
          <a:xfrm>
            <a:off x="0" y="7"/>
            <a:ext cx="3554222" cy="1170202"/>
          </a:xfrm>
          <a:custGeom>
            <a:avLst/>
            <a:gdLst/>
            <a:ahLst/>
            <a:cxnLst/>
            <a:rect l="l" t="t" r="r" b="b"/>
            <a:pathLst>
              <a:path w="8887" h="2926" extrusionOk="0">
                <a:moveTo>
                  <a:pt x="0" y="0"/>
                </a:moveTo>
                <a:cubicBezTo>
                  <a:pt x="136" y="716"/>
                  <a:pt x="370" y="1447"/>
                  <a:pt x="838" y="2018"/>
                </a:cubicBezTo>
                <a:cubicBezTo>
                  <a:pt x="1086" y="2324"/>
                  <a:pt x="1396" y="2569"/>
                  <a:pt x="1755" y="2734"/>
                </a:cubicBezTo>
                <a:cubicBezTo>
                  <a:pt x="1946" y="2825"/>
                  <a:pt x="2155" y="2896"/>
                  <a:pt x="2368" y="2918"/>
                </a:cubicBezTo>
                <a:cubicBezTo>
                  <a:pt x="2416" y="2923"/>
                  <a:pt x="2465" y="2925"/>
                  <a:pt x="2513" y="2925"/>
                </a:cubicBezTo>
                <a:cubicBezTo>
                  <a:pt x="2679" y="2925"/>
                  <a:pt x="2843" y="2898"/>
                  <a:pt x="3004" y="2853"/>
                </a:cubicBezTo>
                <a:cubicBezTo>
                  <a:pt x="3436" y="2731"/>
                  <a:pt x="3828" y="2493"/>
                  <a:pt x="4231" y="2307"/>
                </a:cubicBezTo>
                <a:cubicBezTo>
                  <a:pt x="4440" y="2209"/>
                  <a:pt x="4656" y="2119"/>
                  <a:pt x="4879" y="2062"/>
                </a:cubicBezTo>
                <a:cubicBezTo>
                  <a:pt x="5066" y="2015"/>
                  <a:pt x="5261" y="1998"/>
                  <a:pt x="5456" y="1998"/>
                </a:cubicBezTo>
                <a:cubicBezTo>
                  <a:pt x="5530" y="1998"/>
                  <a:pt x="5604" y="2001"/>
                  <a:pt x="5677" y="2005"/>
                </a:cubicBezTo>
                <a:cubicBezTo>
                  <a:pt x="6047" y="2029"/>
                  <a:pt x="6423" y="2101"/>
                  <a:pt x="6794" y="2101"/>
                </a:cubicBezTo>
                <a:cubicBezTo>
                  <a:pt x="6950" y="2101"/>
                  <a:pt x="7106" y="2089"/>
                  <a:pt x="7260" y="2055"/>
                </a:cubicBezTo>
                <a:cubicBezTo>
                  <a:pt x="7667" y="1968"/>
                  <a:pt x="8020" y="1727"/>
                  <a:pt x="8296" y="1417"/>
                </a:cubicBezTo>
                <a:cubicBezTo>
                  <a:pt x="8638" y="1037"/>
                  <a:pt x="8887" y="507"/>
                  <a:pt x="8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41">
            <a:extLst>
              <a:ext uri="{FF2B5EF4-FFF2-40B4-BE49-F238E27FC236}">
                <a16:creationId xmlns:a16="http://schemas.microsoft.com/office/drawing/2014/main" id="{B54DDDB9-0151-FA43-2F89-C5C64279F546}"/>
              </a:ext>
            </a:extLst>
          </p:cNvPr>
          <p:cNvGrpSpPr/>
          <p:nvPr/>
        </p:nvGrpSpPr>
        <p:grpSpPr>
          <a:xfrm>
            <a:off x="-744650" y="2761818"/>
            <a:ext cx="3494036" cy="2755173"/>
            <a:chOff x="-744650" y="2761818"/>
            <a:chExt cx="3494036" cy="2755173"/>
          </a:xfrm>
        </p:grpSpPr>
        <p:sp>
          <p:nvSpPr>
            <p:cNvPr id="411" name="Google Shape;411;p41">
              <a:extLst>
                <a:ext uri="{FF2B5EF4-FFF2-40B4-BE49-F238E27FC236}">
                  <a16:creationId xmlns:a16="http://schemas.microsoft.com/office/drawing/2014/main" id="{A5CC1111-2CAC-E326-D1C0-5D8FF283CE81}"/>
                </a:ext>
              </a:extLst>
            </p:cNvPr>
            <p:cNvSpPr/>
            <p:nvPr/>
          </p:nvSpPr>
          <p:spPr>
            <a:xfrm>
              <a:off x="-744650" y="3216075"/>
              <a:ext cx="3494036" cy="2300917"/>
            </a:xfrm>
            <a:custGeom>
              <a:avLst/>
              <a:gdLst/>
              <a:ahLst/>
              <a:cxnLst/>
              <a:rect l="l" t="t" r="r" b="b"/>
              <a:pathLst>
                <a:path w="11187" h="7367" extrusionOk="0">
                  <a:moveTo>
                    <a:pt x="4164" y="0"/>
                  </a:moveTo>
                  <a:cubicBezTo>
                    <a:pt x="3316" y="0"/>
                    <a:pt x="2256" y="570"/>
                    <a:pt x="1303" y="2750"/>
                  </a:cubicBezTo>
                  <a:cubicBezTo>
                    <a:pt x="1" y="5722"/>
                    <a:pt x="2244" y="7366"/>
                    <a:pt x="4825" y="7366"/>
                  </a:cubicBezTo>
                  <a:cubicBezTo>
                    <a:pt x="6207" y="7366"/>
                    <a:pt x="7687" y="6894"/>
                    <a:pt x="8769" y="5901"/>
                  </a:cubicBezTo>
                  <a:cubicBezTo>
                    <a:pt x="11186" y="3678"/>
                    <a:pt x="8009" y="1750"/>
                    <a:pt x="6491" y="1005"/>
                  </a:cubicBezTo>
                  <a:cubicBezTo>
                    <a:pt x="6099" y="814"/>
                    <a:pt x="5721" y="595"/>
                    <a:pt x="5350" y="364"/>
                  </a:cubicBezTo>
                  <a:cubicBezTo>
                    <a:pt x="5064" y="186"/>
                    <a:pt x="4649" y="0"/>
                    <a:pt x="4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 name="Google Shape;412;p41">
              <a:extLst>
                <a:ext uri="{FF2B5EF4-FFF2-40B4-BE49-F238E27FC236}">
                  <a16:creationId xmlns:a16="http://schemas.microsoft.com/office/drawing/2014/main" id="{FE984901-F449-4B63-56B7-DF74B868AA39}"/>
                </a:ext>
              </a:extLst>
            </p:cNvPr>
            <p:cNvGrpSpPr/>
            <p:nvPr/>
          </p:nvGrpSpPr>
          <p:grpSpPr>
            <a:xfrm>
              <a:off x="-427450" y="2761818"/>
              <a:ext cx="1454320" cy="1280400"/>
              <a:chOff x="5917100" y="2092158"/>
              <a:chExt cx="1102175" cy="970367"/>
            </a:xfrm>
          </p:grpSpPr>
          <p:sp>
            <p:nvSpPr>
              <p:cNvPr id="413" name="Google Shape;413;p41">
                <a:extLst>
                  <a:ext uri="{FF2B5EF4-FFF2-40B4-BE49-F238E27FC236}">
                    <a16:creationId xmlns:a16="http://schemas.microsoft.com/office/drawing/2014/main" id="{4D030FD8-E28B-4BFD-3008-EA887A405454}"/>
                  </a:ext>
                </a:extLst>
              </p:cNvPr>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1">
                <a:extLst>
                  <a:ext uri="{FF2B5EF4-FFF2-40B4-BE49-F238E27FC236}">
                    <a16:creationId xmlns:a16="http://schemas.microsoft.com/office/drawing/2014/main" id="{C5A7CB62-14AF-FC87-638B-CD743F4F2C1A}"/>
                  </a:ext>
                </a:extLst>
              </p:cNvPr>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1">
                <a:extLst>
                  <a:ext uri="{FF2B5EF4-FFF2-40B4-BE49-F238E27FC236}">
                    <a16:creationId xmlns:a16="http://schemas.microsoft.com/office/drawing/2014/main" id="{1A8BBA7E-AAAD-E798-E1C2-E311ED58BEC1}"/>
                  </a:ext>
                </a:extLst>
              </p:cNvPr>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1">
                <a:extLst>
                  <a:ext uri="{FF2B5EF4-FFF2-40B4-BE49-F238E27FC236}">
                    <a16:creationId xmlns:a16="http://schemas.microsoft.com/office/drawing/2014/main" id="{D4411E22-BF8F-97E7-B3BC-3E343444216D}"/>
                  </a:ext>
                </a:extLst>
              </p:cNvPr>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1">
                <a:extLst>
                  <a:ext uri="{FF2B5EF4-FFF2-40B4-BE49-F238E27FC236}">
                    <a16:creationId xmlns:a16="http://schemas.microsoft.com/office/drawing/2014/main" id="{B7D0D3C5-93DD-A0A4-A23D-7C7829C63314}"/>
                  </a:ext>
                </a:extLst>
              </p:cNvPr>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a:extLst>
                  <a:ext uri="{FF2B5EF4-FFF2-40B4-BE49-F238E27FC236}">
                    <a16:creationId xmlns:a16="http://schemas.microsoft.com/office/drawing/2014/main" id="{47B5EE4C-5D04-8E29-1CEA-7D11B6B42050}"/>
                  </a:ext>
                </a:extLst>
              </p:cNvPr>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9" name="Google Shape;419;p41">
            <a:extLst>
              <a:ext uri="{FF2B5EF4-FFF2-40B4-BE49-F238E27FC236}">
                <a16:creationId xmlns:a16="http://schemas.microsoft.com/office/drawing/2014/main" id="{FEE08936-8975-C41C-DF66-7527117CD06D}"/>
              </a:ext>
            </a:extLst>
          </p:cNvPr>
          <p:cNvGrpSpPr/>
          <p:nvPr/>
        </p:nvGrpSpPr>
        <p:grpSpPr>
          <a:xfrm>
            <a:off x="202" y="459777"/>
            <a:ext cx="3630404" cy="3979613"/>
            <a:chOff x="202" y="459777"/>
            <a:chExt cx="3630404" cy="3979613"/>
          </a:xfrm>
        </p:grpSpPr>
        <p:grpSp>
          <p:nvGrpSpPr>
            <p:cNvPr id="420" name="Google Shape;420;p41">
              <a:extLst>
                <a:ext uri="{FF2B5EF4-FFF2-40B4-BE49-F238E27FC236}">
                  <a16:creationId xmlns:a16="http://schemas.microsoft.com/office/drawing/2014/main" id="{0D98A0A1-B06D-32CF-5530-EB759A5DD398}"/>
                </a:ext>
              </a:extLst>
            </p:cNvPr>
            <p:cNvGrpSpPr/>
            <p:nvPr/>
          </p:nvGrpSpPr>
          <p:grpSpPr>
            <a:xfrm>
              <a:off x="202" y="459777"/>
              <a:ext cx="3630404" cy="3979613"/>
              <a:chOff x="202" y="459777"/>
              <a:chExt cx="3630404" cy="3979613"/>
            </a:xfrm>
          </p:grpSpPr>
          <p:grpSp>
            <p:nvGrpSpPr>
              <p:cNvPr id="421" name="Google Shape;421;p41">
                <a:extLst>
                  <a:ext uri="{FF2B5EF4-FFF2-40B4-BE49-F238E27FC236}">
                    <a16:creationId xmlns:a16="http://schemas.microsoft.com/office/drawing/2014/main" id="{2F1BD989-450C-8F7A-44A4-4B25765DEF7B}"/>
                  </a:ext>
                </a:extLst>
              </p:cNvPr>
              <p:cNvGrpSpPr/>
              <p:nvPr/>
            </p:nvGrpSpPr>
            <p:grpSpPr>
              <a:xfrm flipH="1">
                <a:off x="202" y="459777"/>
                <a:ext cx="3630404" cy="1179339"/>
                <a:chOff x="5363575" y="1526000"/>
                <a:chExt cx="627750" cy="203925"/>
              </a:xfrm>
            </p:grpSpPr>
            <p:sp>
              <p:nvSpPr>
                <p:cNvPr id="422" name="Google Shape;422;p41">
                  <a:extLst>
                    <a:ext uri="{FF2B5EF4-FFF2-40B4-BE49-F238E27FC236}">
                      <a16:creationId xmlns:a16="http://schemas.microsoft.com/office/drawing/2014/main" id="{0782FCE5-266E-EDCE-9873-691FDCCFF5FD}"/>
                    </a:ext>
                  </a:extLst>
                </p:cNvPr>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1">
                  <a:extLst>
                    <a:ext uri="{FF2B5EF4-FFF2-40B4-BE49-F238E27FC236}">
                      <a16:creationId xmlns:a16="http://schemas.microsoft.com/office/drawing/2014/main" id="{BAF41D0F-2302-6A06-C7F3-A667A552B2A7}"/>
                    </a:ext>
                  </a:extLst>
                </p:cNvPr>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1">
                  <a:extLst>
                    <a:ext uri="{FF2B5EF4-FFF2-40B4-BE49-F238E27FC236}">
                      <a16:creationId xmlns:a16="http://schemas.microsoft.com/office/drawing/2014/main" id="{237DB28A-6F4A-3560-D7CF-2A22F268012A}"/>
                    </a:ext>
                  </a:extLst>
                </p:cNvPr>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1">
                  <a:extLst>
                    <a:ext uri="{FF2B5EF4-FFF2-40B4-BE49-F238E27FC236}">
                      <a16:creationId xmlns:a16="http://schemas.microsoft.com/office/drawing/2014/main" id="{D31F89F7-4565-3155-3C69-68CA89C851E2}"/>
                    </a:ext>
                  </a:extLst>
                </p:cNvPr>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1">
                  <a:extLst>
                    <a:ext uri="{FF2B5EF4-FFF2-40B4-BE49-F238E27FC236}">
                      <a16:creationId xmlns:a16="http://schemas.microsoft.com/office/drawing/2014/main" id="{3183AA14-D04A-086E-AAB4-03BB9B582C35}"/>
                    </a:ext>
                  </a:extLst>
                </p:cNvPr>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1">
                  <a:extLst>
                    <a:ext uri="{FF2B5EF4-FFF2-40B4-BE49-F238E27FC236}">
                      <a16:creationId xmlns:a16="http://schemas.microsoft.com/office/drawing/2014/main" id="{91D20815-42A0-0560-47E1-9C34A0655C34}"/>
                    </a:ext>
                  </a:extLst>
                </p:cNvPr>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1">
                  <a:extLst>
                    <a:ext uri="{FF2B5EF4-FFF2-40B4-BE49-F238E27FC236}">
                      <a16:creationId xmlns:a16="http://schemas.microsoft.com/office/drawing/2014/main" id="{8698CA8E-034A-E325-6DCA-D4D864B9F82E}"/>
                    </a:ext>
                  </a:extLst>
                </p:cNvPr>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1">
                  <a:extLst>
                    <a:ext uri="{FF2B5EF4-FFF2-40B4-BE49-F238E27FC236}">
                      <a16:creationId xmlns:a16="http://schemas.microsoft.com/office/drawing/2014/main" id="{7C6039A5-ABBD-0BA7-CFE5-224477031611}"/>
                    </a:ext>
                  </a:extLst>
                </p:cNvPr>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1">
                  <a:extLst>
                    <a:ext uri="{FF2B5EF4-FFF2-40B4-BE49-F238E27FC236}">
                      <a16:creationId xmlns:a16="http://schemas.microsoft.com/office/drawing/2014/main" id="{D51ED01A-B2A8-018B-2E8A-6A0BB1DFEB71}"/>
                    </a:ext>
                  </a:extLst>
                </p:cNvPr>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41">
                <a:extLst>
                  <a:ext uri="{FF2B5EF4-FFF2-40B4-BE49-F238E27FC236}">
                    <a16:creationId xmlns:a16="http://schemas.microsoft.com/office/drawing/2014/main" id="{1CB7BAE8-72AD-7CB2-D1F4-EA05BB986A5E}"/>
                  </a:ext>
                </a:extLst>
              </p:cNvPr>
              <p:cNvGrpSpPr/>
              <p:nvPr/>
            </p:nvGrpSpPr>
            <p:grpSpPr>
              <a:xfrm>
                <a:off x="1381183" y="1655245"/>
                <a:ext cx="2014815" cy="1337192"/>
                <a:chOff x="752650" y="1170200"/>
                <a:chExt cx="3706430" cy="2459882"/>
              </a:xfrm>
            </p:grpSpPr>
            <p:sp>
              <p:nvSpPr>
                <p:cNvPr id="432" name="Google Shape;432;p41">
                  <a:extLst>
                    <a:ext uri="{FF2B5EF4-FFF2-40B4-BE49-F238E27FC236}">
                      <a16:creationId xmlns:a16="http://schemas.microsoft.com/office/drawing/2014/main" id="{33ECAAF5-0136-0B0E-99E1-35317F457E36}"/>
                    </a:ext>
                  </a:extLst>
                </p:cNvPr>
                <p:cNvSpPr/>
                <p:nvPr/>
              </p:nvSpPr>
              <p:spPr>
                <a:xfrm>
                  <a:off x="752650" y="1170200"/>
                  <a:ext cx="3706430" cy="2459882"/>
                </a:xfrm>
                <a:custGeom>
                  <a:avLst/>
                  <a:gdLst/>
                  <a:ahLst/>
                  <a:cxnLst/>
                  <a:rect l="l" t="t" r="r" b="b"/>
                  <a:pathLst>
                    <a:path w="14507" h="9628" fill="none" extrusionOk="0">
                      <a:moveTo>
                        <a:pt x="11167" y="1875"/>
                      </a:moveTo>
                      <a:cubicBezTo>
                        <a:pt x="9261" y="0"/>
                        <a:pt x="7253" y="3595"/>
                        <a:pt x="7253" y="3595"/>
                      </a:cubicBezTo>
                      <a:cubicBezTo>
                        <a:pt x="7253" y="3595"/>
                        <a:pt x="5246" y="0"/>
                        <a:pt x="3338" y="1875"/>
                      </a:cubicBezTo>
                      <a:cubicBezTo>
                        <a:pt x="0" y="5149"/>
                        <a:pt x="7253" y="9628"/>
                        <a:pt x="7253" y="9628"/>
                      </a:cubicBezTo>
                      <a:cubicBezTo>
                        <a:pt x="7253" y="9628"/>
                        <a:pt x="14506" y="5149"/>
                        <a:pt x="11167" y="187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1">
                  <a:extLst>
                    <a:ext uri="{FF2B5EF4-FFF2-40B4-BE49-F238E27FC236}">
                      <a16:creationId xmlns:a16="http://schemas.microsoft.com/office/drawing/2014/main" id="{60CF45D5-8811-5250-0014-72CA3BB9C851}"/>
                    </a:ext>
                  </a:extLst>
                </p:cNvPr>
                <p:cNvSpPr/>
                <p:nvPr/>
              </p:nvSpPr>
              <p:spPr>
                <a:xfrm>
                  <a:off x="2084275" y="2211585"/>
                  <a:ext cx="1042665" cy="1043431"/>
                </a:xfrm>
                <a:custGeom>
                  <a:avLst/>
                  <a:gdLst/>
                  <a:ahLst/>
                  <a:cxnLst/>
                  <a:rect l="l" t="t" r="r" b="b"/>
                  <a:pathLst>
                    <a:path w="4081" h="4084" extrusionOk="0">
                      <a:moveTo>
                        <a:pt x="1480" y="0"/>
                      </a:moveTo>
                      <a:lnTo>
                        <a:pt x="1480" y="1483"/>
                      </a:lnTo>
                      <a:lnTo>
                        <a:pt x="1" y="1483"/>
                      </a:lnTo>
                      <a:lnTo>
                        <a:pt x="1" y="2602"/>
                      </a:lnTo>
                      <a:lnTo>
                        <a:pt x="1480" y="2602"/>
                      </a:lnTo>
                      <a:lnTo>
                        <a:pt x="1480" y="4084"/>
                      </a:lnTo>
                      <a:lnTo>
                        <a:pt x="2602" y="4084"/>
                      </a:lnTo>
                      <a:lnTo>
                        <a:pt x="2602" y="2602"/>
                      </a:lnTo>
                      <a:lnTo>
                        <a:pt x="4081" y="2602"/>
                      </a:lnTo>
                      <a:lnTo>
                        <a:pt x="4081" y="1483"/>
                      </a:lnTo>
                      <a:lnTo>
                        <a:pt x="2602" y="1483"/>
                      </a:lnTo>
                      <a:lnTo>
                        <a:pt x="260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41">
                <a:extLst>
                  <a:ext uri="{FF2B5EF4-FFF2-40B4-BE49-F238E27FC236}">
                    <a16:creationId xmlns:a16="http://schemas.microsoft.com/office/drawing/2014/main" id="{15269154-D841-6B92-FD8F-B784EDBAE83F}"/>
                  </a:ext>
                </a:extLst>
              </p:cNvPr>
              <p:cNvGrpSpPr/>
              <p:nvPr/>
            </p:nvGrpSpPr>
            <p:grpSpPr>
              <a:xfrm rot="10800000">
                <a:off x="202" y="3260051"/>
                <a:ext cx="3630404" cy="1179339"/>
                <a:chOff x="5363575" y="1526000"/>
                <a:chExt cx="627750" cy="203925"/>
              </a:xfrm>
            </p:grpSpPr>
            <p:sp>
              <p:nvSpPr>
                <p:cNvPr id="435" name="Google Shape;435;p41">
                  <a:extLst>
                    <a:ext uri="{FF2B5EF4-FFF2-40B4-BE49-F238E27FC236}">
                      <a16:creationId xmlns:a16="http://schemas.microsoft.com/office/drawing/2014/main" id="{95AE5040-78AA-33A4-CB49-DD6DAF051EE1}"/>
                    </a:ext>
                  </a:extLst>
                </p:cNvPr>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1">
                  <a:extLst>
                    <a:ext uri="{FF2B5EF4-FFF2-40B4-BE49-F238E27FC236}">
                      <a16:creationId xmlns:a16="http://schemas.microsoft.com/office/drawing/2014/main" id="{A32F88CD-BB23-E229-E513-C52118C8D0B6}"/>
                    </a:ext>
                  </a:extLst>
                </p:cNvPr>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1">
                  <a:extLst>
                    <a:ext uri="{FF2B5EF4-FFF2-40B4-BE49-F238E27FC236}">
                      <a16:creationId xmlns:a16="http://schemas.microsoft.com/office/drawing/2014/main" id="{4F08A356-434D-358F-3CF5-586A382DA137}"/>
                    </a:ext>
                  </a:extLst>
                </p:cNvPr>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1">
                  <a:extLst>
                    <a:ext uri="{FF2B5EF4-FFF2-40B4-BE49-F238E27FC236}">
                      <a16:creationId xmlns:a16="http://schemas.microsoft.com/office/drawing/2014/main" id="{61EB2542-9566-157C-2024-1E83EB32C557}"/>
                    </a:ext>
                  </a:extLst>
                </p:cNvPr>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1">
                  <a:extLst>
                    <a:ext uri="{FF2B5EF4-FFF2-40B4-BE49-F238E27FC236}">
                      <a16:creationId xmlns:a16="http://schemas.microsoft.com/office/drawing/2014/main" id="{2DCDE516-21BC-A663-E93D-91920E1211C6}"/>
                    </a:ext>
                  </a:extLst>
                </p:cNvPr>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1">
                  <a:extLst>
                    <a:ext uri="{FF2B5EF4-FFF2-40B4-BE49-F238E27FC236}">
                      <a16:creationId xmlns:a16="http://schemas.microsoft.com/office/drawing/2014/main" id="{80821F7F-316D-2982-62FC-3CA0E1ABC788}"/>
                    </a:ext>
                  </a:extLst>
                </p:cNvPr>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1">
                  <a:extLst>
                    <a:ext uri="{FF2B5EF4-FFF2-40B4-BE49-F238E27FC236}">
                      <a16:creationId xmlns:a16="http://schemas.microsoft.com/office/drawing/2014/main" id="{FB9734D6-0274-5E54-9F5F-4D2B9377EB15}"/>
                    </a:ext>
                  </a:extLst>
                </p:cNvPr>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1">
                  <a:extLst>
                    <a:ext uri="{FF2B5EF4-FFF2-40B4-BE49-F238E27FC236}">
                      <a16:creationId xmlns:a16="http://schemas.microsoft.com/office/drawing/2014/main" id="{A28264B6-1125-2055-B78C-3376466989CA}"/>
                    </a:ext>
                  </a:extLst>
                </p:cNvPr>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1">
                  <a:extLst>
                    <a:ext uri="{FF2B5EF4-FFF2-40B4-BE49-F238E27FC236}">
                      <a16:creationId xmlns:a16="http://schemas.microsoft.com/office/drawing/2014/main" id="{E3935B81-364C-1F1A-77E1-73148A324F71}"/>
                    </a:ext>
                  </a:extLst>
                </p:cNvPr>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4" name="Google Shape;444;p41">
              <a:extLst>
                <a:ext uri="{FF2B5EF4-FFF2-40B4-BE49-F238E27FC236}">
                  <a16:creationId xmlns:a16="http://schemas.microsoft.com/office/drawing/2014/main" id="{C16849F0-4ACC-7735-3AFE-E8EF0DE06AD1}"/>
                </a:ext>
              </a:extLst>
            </p:cNvPr>
            <p:cNvSpPr/>
            <p:nvPr/>
          </p:nvSpPr>
          <p:spPr>
            <a:xfrm>
              <a:off x="1422351" y="2691865"/>
              <a:ext cx="256494" cy="255807"/>
            </a:xfrm>
            <a:custGeom>
              <a:avLst/>
              <a:gdLst/>
              <a:ahLst/>
              <a:cxnLst/>
              <a:rect l="l" t="t" r="r" b="b"/>
              <a:pathLst>
                <a:path w="1134" h="1131" extrusionOk="0">
                  <a:moveTo>
                    <a:pt x="566" y="1"/>
                  </a:moveTo>
                  <a:cubicBezTo>
                    <a:pt x="490" y="275"/>
                    <a:pt x="277" y="490"/>
                    <a:pt x="0" y="566"/>
                  </a:cubicBezTo>
                  <a:cubicBezTo>
                    <a:pt x="277" y="642"/>
                    <a:pt x="490" y="857"/>
                    <a:pt x="566" y="1130"/>
                  </a:cubicBezTo>
                  <a:cubicBezTo>
                    <a:pt x="641" y="857"/>
                    <a:pt x="857" y="642"/>
                    <a:pt x="1134" y="566"/>
                  </a:cubicBezTo>
                  <a:cubicBezTo>
                    <a:pt x="857" y="490"/>
                    <a:pt x="641" y="275"/>
                    <a:pt x="56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1">
              <a:extLst>
                <a:ext uri="{FF2B5EF4-FFF2-40B4-BE49-F238E27FC236}">
                  <a16:creationId xmlns:a16="http://schemas.microsoft.com/office/drawing/2014/main" id="{D1D4416E-C6FB-5C8C-3B31-A4149A1F02CD}"/>
                </a:ext>
              </a:extLst>
            </p:cNvPr>
            <p:cNvSpPr/>
            <p:nvPr/>
          </p:nvSpPr>
          <p:spPr>
            <a:xfrm>
              <a:off x="3232208" y="2084362"/>
              <a:ext cx="116711" cy="116708"/>
            </a:xfrm>
            <a:custGeom>
              <a:avLst/>
              <a:gdLst/>
              <a:ahLst/>
              <a:cxnLst/>
              <a:rect l="l" t="t" r="r" b="b"/>
              <a:pathLst>
                <a:path w="516" h="516" extrusionOk="0">
                  <a:moveTo>
                    <a:pt x="260" y="1"/>
                  </a:moveTo>
                  <a:cubicBezTo>
                    <a:pt x="223" y="127"/>
                    <a:pt x="127" y="223"/>
                    <a:pt x="0" y="260"/>
                  </a:cubicBezTo>
                  <a:cubicBezTo>
                    <a:pt x="127" y="292"/>
                    <a:pt x="223" y="389"/>
                    <a:pt x="260" y="515"/>
                  </a:cubicBezTo>
                  <a:cubicBezTo>
                    <a:pt x="291" y="389"/>
                    <a:pt x="389" y="292"/>
                    <a:pt x="515" y="260"/>
                  </a:cubicBezTo>
                  <a:cubicBezTo>
                    <a:pt x="389" y="223"/>
                    <a:pt x="291" y="127"/>
                    <a:pt x="2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41">
            <a:extLst>
              <a:ext uri="{FF2B5EF4-FFF2-40B4-BE49-F238E27FC236}">
                <a16:creationId xmlns:a16="http://schemas.microsoft.com/office/drawing/2014/main" id="{802F0E2B-CC1A-9861-3DA5-D23F23816B40}"/>
              </a:ext>
            </a:extLst>
          </p:cNvPr>
          <p:cNvSpPr/>
          <p:nvPr/>
        </p:nvSpPr>
        <p:spPr>
          <a:xfrm>
            <a:off x="7725675" y="3921629"/>
            <a:ext cx="3922582" cy="3368683"/>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910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7">
          <a:extLst>
            <a:ext uri="{FF2B5EF4-FFF2-40B4-BE49-F238E27FC236}">
              <a16:creationId xmlns:a16="http://schemas.microsoft.com/office/drawing/2014/main" id="{0ABFAEB4-7B10-FB8F-262A-0CE4628A315E}"/>
            </a:ext>
          </a:extLst>
        </p:cNvPr>
        <p:cNvGrpSpPr/>
        <p:nvPr/>
      </p:nvGrpSpPr>
      <p:grpSpPr>
        <a:xfrm>
          <a:off x="0" y="0"/>
          <a:ext cx="0" cy="0"/>
          <a:chOff x="0" y="0"/>
          <a:chExt cx="0" cy="0"/>
        </a:xfrm>
      </p:grpSpPr>
      <p:sp>
        <p:nvSpPr>
          <p:cNvPr id="28" name="Subtitle 4">
            <a:extLst>
              <a:ext uri="{FF2B5EF4-FFF2-40B4-BE49-F238E27FC236}">
                <a16:creationId xmlns:a16="http://schemas.microsoft.com/office/drawing/2014/main" id="{DA2C9B68-9183-4C2D-9A90-C370441950EE}"/>
              </a:ext>
            </a:extLst>
          </p:cNvPr>
          <p:cNvSpPr txBox="1">
            <a:spLocks/>
          </p:cNvSpPr>
          <p:nvPr/>
        </p:nvSpPr>
        <p:spPr>
          <a:xfrm>
            <a:off x="125032" y="471733"/>
            <a:ext cx="3758055" cy="462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1pPr>
            <a:lvl2pPr marL="914400" marR="0" lvl="1"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2pPr>
            <a:lvl3pPr marL="1371600" marR="0" lvl="2"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3pPr>
            <a:lvl4pPr marL="1828800" marR="0" lvl="3"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4pPr>
            <a:lvl5pPr marL="2286000" marR="0" lvl="4"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5pPr>
            <a:lvl6pPr marL="2743200" marR="0" lvl="5"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6pPr>
            <a:lvl7pPr marL="3200400" marR="0" lvl="6"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7pPr>
            <a:lvl8pPr marL="3657600" marR="0" lvl="7"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8pPr>
            <a:lvl9pPr marL="4114800" marR="0" lvl="8"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9pPr>
          </a:lstStyle>
          <a:p>
            <a:r>
              <a:rPr lang="en-US" sz="2400" dirty="0"/>
              <a:t>Tools and Libraries</a:t>
            </a:r>
          </a:p>
        </p:txBody>
      </p:sp>
      <p:sp>
        <p:nvSpPr>
          <p:cNvPr id="6" name="Subtitle 4">
            <a:extLst>
              <a:ext uri="{FF2B5EF4-FFF2-40B4-BE49-F238E27FC236}">
                <a16:creationId xmlns:a16="http://schemas.microsoft.com/office/drawing/2014/main" id="{580D9B99-49A4-1434-FCFC-D219A2172433}"/>
              </a:ext>
            </a:extLst>
          </p:cNvPr>
          <p:cNvSpPr txBox="1">
            <a:spLocks/>
          </p:cNvSpPr>
          <p:nvPr/>
        </p:nvSpPr>
        <p:spPr>
          <a:xfrm>
            <a:off x="551751" y="932006"/>
            <a:ext cx="2526729" cy="27229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1pPr>
            <a:lvl2pPr marL="914400" marR="0" lvl="1"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2pPr>
            <a:lvl3pPr marL="1371600" marR="0" lvl="2"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3pPr>
            <a:lvl4pPr marL="1828800" marR="0" lvl="3"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4pPr>
            <a:lvl5pPr marL="2286000" marR="0" lvl="4"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5pPr>
            <a:lvl6pPr marL="2743200" marR="0" lvl="5"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6pPr>
            <a:lvl7pPr marL="3200400" marR="0" lvl="6"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7pPr>
            <a:lvl8pPr marL="3657600" marR="0" lvl="7"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8pPr>
            <a:lvl9pPr marL="4114800" marR="0" lvl="8"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9pPr>
          </a:lstStyle>
          <a:p>
            <a:pPr marL="425450" indent="-285750" algn="l" rtl="0" fontAlgn="base">
              <a:spcBef>
                <a:spcPts val="0"/>
              </a:spcBef>
              <a:spcAft>
                <a:spcPts val="0"/>
              </a:spcAft>
              <a:buFont typeface="Arial" panose="020B0604020202020204" pitchFamily="34" charset="0"/>
              <a:buChar char="•"/>
            </a:pPr>
            <a:r>
              <a:rPr lang="en-US" sz="1800" b="0" i="0" u="none" strike="noStrike" dirty="0" err="1">
                <a:solidFill>
                  <a:srgbClr val="000000"/>
                </a:solidFill>
                <a:effectLst/>
                <a:latin typeface="Arial" panose="020B0604020202020204" pitchFamily="34" charset="0"/>
              </a:rPr>
              <a:t>Pytorch</a:t>
            </a:r>
            <a:endParaRPr lang="en-US" sz="1800" b="0" i="0" u="none" strike="noStrike" dirty="0">
              <a:solidFill>
                <a:srgbClr val="000000"/>
              </a:solidFill>
              <a:effectLst/>
              <a:latin typeface="Arial" panose="020B0604020202020204" pitchFamily="34" charset="0"/>
            </a:endParaRPr>
          </a:p>
          <a:p>
            <a:pPr marL="425450" indent="-285750" algn="l"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PEFT</a:t>
            </a:r>
          </a:p>
          <a:p>
            <a:pPr marL="425450" indent="-285750" algn="l" rtl="0" fontAlgn="base">
              <a:spcBef>
                <a:spcPts val="0"/>
              </a:spcBef>
              <a:spcAft>
                <a:spcPts val="0"/>
              </a:spcAft>
              <a:buFont typeface="Arial" panose="020B0604020202020204" pitchFamily="34" charset="0"/>
              <a:buChar char="•"/>
            </a:pPr>
            <a:r>
              <a:rPr lang="en-US" sz="1800" b="0" i="0" u="none" strike="noStrike" dirty="0" err="1">
                <a:solidFill>
                  <a:srgbClr val="000000"/>
                </a:solidFill>
                <a:effectLst/>
                <a:latin typeface="Arial" panose="020B0604020202020204" pitchFamily="34" charset="0"/>
              </a:rPr>
              <a:t>Unsloth</a:t>
            </a:r>
            <a:endParaRPr lang="en-US" sz="1800" b="0" i="0" u="none" strike="noStrike" dirty="0">
              <a:solidFill>
                <a:srgbClr val="000000"/>
              </a:solidFill>
              <a:effectLst/>
              <a:latin typeface="Arial" panose="020B0604020202020204" pitchFamily="34" charset="0"/>
            </a:endParaRPr>
          </a:p>
          <a:p>
            <a:pPr marL="425450" indent="-285750" algn="l"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Transformers</a:t>
            </a:r>
          </a:p>
          <a:p>
            <a:pPr marL="425450" indent="-285750" algn="l"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Hugging Face</a:t>
            </a:r>
          </a:p>
          <a:p>
            <a:pPr marL="425450" indent="-285750" algn="l" rtl="0" fontAlgn="base">
              <a:spcBef>
                <a:spcPts val="0"/>
              </a:spcBef>
              <a:spcAft>
                <a:spcPts val="0"/>
              </a:spcAft>
              <a:buFont typeface="Arial" panose="020B0604020202020204" pitchFamily="34" charset="0"/>
              <a:buChar char="•"/>
            </a:pPr>
            <a:r>
              <a:rPr lang="en-US" sz="1800" b="0" i="0" u="none" strike="noStrike" dirty="0" err="1">
                <a:solidFill>
                  <a:srgbClr val="000000"/>
                </a:solidFill>
                <a:effectLst/>
                <a:latin typeface="Arial" panose="020B0604020202020204" pitchFamily="34" charset="0"/>
              </a:rPr>
              <a:t>Numpy</a:t>
            </a:r>
            <a:endParaRPr lang="en-US" sz="1800" b="0" i="0" u="none" strike="noStrike" dirty="0">
              <a:solidFill>
                <a:srgbClr val="000000"/>
              </a:solidFill>
              <a:effectLst/>
              <a:latin typeface="Arial" panose="020B0604020202020204" pitchFamily="34" charset="0"/>
            </a:endParaRPr>
          </a:p>
          <a:p>
            <a:pPr marL="425450" indent="-285750" algn="l"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Pandas</a:t>
            </a:r>
          </a:p>
          <a:p>
            <a:pPr marL="425450" indent="-285750" algn="l"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Rasa Framework</a:t>
            </a:r>
          </a:p>
        </p:txBody>
      </p:sp>
      <p:sp>
        <p:nvSpPr>
          <p:cNvPr id="7" name="Subtitle 4">
            <a:extLst>
              <a:ext uri="{FF2B5EF4-FFF2-40B4-BE49-F238E27FC236}">
                <a16:creationId xmlns:a16="http://schemas.microsoft.com/office/drawing/2014/main" id="{F04E73AE-135D-7D78-588A-29F9D099F6FB}"/>
              </a:ext>
            </a:extLst>
          </p:cNvPr>
          <p:cNvSpPr txBox="1">
            <a:spLocks/>
          </p:cNvSpPr>
          <p:nvPr/>
        </p:nvSpPr>
        <p:spPr>
          <a:xfrm>
            <a:off x="4049332" y="469106"/>
            <a:ext cx="3758055" cy="462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1pPr>
            <a:lvl2pPr marL="914400" marR="0" lvl="1"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2pPr>
            <a:lvl3pPr marL="1371600" marR="0" lvl="2"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3pPr>
            <a:lvl4pPr marL="1828800" marR="0" lvl="3"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4pPr>
            <a:lvl5pPr marL="2286000" marR="0" lvl="4"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5pPr>
            <a:lvl6pPr marL="2743200" marR="0" lvl="5"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6pPr>
            <a:lvl7pPr marL="3200400" marR="0" lvl="6"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7pPr>
            <a:lvl8pPr marL="3657600" marR="0" lvl="7"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8pPr>
            <a:lvl9pPr marL="4114800" marR="0" lvl="8"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9pPr>
          </a:lstStyle>
          <a:p>
            <a:r>
              <a:rPr lang="en-US" sz="2400" dirty="0"/>
              <a:t>Pipeline</a:t>
            </a:r>
          </a:p>
        </p:txBody>
      </p:sp>
      <p:pic>
        <p:nvPicPr>
          <p:cNvPr id="9" name="Picture 8" descr="A diagram of data cleaning&#10;&#10;Description automatically generated">
            <a:extLst>
              <a:ext uri="{FF2B5EF4-FFF2-40B4-BE49-F238E27FC236}">
                <a16:creationId xmlns:a16="http://schemas.microsoft.com/office/drawing/2014/main" id="{1994A792-EC03-668D-1F54-9A40800A32F1}"/>
              </a:ext>
            </a:extLst>
          </p:cNvPr>
          <p:cNvPicPr>
            <a:picLocks noChangeAspect="1"/>
          </p:cNvPicPr>
          <p:nvPr/>
        </p:nvPicPr>
        <p:blipFill>
          <a:blip r:embed="rId3"/>
          <a:stretch>
            <a:fillRect/>
          </a:stretch>
        </p:blipFill>
        <p:spPr>
          <a:xfrm>
            <a:off x="3617727" y="1051560"/>
            <a:ext cx="4749033" cy="3595422"/>
          </a:xfrm>
          <a:prstGeom prst="rect">
            <a:avLst/>
          </a:prstGeom>
        </p:spPr>
      </p:pic>
    </p:spTree>
    <p:extLst>
      <p:ext uri="{BB962C8B-B14F-4D97-AF65-F5344CB8AC3E}">
        <p14:creationId xmlns:p14="http://schemas.microsoft.com/office/powerpoint/2010/main" val="1617901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5">
          <a:extLst>
            <a:ext uri="{FF2B5EF4-FFF2-40B4-BE49-F238E27FC236}">
              <a16:creationId xmlns:a16="http://schemas.microsoft.com/office/drawing/2014/main" id="{B47DC63D-AD2C-0BDD-4D91-D6C1F8597725}"/>
            </a:ext>
          </a:extLst>
        </p:cNvPr>
        <p:cNvGrpSpPr/>
        <p:nvPr/>
      </p:nvGrpSpPr>
      <p:grpSpPr>
        <a:xfrm>
          <a:off x="0" y="0"/>
          <a:ext cx="0" cy="0"/>
          <a:chOff x="0" y="0"/>
          <a:chExt cx="0" cy="0"/>
        </a:xfrm>
      </p:grpSpPr>
      <p:sp>
        <p:nvSpPr>
          <p:cNvPr id="406" name="Google Shape;406;p41">
            <a:extLst>
              <a:ext uri="{FF2B5EF4-FFF2-40B4-BE49-F238E27FC236}">
                <a16:creationId xmlns:a16="http://schemas.microsoft.com/office/drawing/2014/main" id="{920ED8D2-933D-2115-EB4D-06E2A7C2A92D}"/>
              </a:ext>
            </a:extLst>
          </p:cNvPr>
          <p:cNvSpPr txBox="1">
            <a:spLocks noGrp="1"/>
          </p:cNvSpPr>
          <p:nvPr>
            <p:ph type="title"/>
          </p:nvPr>
        </p:nvSpPr>
        <p:spPr>
          <a:xfrm>
            <a:off x="4036876" y="2402215"/>
            <a:ext cx="4609500" cy="156656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Data Preparation</a:t>
            </a:r>
            <a:endParaRPr dirty="0"/>
          </a:p>
        </p:txBody>
      </p:sp>
      <p:sp>
        <p:nvSpPr>
          <p:cNvPr id="407" name="Google Shape;407;p41">
            <a:extLst>
              <a:ext uri="{FF2B5EF4-FFF2-40B4-BE49-F238E27FC236}">
                <a16:creationId xmlns:a16="http://schemas.microsoft.com/office/drawing/2014/main" id="{D1EC85E7-F1C6-D259-E46E-6EDEA7F2C79A}"/>
              </a:ext>
            </a:extLst>
          </p:cNvPr>
          <p:cNvSpPr txBox="1">
            <a:spLocks noGrp="1"/>
          </p:cNvSpPr>
          <p:nvPr>
            <p:ph type="title" idx="2"/>
          </p:nvPr>
        </p:nvSpPr>
        <p:spPr>
          <a:xfrm>
            <a:off x="7276975" y="1482534"/>
            <a:ext cx="1153800"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07</a:t>
            </a:r>
            <a:endParaRPr dirty="0"/>
          </a:p>
        </p:txBody>
      </p:sp>
      <p:sp>
        <p:nvSpPr>
          <p:cNvPr id="409" name="Google Shape;409;p41">
            <a:extLst>
              <a:ext uri="{FF2B5EF4-FFF2-40B4-BE49-F238E27FC236}">
                <a16:creationId xmlns:a16="http://schemas.microsoft.com/office/drawing/2014/main" id="{A4D82BF8-DDDB-393C-D65F-20E122B131EA}"/>
              </a:ext>
            </a:extLst>
          </p:cNvPr>
          <p:cNvSpPr/>
          <p:nvPr/>
        </p:nvSpPr>
        <p:spPr>
          <a:xfrm>
            <a:off x="0" y="7"/>
            <a:ext cx="3554222" cy="1170202"/>
          </a:xfrm>
          <a:custGeom>
            <a:avLst/>
            <a:gdLst/>
            <a:ahLst/>
            <a:cxnLst/>
            <a:rect l="l" t="t" r="r" b="b"/>
            <a:pathLst>
              <a:path w="8887" h="2926" extrusionOk="0">
                <a:moveTo>
                  <a:pt x="0" y="0"/>
                </a:moveTo>
                <a:cubicBezTo>
                  <a:pt x="136" y="716"/>
                  <a:pt x="370" y="1447"/>
                  <a:pt x="838" y="2018"/>
                </a:cubicBezTo>
                <a:cubicBezTo>
                  <a:pt x="1086" y="2324"/>
                  <a:pt x="1396" y="2569"/>
                  <a:pt x="1755" y="2734"/>
                </a:cubicBezTo>
                <a:cubicBezTo>
                  <a:pt x="1946" y="2825"/>
                  <a:pt x="2155" y="2896"/>
                  <a:pt x="2368" y="2918"/>
                </a:cubicBezTo>
                <a:cubicBezTo>
                  <a:pt x="2416" y="2923"/>
                  <a:pt x="2465" y="2925"/>
                  <a:pt x="2513" y="2925"/>
                </a:cubicBezTo>
                <a:cubicBezTo>
                  <a:pt x="2679" y="2925"/>
                  <a:pt x="2843" y="2898"/>
                  <a:pt x="3004" y="2853"/>
                </a:cubicBezTo>
                <a:cubicBezTo>
                  <a:pt x="3436" y="2731"/>
                  <a:pt x="3828" y="2493"/>
                  <a:pt x="4231" y="2307"/>
                </a:cubicBezTo>
                <a:cubicBezTo>
                  <a:pt x="4440" y="2209"/>
                  <a:pt x="4656" y="2119"/>
                  <a:pt x="4879" y="2062"/>
                </a:cubicBezTo>
                <a:cubicBezTo>
                  <a:pt x="5066" y="2015"/>
                  <a:pt x="5261" y="1998"/>
                  <a:pt x="5456" y="1998"/>
                </a:cubicBezTo>
                <a:cubicBezTo>
                  <a:pt x="5530" y="1998"/>
                  <a:pt x="5604" y="2001"/>
                  <a:pt x="5677" y="2005"/>
                </a:cubicBezTo>
                <a:cubicBezTo>
                  <a:pt x="6047" y="2029"/>
                  <a:pt x="6423" y="2101"/>
                  <a:pt x="6794" y="2101"/>
                </a:cubicBezTo>
                <a:cubicBezTo>
                  <a:pt x="6950" y="2101"/>
                  <a:pt x="7106" y="2089"/>
                  <a:pt x="7260" y="2055"/>
                </a:cubicBezTo>
                <a:cubicBezTo>
                  <a:pt x="7667" y="1968"/>
                  <a:pt x="8020" y="1727"/>
                  <a:pt x="8296" y="1417"/>
                </a:cubicBezTo>
                <a:cubicBezTo>
                  <a:pt x="8638" y="1037"/>
                  <a:pt x="8887" y="507"/>
                  <a:pt x="8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41">
            <a:extLst>
              <a:ext uri="{FF2B5EF4-FFF2-40B4-BE49-F238E27FC236}">
                <a16:creationId xmlns:a16="http://schemas.microsoft.com/office/drawing/2014/main" id="{53CB99A8-2029-4C04-2C8F-0E4896ACBE8E}"/>
              </a:ext>
            </a:extLst>
          </p:cNvPr>
          <p:cNvGrpSpPr/>
          <p:nvPr/>
        </p:nvGrpSpPr>
        <p:grpSpPr>
          <a:xfrm>
            <a:off x="-744650" y="2761818"/>
            <a:ext cx="3494036" cy="2755173"/>
            <a:chOff x="-744650" y="2761818"/>
            <a:chExt cx="3494036" cy="2755173"/>
          </a:xfrm>
        </p:grpSpPr>
        <p:sp>
          <p:nvSpPr>
            <p:cNvPr id="411" name="Google Shape;411;p41">
              <a:extLst>
                <a:ext uri="{FF2B5EF4-FFF2-40B4-BE49-F238E27FC236}">
                  <a16:creationId xmlns:a16="http://schemas.microsoft.com/office/drawing/2014/main" id="{1E05D21A-6339-70E8-8422-6A1A5742403B}"/>
                </a:ext>
              </a:extLst>
            </p:cNvPr>
            <p:cNvSpPr/>
            <p:nvPr/>
          </p:nvSpPr>
          <p:spPr>
            <a:xfrm>
              <a:off x="-744650" y="3216075"/>
              <a:ext cx="3494036" cy="2300917"/>
            </a:xfrm>
            <a:custGeom>
              <a:avLst/>
              <a:gdLst/>
              <a:ahLst/>
              <a:cxnLst/>
              <a:rect l="l" t="t" r="r" b="b"/>
              <a:pathLst>
                <a:path w="11187" h="7367" extrusionOk="0">
                  <a:moveTo>
                    <a:pt x="4164" y="0"/>
                  </a:moveTo>
                  <a:cubicBezTo>
                    <a:pt x="3316" y="0"/>
                    <a:pt x="2256" y="570"/>
                    <a:pt x="1303" y="2750"/>
                  </a:cubicBezTo>
                  <a:cubicBezTo>
                    <a:pt x="1" y="5722"/>
                    <a:pt x="2244" y="7366"/>
                    <a:pt x="4825" y="7366"/>
                  </a:cubicBezTo>
                  <a:cubicBezTo>
                    <a:pt x="6207" y="7366"/>
                    <a:pt x="7687" y="6894"/>
                    <a:pt x="8769" y="5901"/>
                  </a:cubicBezTo>
                  <a:cubicBezTo>
                    <a:pt x="11186" y="3678"/>
                    <a:pt x="8009" y="1750"/>
                    <a:pt x="6491" y="1005"/>
                  </a:cubicBezTo>
                  <a:cubicBezTo>
                    <a:pt x="6099" y="814"/>
                    <a:pt x="5721" y="595"/>
                    <a:pt x="5350" y="364"/>
                  </a:cubicBezTo>
                  <a:cubicBezTo>
                    <a:pt x="5064" y="186"/>
                    <a:pt x="4649" y="0"/>
                    <a:pt x="4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 name="Google Shape;412;p41">
              <a:extLst>
                <a:ext uri="{FF2B5EF4-FFF2-40B4-BE49-F238E27FC236}">
                  <a16:creationId xmlns:a16="http://schemas.microsoft.com/office/drawing/2014/main" id="{250C9E97-409F-3FBF-8227-4A414CDDD84D}"/>
                </a:ext>
              </a:extLst>
            </p:cNvPr>
            <p:cNvGrpSpPr/>
            <p:nvPr/>
          </p:nvGrpSpPr>
          <p:grpSpPr>
            <a:xfrm>
              <a:off x="-427450" y="2761818"/>
              <a:ext cx="1454320" cy="1280400"/>
              <a:chOff x="5917100" y="2092158"/>
              <a:chExt cx="1102175" cy="970367"/>
            </a:xfrm>
          </p:grpSpPr>
          <p:sp>
            <p:nvSpPr>
              <p:cNvPr id="413" name="Google Shape;413;p41">
                <a:extLst>
                  <a:ext uri="{FF2B5EF4-FFF2-40B4-BE49-F238E27FC236}">
                    <a16:creationId xmlns:a16="http://schemas.microsoft.com/office/drawing/2014/main" id="{4279AEFA-1BCD-01F3-4B50-16D796EB7278}"/>
                  </a:ext>
                </a:extLst>
              </p:cNvPr>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1">
                <a:extLst>
                  <a:ext uri="{FF2B5EF4-FFF2-40B4-BE49-F238E27FC236}">
                    <a16:creationId xmlns:a16="http://schemas.microsoft.com/office/drawing/2014/main" id="{C89C5C06-2BE9-F04E-998C-A781164169FF}"/>
                  </a:ext>
                </a:extLst>
              </p:cNvPr>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1">
                <a:extLst>
                  <a:ext uri="{FF2B5EF4-FFF2-40B4-BE49-F238E27FC236}">
                    <a16:creationId xmlns:a16="http://schemas.microsoft.com/office/drawing/2014/main" id="{52E3ABD2-A6CA-3A60-1DB6-BFB8284A6CBC}"/>
                  </a:ext>
                </a:extLst>
              </p:cNvPr>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1">
                <a:extLst>
                  <a:ext uri="{FF2B5EF4-FFF2-40B4-BE49-F238E27FC236}">
                    <a16:creationId xmlns:a16="http://schemas.microsoft.com/office/drawing/2014/main" id="{55BE1317-EC9D-B06E-CAF9-38A7AE1F0EFF}"/>
                  </a:ext>
                </a:extLst>
              </p:cNvPr>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1">
                <a:extLst>
                  <a:ext uri="{FF2B5EF4-FFF2-40B4-BE49-F238E27FC236}">
                    <a16:creationId xmlns:a16="http://schemas.microsoft.com/office/drawing/2014/main" id="{14F66327-A2E8-DF09-EDA0-F588FD3B8C7E}"/>
                  </a:ext>
                </a:extLst>
              </p:cNvPr>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a:extLst>
                  <a:ext uri="{FF2B5EF4-FFF2-40B4-BE49-F238E27FC236}">
                    <a16:creationId xmlns:a16="http://schemas.microsoft.com/office/drawing/2014/main" id="{EC98CB27-9BE9-D724-A631-32008A80CF84}"/>
                  </a:ext>
                </a:extLst>
              </p:cNvPr>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9" name="Google Shape;419;p41">
            <a:extLst>
              <a:ext uri="{FF2B5EF4-FFF2-40B4-BE49-F238E27FC236}">
                <a16:creationId xmlns:a16="http://schemas.microsoft.com/office/drawing/2014/main" id="{2977879E-9C98-28EF-16EA-86CAAE04EA20}"/>
              </a:ext>
            </a:extLst>
          </p:cNvPr>
          <p:cNvGrpSpPr/>
          <p:nvPr/>
        </p:nvGrpSpPr>
        <p:grpSpPr>
          <a:xfrm>
            <a:off x="202" y="459777"/>
            <a:ext cx="3630404" cy="3979613"/>
            <a:chOff x="202" y="459777"/>
            <a:chExt cx="3630404" cy="3979613"/>
          </a:xfrm>
        </p:grpSpPr>
        <p:grpSp>
          <p:nvGrpSpPr>
            <p:cNvPr id="420" name="Google Shape;420;p41">
              <a:extLst>
                <a:ext uri="{FF2B5EF4-FFF2-40B4-BE49-F238E27FC236}">
                  <a16:creationId xmlns:a16="http://schemas.microsoft.com/office/drawing/2014/main" id="{7479E2C5-0587-353D-BC83-088373CA302C}"/>
                </a:ext>
              </a:extLst>
            </p:cNvPr>
            <p:cNvGrpSpPr/>
            <p:nvPr/>
          </p:nvGrpSpPr>
          <p:grpSpPr>
            <a:xfrm>
              <a:off x="202" y="459777"/>
              <a:ext cx="3630404" cy="3979613"/>
              <a:chOff x="202" y="459777"/>
              <a:chExt cx="3630404" cy="3979613"/>
            </a:xfrm>
          </p:grpSpPr>
          <p:grpSp>
            <p:nvGrpSpPr>
              <p:cNvPr id="421" name="Google Shape;421;p41">
                <a:extLst>
                  <a:ext uri="{FF2B5EF4-FFF2-40B4-BE49-F238E27FC236}">
                    <a16:creationId xmlns:a16="http://schemas.microsoft.com/office/drawing/2014/main" id="{2D9D46EB-641B-0528-F57E-EEB567A002AC}"/>
                  </a:ext>
                </a:extLst>
              </p:cNvPr>
              <p:cNvGrpSpPr/>
              <p:nvPr/>
            </p:nvGrpSpPr>
            <p:grpSpPr>
              <a:xfrm flipH="1">
                <a:off x="202" y="459777"/>
                <a:ext cx="3630404" cy="1179339"/>
                <a:chOff x="5363575" y="1526000"/>
                <a:chExt cx="627750" cy="203925"/>
              </a:xfrm>
            </p:grpSpPr>
            <p:sp>
              <p:nvSpPr>
                <p:cNvPr id="422" name="Google Shape;422;p41">
                  <a:extLst>
                    <a:ext uri="{FF2B5EF4-FFF2-40B4-BE49-F238E27FC236}">
                      <a16:creationId xmlns:a16="http://schemas.microsoft.com/office/drawing/2014/main" id="{7388E355-324F-92E9-1C45-4CC62A02C555}"/>
                    </a:ext>
                  </a:extLst>
                </p:cNvPr>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1">
                  <a:extLst>
                    <a:ext uri="{FF2B5EF4-FFF2-40B4-BE49-F238E27FC236}">
                      <a16:creationId xmlns:a16="http://schemas.microsoft.com/office/drawing/2014/main" id="{33C4C5DE-6A14-8E1D-7ADB-8506AA2DA739}"/>
                    </a:ext>
                  </a:extLst>
                </p:cNvPr>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1">
                  <a:extLst>
                    <a:ext uri="{FF2B5EF4-FFF2-40B4-BE49-F238E27FC236}">
                      <a16:creationId xmlns:a16="http://schemas.microsoft.com/office/drawing/2014/main" id="{16A0A79A-197A-DACC-3738-34776B12F533}"/>
                    </a:ext>
                  </a:extLst>
                </p:cNvPr>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1">
                  <a:extLst>
                    <a:ext uri="{FF2B5EF4-FFF2-40B4-BE49-F238E27FC236}">
                      <a16:creationId xmlns:a16="http://schemas.microsoft.com/office/drawing/2014/main" id="{7409973B-5DD7-1127-1B47-EFE0FFD5565D}"/>
                    </a:ext>
                  </a:extLst>
                </p:cNvPr>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1">
                  <a:extLst>
                    <a:ext uri="{FF2B5EF4-FFF2-40B4-BE49-F238E27FC236}">
                      <a16:creationId xmlns:a16="http://schemas.microsoft.com/office/drawing/2014/main" id="{FB566D6A-7460-B57A-9C81-7A224E6921EE}"/>
                    </a:ext>
                  </a:extLst>
                </p:cNvPr>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1">
                  <a:extLst>
                    <a:ext uri="{FF2B5EF4-FFF2-40B4-BE49-F238E27FC236}">
                      <a16:creationId xmlns:a16="http://schemas.microsoft.com/office/drawing/2014/main" id="{48A2B546-33BD-4C26-ADD9-A9DB821A3BD1}"/>
                    </a:ext>
                  </a:extLst>
                </p:cNvPr>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1">
                  <a:extLst>
                    <a:ext uri="{FF2B5EF4-FFF2-40B4-BE49-F238E27FC236}">
                      <a16:creationId xmlns:a16="http://schemas.microsoft.com/office/drawing/2014/main" id="{4C1520C4-1070-4C25-DA1E-23DBE3B2E41D}"/>
                    </a:ext>
                  </a:extLst>
                </p:cNvPr>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1">
                  <a:extLst>
                    <a:ext uri="{FF2B5EF4-FFF2-40B4-BE49-F238E27FC236}">
                      <a16:creationId xmlns:a16="http://schemas.microsoft.com/office/drawing/2014/main" id="{56E084A2-D1D8-5985-B2F6-4B37B3F3948F}"/>
                    </a:ext>
                  </a:extLst>
                </p:cNvPr>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1">
                  <a:extLst>
                    <a:ext uri="{FF2B5EF4-FFF2-40B4-BE49-F238E27FC236}">
                      <a16:creationId xmlns:a16="http://schemas.microsoft.com/office/drawing/2014/main" id="{08FF0E53-FDD9-371F-681E-E784D835CF66}"/>
                    </a:ext>
                  </a:extLst>
                </p:cNvPr>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41">
                <a:extLst>
                  <a:ext uri="{FF2B5EF4-FFF2-40B4-BE49-F238E27FC236}">
                    <a16:creationId xmlns:a16="http://schemas.microsoft.com/office/drawing/2014/main" id="{3646EC51-E2A0-8154-FB2D-C77C9A6A1750}"/>
                  </a:ext>
                </a:extLst>
              </p:cNvPr>
              <p:cNvGrpSpPr/>
              <p:nvPr/>
            </p:nvGrpSpPr>
            <p:grpSpPr>
              <a:xfrm>
                <a:off x="1381183" y="1655245"/>
                <a:ext cx="2014815" cy="1337192"/>
                <a:chOff x="752650" y="1170200"/>
                <a:chExt cx="3706430" cy="2459882"/>
              </a:xfrm>
            </p:grpSpPr>
            <p:sp>
              <p:nvSpPr>
                <p:cNvPr id="432" name="Google Shape;432;p41">
                  <a:extLst>
                    <a:ext uri="{FF2B5EF4-FFF2-40B4-BE49-F238E27FC236}">
                      <a16:creationId xmlns:a16="http://schemas.microsoft.com/office/drawing/2014/main" id="{C5A5E750-D14E-914D-1F6F-F553062C242E}"/>
                    </a:ext>
                  </a:extLst>
                </p:cNvPr>
                <p:cNvSpPr/>
                <p:nvPr/>
              </p:nvSpPr>
              <p:spPr>
                <a:xfrm>
                  <a:off x="752650" y="1170200"/>
                  <a:ext cx="3706430" cy="2459882"/>
                </a:xfrm>
                <a:custGeom>
                  <a:avLst/>
                  <a:gdLst/>
                  <a:ahLst/>
                  <a:cxnLst/>
                  <a:rect l="l" t="t" r="r" b="b"/>
                  <a:pathLst>
                    <a:path w="14507" h="9628" fill="none" extrusionOk="0">
                      <a:moveTo>
                        <a:pt x="11167" y="1875"/>
                      </a:moveTo>
                      <a:cubicBezTo>
                        <a:pt x="9261" y="0"/>
                        <a:pt x="7253" y="3595"/>
                        <a:pt x="7253" y="3595"/>
                      </a:cubicBezTo>
                      <a:cubicBezTo>
                        <a:pt x="7253" y="3595"/>
                        <a:pt x="5246" y="0"/>
                        <a:pt x="3338" y="1875"/>
                      </a:cubicBezTo>
                      <a:cubicBezTo>
                        <a:pt x="0" y="5149"/>
                        <a:pt x="7253" y="9628"/>
                        <a:pt x="7253" y="9628"/>
                      </a:cubicBezTo>
                      <a:cubicBezTo>
                        <a:pt x="7253" y="9628"/>
                        <a:pt x="14506" y="5149"/>
                        <a:pt x="11167" y="187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1">
                  <a:extLst>
                    <a:ext uri="{FF2B5EF4-FFF2-40B4-BE49-F238E27FC236}">
                      <a16:creationId xmlns:a16="http://schemas.microsoft.com/office/drawing/2014/main" id="{7C42AD47-9D81-9CA6-415A-41E0EB7202F4}"/>
                    </a:ext>
                  </a:extLst>
                </p:cNvPr>
                <p:cNvSpPr/>
                <p:nvPr/>
              </p:nvSpPr>
              <p:spPr>
                <a:xfrm>
                  <a:off x="2084275" y="2211585"/>
                  <a:ext cx="1042665" cy="1043431"/>
                </a:xfrm>
                <a:custGeom>
                  <a:avLst/>
                  <a:gdLst/>
                  <a:ahLst/>
                  <a:cxnLst/>
                  <a:rect l="l" t="t" r="r" b="b"/>
                  <a:pathLst>
                    <a:path w="4081" h="4084" extrusionOk="0">
                      <a:moveTo>
                        <a:pt x="1480" y="0"/>
                      </a:moveTo>
                      <a:lnTo>
                        <a:pt x="1480" y="1483"/>
                      </a:lnTo>
                      <a:lnTo>
                        <a:pt x="1" y="1483"/>
                      </a:lnTo>
                      <a:lnTo>
                        <a:pt x="1" y="2602"/>
                      </a:lnTo>
                      <a:lnTo>
                        <a:pt x="1480" y="2602"/>
                      </a:lnTo>
                      <a:lnTo>
                        <a:pt x="1480" y="4084"/>
                      </a:lnTo>
                      <a:lnTo>
                        <a:pt x="2602" y="4084"/>
                      </a:lnTo>
                      <a:lnTo>
                        <a:pt x="2602" y="2602"/>
                      </a:lnTo>
                      <a:lnTo>
                        <a:pt x="4081" y="2602"/>
                      </a:lnTo>
                      <a:lnTo>
                        <a:pt x="4081" y="1483"/>
                      </a:lnTo>
                      <a:lnTo>
                        <a:pt x="2602" y="1483"/>
                      </a:lnTo>
                      <a:lnTo>
                        <a:pt x="260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41">
                <a:extLst>
                  <a:ext uri="{FF2B5EF4-FFF2-40B4-BE49-F238E27FC236}">
                    <a16:creationId xmlns:a16="http://schemas.microsoft.com/office/drawing/2014/main" id="{6E3EE924-0970-E1CA-B0C7-F98A5CBEBF44}"/>
                  </a:ext>
                </a:extLst>
              </p:cNvPr>
              <p:cNvGrpSpPr/>
              <p:nvPr/>
            </p:nvGrpSpPr>
            <p:grpSpPr>
              <a:xfrm rot="10800000">
                <a:off x="202" y="3260051"/>
                <a:ext cx="3630404" cy="1179339"/>
                <a:chOff x="5363575" y="1526000"/>
                <a:chExt cx="627750" cy="203925"/>
              </a:xfrm>
            </p:grpSpPr>
            <p:sp>
              <p:nvSpPr>
                <p:cNvPr id="435" name="Google Shape;435;p41">
                  <a:extLst>
                    <a:ext uri="{FF2B5EF4-FFF2-40B4-BE49-F238E27FC236}">
                      <a16:creationId xmlns:a16="http://schemas.microsoft.com/office/drawing/2014/main" id="{866BFD4C-22AC-658A-51EC-0AB81654DD15}"/>
                    </a:ext>
                  </a:extLst>
                </p:cNvPr>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1">
                  <a:extLst>
                    <a:ext uri="{FF2B5EF4-FFF2-40B4-BE49-F238E27FC236}">
                      <a16:creationId xmlns:a16="http://schemas.microsoft.com/office/drawing/2014/main" id="{FAFFE340-B115-D517-3F8B-69C724BF255D}"/>
                    </a:ext>
                  </a:extLst>
                </p:cNvPr>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1">
                  <a:extLst>
                    <a:ext uri="{FF2B5EF4-FFF2-40B4-BE49-F238E27FC236}">
                      <a16:creationId xmlns:a16="http://schemas.microsoft.com/office/drawing/2014/main" id="{13E4991B-5746-4193-6B30-34775935E5A6}"/>
                    </a:ext>
                  </a:extLst>
                </p:cNvPr>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1">
                  <a:extLst>
                    <a:ext uri="{FF2B5EF4-FFF2-40B4-BE49-F238E27FC236}">
                      <a16:creationId xmlns:a16="http://schemas.microsoft.com/office/drawing/2014/main" id="{B07B8543-1D4A-B40F-4CBB-0131BC33AAAE}"/>
                    </a:ext>
                  </a:extLst>
                </p:cNvPr>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1">
                  <a:extLst>
                    <a:ext uri="{FF2B5EF4-FFF2-40B4-BE49-F238E27FC236}">
                      <a16:creationId xmlns:a16="http://schemas.microsoft.com/office/drawing/2014/main" id="{18BFB380-358D-BD76-7386-E7FAB293B891}"/>
                    </a:ext>
                  </a:extLst>
                </p:cNvPr>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1">
                  <a:extLst>
                    <a:ext uri="{FF2B5EF4-FFF2-40B4-BE49-F238E27FC236}">
                      <a16:creationId xmlns:a16="http://schemas.microsoft.com/office/drawing/2014/main" id="{7F27D0BE-2413-0CE6-9237-04C6A909E14B}"/>
                    </a:ext>
                  </a:extLst>
                </p:cNvPr>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1">
                  <a:extLst>
                    <a:ext uri="{FF2B5EF4-FFF2-40B4-BE49-F238E27FC236}">
                      <a16:creationId xmlns:a16="http://schemas.microsoft.com/office/drawing/2014/main" id="{BFDB6BBC-955E-67C0-0293-612EBA23FF8B}"/>
                    </a:ext>
                  </a:extLst>
                </p:cNvPr>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1">
                  <a:extLst>
                    <a:ext uri="{FF2B5EF4-FFF2-40B4-BE49-F238E27FC236}">
                      <a16:creationId xmlns:a16="http://schemas.microsoft.com/office/drawing/2014/main" id="{293D7632-6B9E-D2E1-BF55-41667B0499AA}"/>
                    </a:ext>
                  </a:extLst>
                </p:cNvPr>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1">
                  <a:extLst>
                    <a:ext uri="{FF2B5EF4-FFF2-40B4-BE49-F238E27FC236}">
                      <a16:creationId xmlns:a16="http://schemas.microsoft.com/office/drawing/2014/main" id="{76E6E2F2-EBC5-6AF9-0633-BABA40D2845B}"/>
                    </a:ext>
                  </a:extLst>
                </p:cNvPr>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4" name="Google Shape;444;p41">
              <a:extLst>
                <a:ext uri="{FF2B5EF4-FFF2-40B4-BE49-F238E27FC236}">
                  <a16:creationId xmlns:a16="http://schemas.microsoft.com/office/drawing/2014/main" id="{9F6C6081-EF3C-D9B2-2361-D25677BF634B}"/>
                </a:ext>
              </a:extLst>
            </p:cNvPr>
            <p:cNvSpPr/>
            <p:nvPr/>
          </p:nvSpPr>
          <p:spPr>
            <a:xfrm>
              <a:off x="1422351" y="2691865"/>
              <a:ext cx="256494" cy="255807"/>
            </a:xfrm>
            <a:custGeom>
              <a:avLst/>
              <a:gdLst/>
              <a:ahLst/>
              <a:cxnLst/>
              <a:rect l="l" t="t" r="r" b="b"/>
              <a:pathLst>
                <a:path w="1134" h="1131" extrusionOk="0">
                  <a:moveTo>
                    <a:pt x="566" y="1"/>
                  </a:moveTo>
                  <a:cubicBezTo>
                    <a:pt x="490" y="275"/>
                    <a:pt x="277" y="490"/>
                    <a:pt x="0" y="566"/>
                  </a:cubicBezTo>
                  <a:cubicBezTo>
                    <a:pt x="277" y="642"/>
                    <a:pt x="490" y="857"/>
                    <a:pt x="566" y="1130"/>
                  </a:cubicBezTo>
                  <a:cubicBezTo>
                    <a:pt x="641" y="857"/>
                    <a:pt x="857" y="642"/>
                    <a:pt x="1134" y="566"/>
                  </a:cubicBezTo>
                  <a:cubicBezTo>
                    <a:pt x="857" y="490"/>
                    <a:pt x="641" y="275"/>
                    <a:pt x="56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1">
              <a:extLst>
                <a:ext uri="{FF2B5EF4-FFF2-40B4-BE49-F238E27FC236}">
                  <a16:creationId xmlns:a16="http://schemas.microsoft.com/office/drawing/2014/main" id="{EC14E9C1-6530-32F7-0535-EE6CF18A265C}"/>
                </a:ext>
              </a:extLst>
            </p:cNvPr>
            <p:cNvSpPr/>
            <p:nvPr/>
          </p:nvSpPr>
          <p:spPr>
            <a:xfrm>
              <a:off x="3232208" y="2084362"/>
              <a:ext cx="116711" cy="116708"/>
            </a:xfrm>
            <a:custGeom>
              <a:avLst/>
              <a:gdLst/>
              <a:ahLst/>
              <a:cxnLst/>
              <a:rect l="l" t="t" r="r" b="b"/>
              <a:pathLst>
                <a:path w="516" h="516" extrusionOk="0">
                  <a:moveTo>
                    <a:pt x="260" y="1"/>
                  </a:moveTo>
                  <a:cubicBezTo>
                    <a:pt x="223" y="127"/>
                    <a:pt x="127" y="223"/>
                    <a:pt x="0" y="260"/>
                  </a:cubicBezTo>
                  <a:cubicBezTo>
                    <a:pt x="127" y="292"/>
                    <a:pt x="223" y="389"/>
                    <a:pt x="260" y="515"/>
                  </a:cubicBezTo>
                  <a:cubicBezTo>
                    <a:pt x="291" y="389"/>
                    <a:pt x="389" y="292"/>
                    <a:pt x="515" y="260"/>
                  </a:cubicBezTo>
                  <a:cubicBezTo>
                    <a:pt x="389" y="223"/>
                    <a:pt x="291" y="127"/>
                    <a:pt x="2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41">
            <a:extLst>
              <a:ext uri="{FF2B5EF4-FFF2-40B4-BE49-F238E27FC236}">
                <a16:creationId xmlns:a16="http://schemas.microsoft.com/office/drawing/2014/main" id="{26323D18-9F40-05B4-ABE8-7EF1B6284254}"/>
              </a:ext>
            </a:extLst>
          </p:cNvPr>
          <p:cNvSpPr/>
          <p:nvPr/>
        </p:nvSpPr>
        <p:spPr>
          <a:xfrm>
            <a:off x="7725675" y="3921629"/>
            <a:ext cx="3922582" cy="3368683"/>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905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50"/>
          <p:cNvSpPr txBox="1">
            <a:spLocks noGrp="1"/>
          </p:cNvSpPr>
          <p:nvPr>
            <p:ph type="title"/>
          </p:nvPr>
        </p:nvSpPr>
        <p:spPr>
          <a:xfrm>
            <a:off x="1216889" y="489282"/>
            <a:ext cx="6258877" cy="1277370"/>
          </a:xfrm>
          <a:prstGeom prst="rect">
            <a:avLst/>
          </a:prstGeom>
        </p:spPr>
        <p:txBody>
          <a:bodyPr spcFirstLastPara="1" wrap="square" lIns="91425" tIns="91425" rIns="91425" bIns="91425" anchor="ctr" anchorCtr="0">
            <a:noAutofit/>
          </a:bodyPr>
          <a:lstStyle/>
          <a:p>
            <a:pPr rtl="0">
              <a:spcBef>
                <a:spcPts val="2000"/>
              </a:spcBef>
              <a:spcAft>
                <a:spcPts val="600"/>
              </a:spcAft>
            </a:pPr>
            <a:r>
              <a:rPr lang="en-US" sz="2000" b="1" dirty="0">
                <a:latin typeface="Be Vietnam Pro" panose="020B0604020202020204" charset="0"/>
              </a:rPr>
              <a:t>Dataset Source</a:t>
            </a:r>
            <a:r>
              <a:rPr lang="en-US" sz="2000" dirty="0">
                <a:latin typeface="Be Vietnam Pro" panose="020B0604020202020204" charset="0"/>
              </a:rPr>
              <a:t>: </a:t>
            </a:r>
            <a:r>
              <a:rPr lang="en-US" sz="2000" b="0" i="0" u="sng" strike="noStrike" dirty="0" err="1">
                <a:solidFill>
                  <a:srgbClr val="1155CC"/>
                </a:solidFill>
                <a:effectLst/>
                <a:latin typeface="Arial" panose="020B0604020202020204" pitchFamily="34" charset="0"/>
                <a:hlinkClick r:id="rId3"/>
              </a:rPr>
              <a:t>Amod</a:t>
            </a:r>
            <a:r>
              <a:rPr lang="en-US" sz="2000" b="0" i="0" u="sng" strike="noStrike" dirty="0">
                <a:solidFill>
                  <a:srgbClr val="1155CC"/>
                </a:solidFill>
                <a:effectLst/>
                <a:latin typeface="Arial" panose="020B0604020202020204" pitchFamily="34" charset="0"/>
                <a:hlinkClick r:id="rId3"/>
              </a:rPr>
              <a:t>/</a:t>
            </a:r>
            <a:r>
              <a:rPr lang="en-US" sz="2000" b="0" i="0" u="sng" strike="noStrike" dirty="0" err="1">
                <a:solidFill>
                  <a:srgbClr val="1155CC"/>
                </a:solidFill>
                <a:effectLst/>
                <a:latin typeface="Arial" panose="020B0604020202020204" pitchFamily="34" charset="0"/>
                <a:hlinkClick r:id="rId3"/>
              </a:rPr>
              <a:t>mental_health_counseling_conversations</a:t>
            </a:r>
            <a:r>
              <a:rPr lang="en-US" sz="2000" b="0" i="0" u="sng" strike="noStrike" dirty="0">
                <a:solidFill>
                  <a:srgbClr val="1155CC"/>
                </a:solidFill>
                <a:effectLst/>
                <a:latin typeface="Arial" panose="020B0604020202020204" pitchFamily="34" charset="0"/>
                <a:hlinkClick r:id="rId3"/>
              </a:rPr>
              <a:t>  Datasets at Hugging Face</a:t>
            </a:r>
            <a:r>
              <a:rPr lang="en-US" sz="2000" dirty="0">
                <a:latin typeface="Be Vietnam Pro" panose="020B0604020202020204" charset="0"/>
              </a:rPr>
              <a:t>.</a:t>
            </a:r>
            <a:endParaRPr lang="en-US" sz="2000" b="0" i="0" u="none" strike="noStrike" dirty="0">
              <a:solidFill>
                <a:srgbClr val="000000"/>
              </a:solidFill>
              <a:effectLst/>
              <a:latin typeface="Be Vietnam Pro" panose="020B0604020202020204" charset="0"/>
            </a:endParaRPr>
          </a:p>
        </p:txBody>
      </p:sp>
      <p:grpSp>
        <p:nvGrpSpPr>
          <p:cNvPr id="616" name="Google Shape;616;p50"/>
          <p:cNvGrpSpPr/>
          <p:nvPr/>
        </p:nvGrpSpPr>
        <p:grpSpPr>
          <a:xfrm rot="10276676">
            <a:off x="6660856" y="-351142"/>
            <a:ext cx="1454386" cy="1280458"/>
            <a:chOff x="5917100" y="2092158"/>
            <a:chExt cx="1102175" cy="970367"/>
          </a:xfrm>
        </p:grpSpPr>
        <p:sp>
          <p:nvSpPr>
            <p:cNvPr id="617" name="Google Shape;617;p50"/>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0"/>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0"/>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0"/>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0"/>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0"/>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50"/>
          <p:cNvGrpSpPr/>
          <p:nvPr/>
        </p:nvGrpSpPr>
        <p:grpSpPr>
          <a:xfrm>
            <a:off x="3248850" y="2889975"/>
            <a:ext cx="5895157" cy="4790511"/>
            <a:chOff x="3248850" y="2889975"/>
            <a:chExt cx="5895157" cy="4790511"/>
          </a:xfrm>
        </p:grpSpPr>
        <p:sp>
          <p:nvSpPr>
            <p:cNvPr id="624" name="Google Shape;624;p50"/>
            <p:cNvSpPr/>
            <p:nvPr/>
          </p:nvSpPr>
          <p:spPr>
            <a:xfrm>
              <a:off x="5397250" y="3083025"/>
              <a:ext cx="3746757" cy="2060497"/>
            </a:xfrm>
            <a:custGeom>
              <a:avLst/>
              <a:gdLst/>
              <a:ahLst/>
              <a:cxnLst/>
              <a:rect l="l" t="t" r="r" b="b"/>
              <a:pathLst>
                <a:path w="24364" h="23656" extrusionOk="0">
                  <a:moveTo>
                    <a:pt x="23846" y="0"/>
                  </a:moveTo>
                  <a:cubicBezTo>
                    <a:pt x="23787" y="0"/>
                    <a:pt x="23728" y="2"/>
                    <a:pt x="23670" y="5"/>
                  </a:cubicBezTo>
                  <a:cubicBezTo>
                    <a:pt x="23364" y="19"/>
                    <a:pt x="23148" y="51"/>
                    <a:pt x="22831" y="141"/>
                  </a:cubicBezTo>
                  <a:cubicBezTo>
                    <a:pt x="22278" y="303"/>
                    <a:pt x="21781" y="616"/>
                    <a:pt x="21364" y="1055"/>
                  </a:cubicBezTo>
                  <a:cubicBezTo>
                    <a:pt x="20414" y="2051"/>
                    <a:pt x="20040" y="3512"/>
                    <a:pt x="19770" y="4840"/>
                  </a:cubicBezTo>
                  <a:cubicBezTo>
                    <a:pt x="19468" y="6315"/>
                    <a:pt x="19274" y="7815"/>
                    <a:pt x="18856" y="9265"/>
                  </a:cubicBezTo>
                  <a:cubicBezTo>
                    <a:pt x="18464" y="10617"/>
                    <a:pt x="17856" y="11970"/>
                    <a:pt x="16694" y="12830"/>
                  </a:cubicBezTo>
                  <a:cubicBezTo>
                    <a:pt x="15725" y="13544"/>
                    <a:pt x="14577" y="13770"/>
                    <a:pt x="13415" y="13770"/>
                  </a:cubicBezTo>
                  <a:cubicBezTo>
                    <a:pt x="12903" y="13770"/>
                    <a:pt x="12388" y="13726"/>
                    <a:pt x="11884" y="13661"/>
                  </a:cubicBezTo>
                  <a:cubicBezTo>
                    <a:pt x="10723" y="13512"/>
                    <a:pt x="9523" y="13255"/>
                    <a:pt x="8337" y="13255"/>
                  </a:cubicBezTo>
                  <a:cubicBezTo>
                    <a:pt x="7811" y="13255"/>
                    <a:pt x="7288" y="13306"/>
                    <a:pt x="6771" y="13438"/>
                  </a:cubicBezTo>
                  <a:cubicBezTo>
                    <a:pt x="5937" y="13654"/>
                    <a:pt x="5167" y="14104"/>
                    <a:pt x="4473" y="14607"/>
                  </a:cubicBezTo>
                  <a:cubicBezTo>
                    <a:pt x="3829" y="15075"/>
                    <a:pt x="3257" y="15644"/>
                    <a:pt x="2761" y="16266"/>
                  </a:cubicBezTo>
                  <a:cubicBezTo>
                    <a:pt x="1796" y="17485"/>
                    <a:pt x="1170" y="18943"/>
                    <a:pt x="731" y="20425"/>
                  </a:cubicBezTo>
                  <a:cubicBezTo>
                    <a:pt x="415" y="21487"/>
                    <a:pt x="192" y="22569"/>
                    <a:pt x="1" y="23655"/>
                  </a:cubicBezTo>
                  <a:lnTo>
                    <a:pt x="24364" y="23655"/>
                  </a:lnTo>
                  <a:lnTo>
                    <a:pt x="24364" y="30"/>
                  </a:lnTo>
                  <a:cubicBezTo>
                    <a:pt x="24357" y="30"/>
                    <a:pt x="24347" y="26"/>
                    <a:pt x="24332" y="26"/>
                  </a:cubicBezTo>
                  <a:cubicBezTo>
                    <a:pt x="24260" y="19"/>
                    <a:pt x="24191" y="12"/>
                    <a:pt x="24120" y="8"/>
                  </a:cubicBezTo>
                  <a:cubicBezTo>
                    <a:pt x="24028" y="4"/>
                    <a:pt x="23936" y="0"/>
                    <a:pt x="23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0"/>
            <p:cNvSpPr/>
            <p:nvPr/>
          </p:nvSpPr>
          <p:spPr>
            <a:xfrm>
              <a:off x="3248850" y="4311804"/>
              <a:ext cx="3922582" cy="3368683"/>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0"/>
            <p:cNvSpPr/>
            <p:nvPr/>
          </p:nvSpPr>
          <p:spPr>
            <a:xfrm>
              <a:off x="8680875" y="2889975"/>
              <a:ext cx="395700" cy="395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 name="Google Shape;627;p50"/>
          <p:cNvSpPr/>
          <p:nvPr/>
        </p:nvSpPr>
        <p:spPr>
          <a:xfrm>
            <a:off x="-5" y="2"/>
            <a:ext cx="1818296" cy="2255930"/>
          </a:xfrm>
          <a:custGeom>
            <a:avLst/>
            <a:gdLst/>
            <a:ahLst/>
            <a:cxnLst/>
            <a:rect l="l" t="t" r="r" b="b"/>
            <a:pathLst>
              <a:path w="20742" h="25735" extrusionOk="0">
                <a:moveTo>
                  <a:pt x="0" y="1"/>
                </a:moveTo>
                <a:lnTo>
                  <a:pt x="0" y="25735"/>
                </a:lnTo>
                <a:cubicBezTo>
                  <a:pt x="1403" y="25595"/>
                  <a:pt x="2789" y="25253"/>
                  <a:pt x="4116" y="24760"/>
                </a:cubicBezTo>
                <a:cubicBezTo>
                  <a:pt x="6092" y="24026"/>
                  <a:pt x="7952" y="22940"/>
                  <a:pt x="9560" y="21576"/>
                </a:cubicBezTo>
                <a:cubicBezTo>
                  <a:pt x="11067" y="20295"/>
                  <a:pt x="12377" y="18762"/>
                  <a:pt x="13297" y="17007"/>
                </a:cubicBezTo>
                <a:cubicBezTo>
                  <a:pt x="13712" y="16222"/>
                  <a:pt x="14082" y="15337"/>
                  <a:pt x="14139" y="14463"/>
                </a:cubicBezTo>
                <a:cubicBezTo>
                  <a:pt x="14197" y="13653"/>
                  <a:pt x="13956" y="12888"/>
                  <a:pt x="13229" y="12434"/>
                </a:cubicBezTo>
                <a:cubicBezTo>
                  <a:pt x="12510" y="11984"/>
                  <a:pt x="11546" y="11952"/>
                  <a:pt x="10711" y="11815"/>
                </a:cubicBezTo>
                <a:cubicBezTo>
                  <a:pt x="9042" y="11549"/>
                  <a:pt x="7110" y="10186"/>
                  <a:pt x="10851" y="8937"/>
                </a:cubicBezTo>
                <a:cubicBezTo>
                  <a:pt x="11208" y="8818"/>
                  <a:pt x="11578" y="8736"/>
                  <a:pt x="11927" y="8588"/>
                </a:cubicBezTo>
                <a:cubicBezTo>
                  <a:pt x="12374" y="8401"/>
                  <a:pt x="12819" y="8214"/>
                  <a:pt x="13262" y="8019"/>
                </a:cubicBezTo>
                <a:cubicBezTo>
                  <a:pt x="14924" y="7297"/>
                  <a:pt x="16575" y="6440"/>
                  <a:pt x="17907" y="5228"/>
                </a:cubicBezTo>
                <a:cubicBezTo>
                  <a:pt x="18893" y="4325"/>
                  <a:pt x="19716" y="3224"/>
                  <a:pt x="20234" y="2005"/>
                </a:cubicBezTo>
                <a:cubicBezTo>
                  <a:pt x="20349" y="1727"/>
                  <a:pt x="20461" y="1407"/>
                  <a:pt x="20547" y="1101"/>
                </a:cubicBezTo>
                <a:cubicBezTo>
                  <a:pt x="20623" y="817"/>
                  <a:pt x="20695" y="469"/>
                  <a:pt x="20723" y="223"/>
                </a:cubicBezTo>
                <a:cubicBezTo>
                  <a:pt x="20731" y="148"/>
                  <a:pt x="20738" y="76"/>
                  <a:pt x="20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615;p50">
            <a:extLst>
              <a:ext uri="{FF2B5EF4-FFF2-40B4-BE49-F238E27FC236}">
                <a16:creationId xmlns:a16="http://schemas.microsoft.com/office/drawing/2014/main" id="{8066A04C-57F5-8E9D-156E-D5C9EBF26DAF}"/>
              </a:ext>
            </a:extLst>
          </p:cNvPr>
          <p:cNvSpPr txBox="1">
            <a:spLocks/>
          </p:cNvSpPr>
          <p:nvPr/>
        </p:nvSpPr>
        <p:spPr>
          <a:xfrm>
            <a:off x="1011751" y="2420045"/>
            <a:ext cx="6258877" cy="12773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Lato"/>
              <a:buNone/>
              <a:defRPr sz="6500" b="1"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chemeClr val="dk1"/>
              </a:buClr>
              <a:buSzPts val="4800"/>
              <a:buFont typeface="Lato"/>
              <a:buNone/>
              <a:defRPr sz="4800" b="1" i="0" u="none" strike="noStrike" cap="none">
                <a:solidFill>
                  <a:schemeClr val="dk1"/>
                </a:solidFill>
                <a:latin typeface="Lato"/>
                <a:ea typeface="Lato"/>
                <a:cs typeface="Lato"/>
                <a:sym typeface="Lato"/>
              </a:defRPr>
            </a:lvl2pPr>
            <a:lvl3pPr marR="0" lvl="2" algn="l" rtl="0">
              <a:lnSpc>
                <a:spcPct val="100000"/>
              </a:lnSpc>
              <a:spcBef>
                <a:spcPts val="0"/>
              </a:spcBef>
              <a:spcAft>
                <a:spcPts val="0"/>
              </a:spcAft>
              <a:buClr>
                <a:schemeClr val="dk1"/>
              </a:buClr>
              <a:buSzPts val="4800"/>
              <a:buFont typeface="Lato"/>
              <a:buNone/>
              <a:defRPr sz="4800" b="1" i="0" u="none" strike="noStrike" cap="none">
                <a:solidFill>
                  <a:schemeClr val="dk1"/>
                </a:solidFill>
                <a:latin typeface="Lato"/>
                <a:ea typeface="Lato"/>
                <a:cs typeface="Lato"/>
                <a:sym typeface="Lato"/>
              </a:defRPr>
            </a:lvl3pPr>
            <a:lvl4pPr marR="0" lvl="3" algn="l" rtl="0">
              <a:lnSpc>
                <a:spcPct val="100000"/>
              </a:lnSpc>
              <a:spcBef>
                <a:spcPts val="0"/>
              </a:spcBef>
              <a:spcAft>
                <a:spcPts val="0"/>
              </a:spcAft>
              <a:buClr>
                <a:schemeClr val="dk1"/>
              </a:buClr>
              <a:buSzPts val="4800"/>
              <a:buFont typeface="Lato"/>
              <a:buNone/>
              <a:defRPr sz="4800" b="1" i="0" u="none" strike="noStrike" cap="none">
                <a:solidFill>
                  <a:schemeClr val="dk1"/>
                </a:solidFill>
                <a:latin typeface="Lato"/>
                <a:ea typeface="Lato"/>
                <a:cs typeface="Lato"/>
                <a:sym typeface="Lato"/>
              </a:defRPr>
            </a:lvl4pPr>
            <a:lvl5pPr marR="0" lvl="4" algn="l" rtl="0">
              <a:lnSpc>
                <a:spcPct val="100000"/>
              </a:lnSpc>
              <a:spcBef>
                <a:spcPts val="0"/>
              </a:spcBef>
              <a:spcAft>
                <a:spcPts val="0"/>
              </a:spcAft>
              <a:buClr>
                <a:schemeClr val="dk1"/>
              </a:buClr>
              <a:buSzPts val="4800"/>
              <a:buFont typeface="Lato"/>
              <a:buNone/>
              <a:defRPr sz="4800" b="1" i="0" u="none" strike="noStrike" cap="none">
                <a:solidFill>
                  <a:schemeClr val="dk1"/>
                </a:solidFill>
                <a:latin typeface="Lato"/>
                <a:ea typeface="Lato"/>
                <a:cs typeface="Lato"/>
                <a:sym typeface="Lato"/>
              </a:defRPr>
            </a:lvl5pPr>
            <a:lvl6pPr marR="0" lvl="5" algn="l" rtl="0">
              <a:lnSpc>
                <a:spcPct val="100000"/>
              </a:lnSpc>
              <a:spcBef>
                <a:spcPts val="0"/>
              </a:spcBef>
              <a:spcAft>
                <a:spcPts val="0"/>
              </a:spcAft>
              <a:buClr>
                <a:schemeClr val="dk1"/>
              </a:buClr>
              <a:buSzPts val="4800"/>
              <a:buFont typeface="Lato"/>
              <a:buNone/>
              <a:defRPr sz="4800" b="1" i="0" u="none" strike="noStrike" cap="none">
                <a:solidFill>
                  <a:schemeClr val="dk1"/>
                </a:solidFill>
                <a:latin typeface="Lato"/>
                <a:ea typeface="Lato"/>
                <a:cs typeface="Lato"/>
                <a:sym typeface="Lato"/>
              </a:defRPr>
            </a:lvl6pPr>
            <a:lvl7pPr marR="0" lvl="6" algn="l" rtl="0">
              <a:lnSpc>
                <a:spcPct val="100000"/>
              </a:lnSpc>
              <a:spcBef>
                <a:spcPts val="0"/>
              </a:spcBef>
              <a:spcAft>
                <a:spcPts val="0"/>
              </a:spcAft>
              <a:buClr>
                <a:schemeClr val="dk1"/>
              </a:buClr>
              <a:buSzPts val="4800"/>
              <a:buFont typeface="Lato"/>
              <a:buNone/>
              <a:defRPr sz="4800" b="1" i="0" u="none" strike="noStrike" cap="none">
                <a:solidFill>
                  <a:schemeClr val="dk1"/>
                </a:solidFill>
                <a:latin typeface="Lato"/>
                <a:ea typeface="Lato"/>
                <a:cs typeface="Lato"/>
                <a:sym typeface="Lato"/>
              </a:defRPr>
            </a:lvl7pPr>
            <a:lvl8pPr marR="0" lvl="7" algn="l" rtl="0">
              <a:lnSpc>
                <a:spcPct val="100000"/>
              </a:lnSpc>
              <a:spcBef>
                <a:spcPts val="0"/>
              </a:spcBef>
              <a:spcAft>
                <a:spcPts val="0"/>
              </a:spcAft>
              <a:buClr>
                <a:schemeClr val="dk1"/>
              </a:buClr>
              <a:buSzPts val="4800"/>
              <a:buFont typeface="Lato"/>
              <a:buNone/>
              <a:defRPr sz="4800" b="1" i="0" u="none" strike="noStrike" cap="none">
                <a:solidFill>
                  <a:schemeClr val="dk1"/>
                </a:solidFill>
                <a:latin typeface="Lato"/>
                <a:ea typeface="Lato"/>
                <a:cs typeface="Lato"/>
                <a:sym typeface="Lato"/>
              </a:defRPr>
            </a:lvl8pPr>
            <a:lvl9pPr marR="0" lvl="8" algn="l" rtl="0">
              <a:lnSpc>
                <a:spcPct val="100000"/>
              </a:lnSpc>
              <a:spcBef>
                <a:spcPts val="0"/>
              </a:spcBef>
              <a:spcAft>
                <a:spcPts val="0"/>
              </a:spcAft>
              <a:buClr>
                <a:schemeClr val="dk1"/>
              </a:buClr>
              <a:buSzPts val="4800"/>
              <a:buFont typeface="Lato"/>
              <a:buNone/>
              <a:defRPr sz="4800" b="1" i="0" u="none" strike="noStrike" cap="none">
                <a:solidFill>
                  <a:schemeClr val="dk1"/>
                </a:solidFill>
                <a:latin typeface="Lato"/>
                <a:ea typeface="Lato"/>
                <a:cs typeface="Lato"/>
                <a:sym typeface="Lato"/>
              </a:defRPr>
            </a:lvl9pPr>
          </a:lstStyle>
          <a:p>
            <a:pPr>
              <a:spcBef>
                <a:spcPts val="2000"/>
              </a:spcBef>
              <a:spcAft>
                <a:spcPts val="600"/>
              </a:spcAft>
            </a:pPr>
            <a:r>
              <a:rPr lang="en-US" sz="1800" dirty="0">
                <a:latin typeface="Be Vietnam Pro" panose="020B0604020202020204" charset="0"/>
              </a:rPr>
              <a:t>Dataset Description: </a:t>
            </a:r>
            <a:r>
              <a:rPr lang="en-US" sz="1800" b="0" i="0" dirty="0">
                <a:solidFill>
                  <a:srgbClr val="4B5563"/>
                </a:solidFill>
                <a:effectLst/>
                <a:latin typeface="Source Sans Pro" panose="020F0502020204030204" pitchFamily="34" charset="0"/>
              </a:rPr>
              <a:t>This dataset is a collection of questions and answers sourced from two online counseling and therapy platforms. The questions cover a wide range of mental health topics, and the answers are provided by qualified psychologists</a:t>
            </a:r>
            <a:r>
              <a:rPr lang="en-US" sz="1800" dirty="0">
                <a:latin typeface="Be Vietnam Pro" panose="020B0604020202020204" charset="0"/>
              </a:rPr>
              <a:t>.</a:t>
            </a:r>
            <a:endParaRPr lang="en-US" sz="1800" b="0" dirty="0">
              <a:solidFill>
                <a:srgbClr val="000000"/>
              </a:solidFill>
              <a:latin typeface="Be Vietnam Pro" panose="020B06040202020202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5">
          <a:extLst>
            <a:ext uri="{FF2B5EF4-FFF2-40B4-BE49-F238E27FC236}">
              <a16:creationId xmlns:a16="http://schemas.microsoft.com/office/drawing/2014/main" id="{34860A52-C34A-01B9-D256-ACDFA966345B}"/>
            </a:ext>
          </a:extLst>
        </p:cNvPr>
        <p:cNvGrpSpPr/>
        <p:nvPr/>
      </p:nvGrpSpPr>
      <p:grpSpPr>
        <a:xfrm>
          <a:off x="0" y="0"/>
          <a:ext cx="0" cy="0"/>
          <a:chOff x="0" y="0"/>
          <a:chExt cx="0" cy="0"/>
        </a:xfrm>
      </p:grpSpPr>
      <p:sp>
        <p:nvSpPr>
          <p:cNvPr id="406" name="Google Shape;406;p41">
            <a:extLst>
              <a:ext uri="{FF2B5EF4-FFF2-40B4-BE49-F238E27FC236}">
                <a16:creationId xmlns:a16="http://schemas.microsoft.com/office/drawing/2014/main" id="{AF0A6624-7CEF-1C9B-AB81-476CEA92E4D5}"/>
              </a:ext>
            </a:extLst>
          </p:cNvPr>
          <p:cNvSpPr txBox="1">
            <a:spLocks noGrp="1"/>
          </p:cNvSpPr>
          <p:nvPr>
            <p:ph type="title"/>
          </p:nvPr>
        </p:nvSpPr>
        <p:spPr>
          <a:xfrm>
            <a:off x="4233430" y="1525608"/>
            <a:ext cx="4609500" cy="156656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Model Training</a:t>
            </a:r>
            <a:endParaRPr dirty="0"/>
          </a:p>
        </p:txBody>
      </p:sp>
      <p:sp>
        <p:nvSpPr>
          <p:cNvPr id="407" name="Google Shape;407;p41">
            <a:extLst>
              <a:ext uri="{FF2B5EF4-FFF2-40B4-BE49-F238E27FC236}">
                <a16:creationId xmlns:a16="http://schemas.microsoft.com/office/drawing/2014/main" id="{85CB2576-475D-765B-FD8B-A9F496F71D80}"/>
              </a:ext>
            </a:extLst>
          </p:cNvPr>
          <p:cNvSpPr txBox="1">
            <a:spLocks noGrp="1"/>
          </p:cNvSpPr>
          <p:nvPr>
            <p:ph type="title" idx="2"/>
          </p:nvPr>
        </p:nvSpPr>
        <p:spPr>
          <a:xfrm>
            <a:off x="7276975" y="1482534"/>
            <a:ext cx="1153800"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08</a:t>
            </a:r>
            <a:endParaRPr dirty="0"/>
          </a:p>
        </p:txBody>
      </p:sp>
      <p:sp>
        <p:nvSpPr>
          <p:cNvPr id="409" name="Google Shape;409;p41">
            <a:extLst>
              <a:ext uri="{FF2B5EF4-FFF2-40B4-BE49-F238E27FC236}">
                <a16:creationId xmlns:a16="http://schemas.microsoft.com/office/drawing/2014/main" id="{ACB948EC-B443-FF0A-3D1F-6BC1D15731D3}"/>
              </a:ext>
            </a:extLst>
          </p:cNvPr>
          <p:cNvSpPr/>
          <p:nvPr/>
        </p:nvSpPr>
        <p:spPr>
          <a:xfrm>
            <a:off x="0" y="7"/>
            <a:ext cx="3554222" cy="1170202"/>
          </a:xfrm>
          <a:custGeom>
            <a:avLst/>
            <a:gdLst/>
            <a:ahLst/>
            <a:cxnLst/>
            <a:rect l="l" t="t" r="r" b="b"/>
            <a:pathLst>
              <a:path w="8887" h="2926" extrusionOk="0">
                <a:moveTo>
                  <a:pt x="0" y="0"/>
                </a:moveTo>
                <a:cubicBezTo>
                  <a:pt x="136" y="716"/>
                  <a:pt x="370" y="1447"/>
                  <a:pt x="838" y="2018"/>
                </a:cubicBezTo>
                <a:cubicBezTo>
                  <a:pt x="1086" y="2324"/>
                  <a:pt x="1396" y="2569"/>
                  <a:pt x="1755" y="2734"/>
                </a:cubicBezTo>
                <a:cubicBezTo>
                  <a:pt x="1946" y="2825"/>
                  <a:pt x="2155" y="2896"/>
                  <a:pt x="2368" y="2918"/>
                </a:cubicBezTo>
                <a:cubicBezTo>
                  <a:pt x="2416" y="2923"/>
                  <a:pt x="2465" y="2925"/>
                  <a:pt x="2513" y="2925"/>
                </a:cubicBezTo>
                <a:cubicBezTo>
                  <a:pt x="2679" y="2925"/>
                  <a:pt x="2843" y="2898"/>
                  <a:pt x="3004" y="2853"/>
                </a:cubicBezTo>
                <a:cubicBezTo>
                  <a:pt x="3436" y="2731"/>
                  <a:pt x="3828" y="2493"/>
                  <a:pt x="4231" y="2307"/>
                </a:cubicBezTo>
                <a:cubicBezTo>
                  <a:pt x="4440" y="2209"/>
                  <a:pt x="4656" y="2119"/>
                  <a:pt x="4879" y="2062"/>
                </a:cubicBezTo>
                <a:cubicBezTo>
                  <a:pt x="5066" y="2015"/>
                  <a:pt x="5261" y="1998"/>
                  <a:pt x="5456" y="1998"/>
                </a:cubicBezTo>
                <a:cubicBezTo>
                  <a:pt x="5530" y="1998"/>
                  <a:pt x="5604" y="2001"/>
                  <a:pt x="5677" y="2005"/>
                </a:cubicBezTo>
                <a:cubicBezTo>
                  <a:pt x="6047" y="2029"/>
                  <a:pt x="6423" y="2101"/>
                  <a:pt x="6794" y="2101"/>
                </a:cubicBezTo>
                <a:cubicBezTo>
                  <a:pt x="6950" y="2101"/>
                  <a:pt x="7106" y="2089"/>
                  <a:pt x="7260" y="2055"/>
                </a:cubicBezTo>
                <a:cubicBezTo>
                  <a:pt x="7667" y="1968"/>
                  <a:pt x="8020" y="1727"/>
                  <a:pt x="8296" y="1417"/>
                </a:cubicBezTo>
                <a:cubicBezTo>
                  <a:pt x="8638" y="1037"/>
                  <a:pt x="8887" y="507"/>
                  <a:pt x="8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41">
            <a:extLst>
              <a:ext uri="{FF2B5EF4-FFF2-40B4-BE49-F238E27FC236}">
                <a16:creationId xmlns:a16="http://schemas.microsoft.com/office/drawing/2014/main" id="{01F302EF-C86C-9B8E-ACF4-C63B37E7AA86}"/>
              </a:ext>
            </a:extLst>
          </p:cNvPr>
          <p:cNvGrpSpPr/>
          <p:nvPr/>
        </p:nvGrpSpPr>
        <p:grpSpPr>
          <a:xfrm>
            <a:off x="-744650" y="2761818"/>
            <a:ext cx="3494036" cy="2755173"/>
            <a:chOff x="-744650" y="2761818"/>
            <a:chExt cx="3494036" cy="2755173"/>
          </a:xfrm>
        </p:grpSpPr>
        <p:sp>
          <p:nvSpPr>
            <p:cNvPr id="411" name="Google Shape;411;p41">
              <a:extLst>
                <a:ext uri="{FF2B5EF4-FFF2-40B4-BE49-F238E27FC236}">
                  <a16:creationId xmlns:a16="http://schemas.microsoft.com/office/drawing/2014/main" id="{7FF8B623-06E7-D902-6798-524F757673BD}"/>
                </a:ext>
              </a:extLst>
            </p:cNvPr>
            <p:cNvSpPr/>
            <p:nvPr/>
          </p:nvSpPr>
          <p:spPr>
            <a:xfrm>
              <a:off x="-744650" y="3216075"/>
              <a:ext cx="3494036" cy="2300917"/>
            </a:xfrm>
            <a:custGeom>
              <a:avLst/>
              <a:gdLst/>
              <a:ahLst/>
              <a:cxnLst/>
              <a:rect l="l" t="t" r="r" b="b"/>
              <a:pathLst>
                <a:path w="11187" h="7367" extrusionOk="0">
                  <a:moveTo>
                    <a:pt x="4164" y="0"/>
                  </a:moveTo>
                  <a:cubicBezTo>
                    <a:pt x="3316" y="0"/>
                    <a:pt x="2256" y="570"/>
                    <a:pt x="1303" y="2750"/>
                  </a:cubicBezTo>
                  <a:cubicBezTo>
                    <a:pt x="1" y="5722"/>
                    <a:pt x="2244" y="7366"/>
                    <a:pt x="4825" y="7366"/>
                  </a:cubicBezTo>
                  <a:cubicBezTo>
                    <a:pt x="6207" y="7366"/>
                    <a:pt x="7687" y="6894"/>
                    <a:pt x="8769" y="5901"/>
                  </a:cubicBezTo>
                  <a:cubicBezTo>
                    <a:pt x="11186" y="3678"/>
                    <a:pt x="8009" y="1750"/>
                    <a:pt x="6491" y="1005"/>
                  </a:cubicBezTo>
                  <a:cubicBezTo>
                    <a:pt x="6099" y="814"/>
                    <a:pt x="5721" y="595"/>
                    <a:pt x="5350" y="364"/>
                  </a:cubicBezTo>
                  <a:cubicBezTo>
                    <a:pt x="5064" y="186"/>
                    <a:pt x="4649" y="0"/>
                    <a:pt x="4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 name="Google Shape;412;p41">
              <a:extLst>
                <a:ext uri="{FF2B5EF4-FFF2-40B4-BE49-F238E27FC236}">
                  <a16:creationId xmlns:a16="http://schemas.microsoft.com/office/drawing/2014/main" id="{A62C6156-2624-2880-EBB3-D9B19F4B3A14}"/>
                </a:ext>
              </a:extLst>
            </p:cNvPr>
            <p:cNvGrpSpPr/>
            <p:nvPr/>
          </p:nvGrpSpPr>
          <p:grpSpPr>
            <a:xfrm>
              <a:off x="-427450" y="2761818"/>
              <a:ext cx="1454320" cy="1280400"/>
              <a:chOff x="5917100" y="2092158"/>
              <a:chExt cx="1102175" cy="970367"/>
            </a:xfrm>
          </p:grpSpPr>
          <p:sp>
            <p:nvSpPr>
              <p:cNvPr id="413" name="Google Shape;413;p41">
                <a:extLst>
                  <a:ext uri="{FF2B5EF4-FFF2-40B4-BE49-F238E27FC236}">
                    <a16:creationId xmlns:a16="http://schemas.microsoft.com/office/drawing/2014/main" id="{AFBCA8AE-95F5-0369-95F6-1A2CDC235B5D}"/>
                  </a:ext>
                </a:extLst>
              </p:cNvPr>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1">
                <a:extLst>
                  <a:ext uri="{FF2B5EF4-FFF2-40B4-BE49-F238E27FC236}">
                    <a16:creationId xmlns:a16="http://schemas.microsoft.com/office/drawing/2014/main" id="{02368E07-0DBE-CF45-CEFA-B8E142A62C0D}"/>
                  </a:ext>
                </a:extLst>
              </p:cNvPr>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1">
                <a:extLst>
                  <a:ext uri="{FF2B5EF4-FFF2-40B4-BE49-F238E27FC236}">
                    <a16:creationId xmlns:a16="http://schemas.microsoft.com/office/drawing/2014/main" id="{3E77158E-780C-EBBD-9F36-D05FD5A38EFF}"/>
                  </a:ext>
                </a:extLst>
              </p:cNvPr>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1">
                <a:extLst>
                  <a:ext uri="{FF2B5EF4-FFF2-40B4-BE49-F238E27FC236}">
                    <a16:creationId xmlns:a16="http://schemas.microsoft.com/office/drawing/2014/main" id="{DE8C488B-09CF-254D-2FDA-05F3283CE4D2}"/>
                  </a:ext>
                </a:extLst>
              </p:cNvPr>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1">
                <a:extLst>
                  <a:ext uri="{FF2B5EF4-FFF2-40B4-BE49-F238E27FC236}">
                    <a16:creationId xmlns:a16="http://schemas.microsoft.com/office/drawing/2014/main" id="{BD022BC9-3545-4ED2-C8D7-1C18F1E3B2E3}"/>
                  </a:ext>
                </a:extLst>
              </p:cNvPr>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a:extLst>
                  <a:ext uri="{FF2B5EF4-FFF2-40B4-BE49-F238E27FC236}">
                    <a16:creationId xmlns:a16="http://schemas.microsoft.com/office/drawing/2014/main" id="{F04712F1-CF90-7042-C79A-5D01F2E41F45}"/>
                  </a:ext>
                </a:extLst>
              </p:cNvPr>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9" name="Google Shape;419;p41">
            <a:extLst>
              <a:ext uri="{FF2B5EF4-FFF2-40B4-BE49-F238E27FC236}">
                <a16:creationId xmlns:a16="http://schemas.microsoft.com/office/drawing/2014/main" id="{F680620F-2F4A-431C-5ABB-B7C795E7195F}"/>
              </a:ext>
            </a:extLst>
          </p:cNvPr>
          <p:cNvGrpSpPr/>
          <p:nvPr/>
        </p:nvGrpSpPr>
        <p:grpSpPr>
          <a:xfrm>
            <a:off x="202" y="459777"/>
            <a:ext cx="3630404" cy="3979613"/>
            <a:chOff x="202" y="459777"/>
            <a:chExt cx="3630404" cy="3979613"/>
          </a:xfrm>
        </p:grpSpPr>
        <p:grpSp>
          <p:nvGrpSpPr>
            <p:cNvPr id="420" name="Google Shape;420;p41">
              <a:extLst>
                <a:ext uri="{FF2B5EF4-FFF2-40B4-BE49-F238E27FC236}">
                  <a16:creationId xmlns:a16="http://schemas.microsoft.com/office/drawing/2014/main" id="{01100CB4-BA1F-33FE-D556-452228E0B739}"/>
                </a:ext>
              </a:extLst>
            </p:cNvPr>
            <p:cNvGrpSpPr/>
            <p:nvPr/>
          </p:nvGrpSpPr>
          <p:grpSpPr>
            <a:xfrm>
              <a:off x="202" y="459777"/>
              <a:ext cx="3630404" cy="3979613"/>
              <a:chOff x="202" y="459777"/>
              <a:chExt cx="3630404" cy="3979613"/>
            </a:xfrm>
          </p:grpSpPr>
          <p:grpSp>
            <p:nvGrpSpPr>
              <p:cNvPr id="421" name="Google Shape;421;p41">
                <a:extLst>
                  <a:ext uri="{FF2B5EF4-FFF2-40B4-BE49-F238E27FC236}">
                    <a16:creationId xmlns:a16="http://schemas.microsoft.com/office/drawing/2014/main" id="{57316D91-666F-A999-8099-75E001658F6D}"/>
                  </a:ext>
                </a:extLst>
              </p:cNvPr>
              <p:cNvGrpSpPr/>
              <p:nvPr/>
            </p:nvGrpSpPr>
            <p:grpSpPr>
              <a:xfrm flipH="1">
                <a:off x="202" y="459777"/>
                <a:ext cx="3630404" cy="1179339"/>
                <a:chOff x="5363575" y="1526000"/>
                <a:chExt cx="627750" cy="203925"/>
              </a:xfrm>
            </p:grpSpPr>
            <p:sp>
              <p:nvSpPr>
                <p:cNvPr id="422" name="Google Shape;422;p41">
                  <a:extLst>
                    <a:ext uri="{FF2B5EF4-FFF2-40B4-BE49-F238E27FC236}">
                      <a16:creationId xmlns:a16="http://schemas.microsoft.com/office/drawing/2014/main" id="{D4E64975-4886-4B5D-C202-39372DA70D07}"/>
                    </a:ext>
                  </a:extLst>
                </p:cNvPr>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1">
                  <a:extLst>
                    <a:ext uri="{FF2B5EF4-FFF2-40B4-BE49-F238E27FC236}">
                      <a16:creationId xmlns:a16="http://schemas.microsoft.com/office/drawing/2014/main" id="{CA070220-9EA8-A320-AA33-72ED60574183}"/>
                    </a:ext>
                  </a:extLst>
                </p:cNvPr>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1">
                  <a:extLst>
                    <a:ext uri="{FF2B5EF4-FFF2-40B4-BE49-F238E27FC236}">
                      <a16:creationId xmlns:a16="http://schemas.microsoft.com/office/drawing/2014/main" id="{6450574C-4217-55BC-A00D-B7F7CF578B62}"/>
                    </a:ext>
                  </a:extLst>
                </p:cNvPr>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1">
                  <a:extLst>
                    <a:ext uri="{FF2B5EF4-FFF2-40B4-BE49-F238E27FC236}">
                      <a16:creationId xmlns:a16="http://schemas.microsoft.com/office/drawing/2014/main" id="{58ABD6B0-1D4F-CE82-08B6-5A451426432F}"/>
                    </a:ext>
                  </a:extLst>
                </p:cNvPr>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1">
                  <a:extLst>
                    <a:ext uri="{FF2B5EF4-FFF2-40B4-BE49-F238E27FC236}">
                      <a16:creationId xmlns:a16="http://schemas.microsoft.com/office/drawing/2014/main" id="{3AF44CCB-CC9C-A160-3CAC-E3E9B06D0041}"/>
                    </a:ext>
                  </a:extLst>
                </p:cNvPr>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1">
                  <a:extLst>
                    <a:ext uri="{FF2B5EF4-FFF2-40B4-BE49-F238E27FC236}">
                      <a16:creationId xmlns:a16="http://schemas.microsoft.com/office/drawing/2014/main" id="{843387BD-CFC3-2EF3-5641-3D5CE4985D40}"/>
                    </a:ext>
                  </a:extLst>
                </p:cNvPr>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1">
                  <a:extLst>
                    <a:ext uri="{FF2B5EF4-FFF2-40B4-BE49-F238E27FC236}">
                      <a16:creationId xmlns:a16="http://schemas.microsoft.com/office/drawing/2014/main" id="{00F62CE4-83F7-14A4-4FC3-8B3C85AEF0F3}"/>
                    </a:ext>
                  </a:extLst>
                </p:cNvPr>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1">
                  <a:extLst>
                    <a:ext uri="{FF2B5EF4-FFF2-40B4-BE49-F238E27FC236}">
                      <a16:creationId xmlns:a16="http://schemas.microsoft.com/office/drawing/2014/main" id="{B44C2F11-C481-EC8E-0A37-4FFE37C59ED3}"/>
                    </a:ext>
                  </a:extLst>
                </p:cNvPr>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1">
                  <a:extLst>
                    <a:ext uri="{FF2B5EF4-FFF2-40B4-BE49-F238E27FC236}">
                      <a16:creationId xmlns:a16="http://schemas.microsoft.com/office/drawing/2014/main" id="{BFFBAE92-0FC2-A5A5-7C58-AA24D6B94298}"/>
                    </a:ext>
                  </a:extLst>
                </p:cNvPr>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41">
                <a:extLst>
                  <a:ext uri="{FF2B5EF4-FFF2-40B4-BE49-F238E27FC236}">
                    <a16:creationId xmlns:a16="http://schemas.microsoft.com/office/drawing/2014/main" id="{F54FADCA-CBCE-B920-8BF3-1D4092981D6A}"/>
                  </a:ext>
                </a:extLst>
              </p:cNvPr>
              <p:cNvGrpSpPr/>
              <p:nvPr/>
            </p:nvGrpSpPr>
            <p:grpSpPr>
              <a:xfrm>
                <a:off x="1381183" y="1655245"/>
                <a:ext cx="2014815" cy="1337192"/>
                <a:chOff x="752650" y="1170200"/>
                <a:chExt cx="3706430" cy="2459882"/>
              </a:xfrm>
            </p:grpSpPr>
            <p:sp>
              <p:nvSpPr>
                <p:cNvPr id="432" name="Google Shape;432;p41">
                  <a:extLst>
                    <a:ext uri="{FF2B5EF4-FFF2-40B4-BE49-F238E27FC236}">
                      <a16:creationId xmlns:a16="http://schemas.microsoft.com/office/drawing/2014/main" id="{03B0FE48-AFB3-5388-24EF-8A6B61174CC9}"/>
                    </a:ext>
                  </a:extLst>
                </p:cNvPr>
                <p:cNvSpPr/>
                <p:nvPr/>
              </p:nvSpPr>
              <p:spPr>
                <a:xfrm>
                  <a:off x="752650" y="1170200"/>
                  <a:ext cx="3706430" cy="2459882"/>
                </a:xfrm>
                <a:custGeom>
                  <a:avLst/>
                  <a:gdLst/>
                  <a:ahLst/>
                  <a:cxnLst/>
                  <a:rect l="l" t="t" r="r" b="b"/>
                  <a:pathLst>
                    <a:path w="14507" h="9628" fill="none" extrusionOk="0">
                      <a:moveTo>
                        <a:pt x="11167" y="1875"/>
                      </a:moveTo>
                      <a:cubicBezTo>
                        <a:pt x="9261" y="0"/>
                        <a:pt x="7253" y="3595"/>
                        <a:pt x="7253" y="3595"/>
                      </a:cubicBezTo>
                      <a:cubicBezTo>
                        <a:pt x="7253" y="3595"/>
                        <a:pt x="5246" y="0"/>
                        <a:pt x="3338" y="1875"/>
                      </a:cubicBezTo>
                      <a:cubicBezTo>
                        <a:pt x="0" y="5149"/>
                        <a:pt x="7253" y="9628"/>
                        <a:pt x="7253" y="9628"/>
                      </a:cubicBezTo>
                      <a:cubicBezTo>
                        <a:pt x="7253" y="9628"/>
                        <a:pt x="14506" y="5149"/>
                        <a:pt x="11167" y="187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1">
                  <a:extLst>
                    <a:ext uri="{FF2B5EF4-FFF2-40B4-BE49-F238E27FC236}">
                      <a16:creationId xmlns:a16="http://schemas.microsoft.com/office/drawing/2014/main" id="{41D50542-F33E-D711-5278-DC55584792CF}"/>
                    </a:ext>
                  </a:extLst>
                </p:cNvPr>
                <p:cNvSpPr/>
                <p:nvPr/>
              </p:nvSpPr>
              <p:spPr>
                <a:xfrm>
                  <a:off x="2084275" y="2211585"/>
                  <a:ext cx="1042665" cy="1043431"/>
                </a:xfrm>
                <a:custGeom>
                  <a:avLst/>
                  <a:gdLst/>
                  <a:ahLst/>
                  <a:cxnLst/>
                  <a:rect l="l" t="t" r="r" b="b"/>
                  <a:pathLst>
                    <a:path w="4081" h="4084" extrusionOk="0">
                      <a:moveTo>
                        <a:pt x="1480" y="0"/>
                      </a:moveTo>
                      <a:lnTo>
                        <a:pt x="1480" y="1483"/>
                      </a:lnTo>
                      <a:lnTo>
                        <a:pt x="1" y="1483"/>
                      </a:lnTo>
                      <a:lnTo>
                        <a:pt x="1" y="2602"/>
                      </a:lnTo>
                      <a:lnTo>
                        <a:pt x="1480" y="2602"/>
                      </a:lnTo>
                      <a:lnTo>
                        <a:pt x="1480" y="4084"/>
                      </a:lnTo>
                      <a:lnTo>
                        <a:pt x="2602" y="4084"/>
                      </a:lnTo>
                      <a:lnTo>
                        <a:pt x="2602" y="2602"/>
                      </a:lnTo>
                      <a:lnTo>
                        <a:pt x="4081" y="2602"/>
                      </a:lnTo>
                      <a:lnTo>
                        <a:pt x="4081" y="1483"/>
                      </a:lnTo>
                      <a:lnTo>
                        <a:pt x="2602" y="1483"/>
                      </a:lnTo>
                      <a:lnTo>
                        <a:pt x="260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41">
                <a:extLst>
                  <a:ext uri="{FF2B5EF4-FFF2-40B4-BE49-F238E27FC236}">
                    <a16:creationId xmlns:a16="http://schemas.microsoft.com/office/drawing/2014/main" id="{EF9B53E1-6388-7BCA-F723-5605637D2B42}"/>
                  </a:ext>
                </a:extLst>
              </p:cNvPr>
              <p:cNvGrpSpPr/>
              <p:nvPr/>
            </p:nvGrpSpPr>
            <p:grpSpPr>
              <a:xfrm rot="10800000">
                <a:off x="202" y="3260051"/>
                <a:ext cx="3630404" cy="1179339"/>
                <a:chOff x="5363575" y="1526000"/>
                <a:chExt cx="627750" cy="203925"/>
              </a:xfrm>
            </p:grpSpPr>
            <p:sp>
              <p:nvSpPr>
                <p:cNvPr id="435" name="Google Shape;435;p41">
                  <a:extLst>
                    <a:ext uri="{FF2B5EF4-FFF2-40B4-BE49-F238E27FC236}">
                      <a16:creationId xmlns:a16="http://schemas.microsoft.com/office/drawing/2014/main" id="{027F7FEA-9CB3-DAB6-8DB9-04E00BD2F545}"/>
                    </a:ext>
                  </a:extLst>
                </p:cNvPr>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1">
                  <a:extLst>
                    <a:ext uri="{FF2B5EF4-FFF2-40B4-BE49-F238E27FC236}">
                      <a16:creationId xmlns:a16="http://schemas.microsoft.com/office/drawing/2014/main" id="{65760B59-1DBC-D239-6295-4CEBBB40D59F}"/>
                    </a:ext>
                  </a:extLst>
                </p:cNvPr>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1">
                  <a:extLst>
                    <a:ext uri="{FF2B5EF4-FFF2-40B4-BE49-F238E27FC236}">
                      <a16:creationId xmlns:a16="http://schemas.microsoft.com/office/drawing/2014/main" id="{CF33676E-9D73-74F9-9B10-5E509D66DD1F}"/>
                    </a:ext>
                  </a:extLst>
                </p:cNvPr>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1">
                  <a:extLst>
                    <a:ext uri="{FF2B5EF4-FFF2-40B4-BE49-F238E27FC236}">
                      <a16:creationId xmlns:a16="http://schemas.microsoft.com/office/drawing/2014/main" id="{F897784D-BCAC-F3A4-C8D7-D534116C9E1F}"/>
                    </a:ext>
                  </a:extLst>
                </p:cNvPr>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1">
                  <a:extLst>
                    <a:ext uri="{FF2B5EF4-FFF2-40B4-BE49-F238E27FC236}">
                      <a16:creationId xmlns:a16="http://schemas.microsoft.com/office/drawing/2014/main" id="{9697CDE3-AF9D-A05C-248F-45BA4B5B6A1F}"/>
                    </a:ext>
                  </a:extLst>
                </p:cNvPr>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1">
                  <a:extLst>
                    <a:ext uri="{FF2B5EF4-FFF2-40B4-BE49-F238E27FC236}">
                      <a16:creationId xmlns:a16="http://schemas.microsoft.com/office/drawing/2014/main" id="{593A62AE-F19B-2DFC-4A16-93CDCBBB497A}"/>
                    </a:ext>
                  </a:extLst>
                </p:cNvPr>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1">
                  <a:extLst>
                    <a:ext uri="{FF2B5EF4-FFF2-40B4-BE49-F238E27FC236}">
                      <a16:creationId xmlns:a16="http://schemas.microsoft.com/office/drawing/2014/main" id="{DEF70976-7B32-DFC3-B93A-A04BEE1015F9}"/>
                    </a:ext>
                  </a:extLst>
                </p:cNvPr>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1">
                  <a:extLst>
                    <a:ext uri="{FF2B5EF4-FFF2-40B4-BE49-F238E27FC236}">
                      <a16:creationId xmlns:a16="http://schemas.microsoft.com/office/drawing/2014/main" id="{2DFDEEE0-DF08-0E76-794F-043F46E06EDC}"/>
                    </a:ext>
                  </a:extLst>
                </p:cNvPr>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1">
                  <a:extLst>
                    <a:ext uri="{FF2B5EF4-FFF2-40B4-BE49-F238E27FC236}">
                      <a16:creationId xmlns:a16="http://schemas.microsoft.com/office/drawing/2014/main" id="{917DA34B-E8FF-67B2-8D94-341A9BBFAA19}"/>
                    </a:ext>
                  </a:extLst>
                </p:cNvPr>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4" name="Google Shape;444;p41">
              <a:extLst>
                <a:ext uri="{FF2B5EF4-FFF2-40B4-BE49-F238E27FC236}">
                  <a16:creationId xmlns:a16="http://schemas.microsoft.com/office/drawing/2014/main" id="{C1B9FE84-22AF-C738-7321-67B194A93D99}"/>
                </a:ext>
              </a:extLst>
            </p:cNvPr>
            <p:cNvSpPr/>
            <p:nvPr/>
          </p:nvSpPr>
          <p:spPr>
            <a:xfrm>
              <a:off x="1422351" y="2691865"/>
              <a:ext cx="256494" cy="255807"/>
            </a:xfrm>
            <a:custGeom>
              <a:avLst/>
              <a:gdLst/>
              <a:ahLst/>
              <a:cxnLst/>
              <a:rect l="l" t="t" r="r" b="b"/>
              <a:pathLst>
                <a:path w="1134" h="1131" extrusionOk="0">
                  <a:moveTo>
                    <a:pt x="566" y="1"/>
                  </a:moveTo>
                  <a:cubicBezTo>
                    <a:pt x="490" y="275"/>
                    <a:pt x="277" y="490"/>
                    <a:pt x="0" y="566"/>
                  </a:cubicBezTo>
                  <a:cubicBezTo>
                    <a:pt x="277" y="642"/>
                    <a:pt x="490" y="857"/>
                    <a:pt x="566" y="1130"/>
                  </a:cubicBezTo>
                  <a:cubicBezTo>
                    <a:pt x="641" y="857"/>
                    <a:pt x="857" y="642"/>
                    <a:pt x="1134" y="566"/>
                  </a:cubicBezTo>
                  <a:cubicBezTo>
                    <a:pt x="857" y="490"/>
                    <a:pt x="641" y="275"/>
                    <a:pt x="56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1">
              <a:extLst>
                <a:ext uri="{FF2B5EF4-FFF2-40B4-BE49-F238E27FC236}">
                  <a16:creationId xmlns:a16="http://schemas.microsoft.com/office/drawing/2014/main" id="{C7724821-124D-408C-1BE4-820A0CA38179}"/>
                </a:ext>
              </a:extLst>
            </p:cNvPr>
            <p:cNvSpPr/>
            <p:nvPr/>
          </p:nvSpPr>
          <p:spPr>
            <a:xfrm>
              <a:off x="3232208" y="2084362"/>
              <a:ext cx="116711" cy="116708"/>
            </a:xfrm>
            <a:custGeom>
              <a:avLst/>
              <a:gdLst/>
              <a:ahLst/>
              <a:cxnLst/>
              <a:rect l="l" t="t" r="r" b="b"/>
              <a:pathLst>
                <a:path w="516" h="516" extrusionOk="0">
                  <a:moveTo>
                    <a:pt x="260" y="1"/>
                  </a:moveTo>
                  <a:cubicBezTo>
                    <a:pt x="223" y="127"/>
                    <a:pt x="127" y="223"/>
                    <a:pt x="0" y="260"/>
                  </a:cubicBezTo>
                  <a:cubicBezTo>
                    <a:pt x="127" y="292"/>
                    <a:pt x="223" y="389"/>
                    <a:pt x="260" y="515"/>
                  </a:cubicBezTo>
                  <a:cubicBezTo>
                    <a:pt x="291" y="389"/>
                    <a:pt x="389" y="292"/>
                    <a:pt x="515" y="260"/>
                  </a:cubicBezTo>
                  <a:cubicBezTo>
                    <a:pt x="389" y="223"/>
                    <a:pt x="291" y="127"/>
                    <a:pt x="2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41">
            <a:extLst>
              <a:ext uri="{FF2B5EF4-FFF2-40B4-BE49-F238E27FC236}">
                <a16:creationId xmlns:a16="http://schemas.microsoft.com/office/drawing/2014/main" id="{569FB260-45D7-4207-C3E0-32D9268D346C}"/>
              </a:ext>
            </a:extLst>
          </p:cNvPr>
          <p:cNvSpPr/>
          <p:nvPr/>
        </p:nvSpPr>
        <p:spPr>
          <a:xfrm>
            <a:off x="7725675" y="3921629"/>
            <a:ext cx="3922582" cy="3368683"/>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1505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9"/>
          <p:cNvSpPr txBox="1">
            <a:spLocks noGrp="1"/>
          </p:cNvSpPr>
          <p:nvPr>
            <p:ph type="title"/>
          </p:nvPr>
        </p:nvSpPr>
        <p:spPr>
          <a:xfrm>
            <a:off x="803838" y="-398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371" name="Google Shape;371;p39"/>
          <p:cNvSpPr txBox="1">
            <a:spLocks noGrp="1"/>
          </p:cNvSpPr>
          <p:nvPr>
            <p:ph type="title" idx="6"/>
          </p:nvPr>
        </p:nvSpPr>
        <p:spPr>
          <a:xfrm>
            <a:off x="669439" y="777704"/>
            <a:ext cx="7503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72" name="Google Shape;372;p39"/>
          <p:cNvSpPr txBox="1">
            <a:spLocks noGrp="1"/>
          </p:cNvSpPr>
          <p:nvPr>
            <p:ph type="title" idx="7"/>
          </p:nvPr>
        </p:nvSpPr>
        <p:spPr>
          <a:xfrm>
            <a:off x="7699000" y="693166"/>
            <a:ext cx="7503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73" name="Google Shape;373;p39"/>
          <p:cNvSpPr txBox="1">
            <a:spLocks noGrp="1"/>
          </p:cNvSpPr>
          <p:nvPr>
            <p:ph type="title" idx="8"/>
          </p:nvPr>
        </p:nvSpPr>
        <p:spPr>
          <a:xfrm>
            <a:off x="3023388" y="712343"/>
            <a:ext cx="7503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74" name="Google Shape;374;p39"/>
          <p:cNvSpPr txBox="1">
            <a:spLocks noGrp="1"/>
          </p:cNvSpPr>
          <p:nvPr>
            <p:ph type="title" idx="9"/>
          </p:nvPr>
        </p:nvSpPr>
        <p:spPr>
          <a:xfrm>
            <a:off x="688441" y="2007047"/>
            <a:ext cx="7503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75" name="Google Shape;375;p39"/>
          <p:cNvSpPr txBox="1">
            <a:spLocks noGrp="1"/>
          </p:cNvSpPr>
          <p:nvPr>
            <p:ph type="title" idx="13"/>
          </p:nvPr>
        </p:nvSpPr>
        <p:spPr>
          <a:xfrm>
            <a:off x="5232540" y="679905"/>
            <a:ext cx="7503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76" name="Google Shape;376;p39"/>
          <p:cNvSpPr txBox="1">
            <a:spLocks noGrp="1"/>
          </p:cNvSpPr>
          <p:nvPr>
            <p:ph type="subTitle" idx="14"/>
          </p:nvPr>
        </p:nvSpPr>
        <p:spPr>
          <a:xfrm>
            <a:off x="65475" y="1274544"/>
            <a:ext cx="23544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377" name="Google Shape;377;p39"/>
          <p:cNvSpPr txBox="1">
            <a:spLocks noGrp="1"/>
          </p:cNvSpPr>
          <p:nvPr>
            <p:ph type="subTitle" idx="15"/>
          </p:nvPr>
        </p:nvSpPr>
        <p:spPr>
          <a:xfrm>
            <a:off x="2116309" y="1163572"/>
            <a:ext cx="2645712" cy="82618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Importance of Mental Well-being</a:t>
            </a:r>
            <a:endParaRPr dirty="0"/>
          </a:p>
        </p:txBody>
      </p:sp>
      <p:sp>
        <p:nvSpPr>
          <p:cNvPr id="378" name="Google Shape;378;p39"/>
          <p:cNvSpPr txBox="1">
            <a:spLocks noGrp="1"/>
          </p:cNvSpPr>
          <p:nvPr>
            <p:ph type="subTitle" idx="16"/>
          </p:nvPr>
        </p:nvSpPr>
        <p:spPr>
          <a:xfrm>
            <a:off x="4572000" y="1159943"/>
            <a:ext cx="2354400" cy="82618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Why Therapy Matters</a:t>
            </a:r>
            <a:endParaRPr dirty="0"/>
          </a:p>
        </p:txBody>
      </p:sp>
      <p:sp>
        <p:nvSpPr>
          <p:cNvPr id="379" name="Google Shape;379;p39"/>
          <p:cNvSpPr txBox="1">
            <a:spLocks noGrp="1"/>
          </p:cNvSpPr>
          <p:nvPr>
            <p:ph type="subTitle" idx="17"/>
          </p:nvPr>
        </p:nvSpPr>
        <p:spPr>
          <a:xfrm>
            <a:off x="6842562" y="1126724"/>
            <a:ext cx="2354400" cy="82618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Bridging the Gap with Technology</a:t>
            </a:r>
            <a:endParaRPr dirty="0"/>
          </a:p>
        </p:txBody>
      </p:sp>
      <p:sp>
        <p:nvSpPr>
          <p:cNvPr id="380" name="Google Shape;380;p39"/>
          <p:cNvSpPr txBox="1">
            <a:spLocks noGrp="1"/>
          </p:cNvSpPr>
          <p:nvPr>
            <p:ph type="subTitle" idx="18"/>
          </p:nvPr>
        </p:nvSpPr>
        <p:spPr>
          <a:xfrm>
            <a:off x="34297" y="2478781"/>
            <a:ext cx="2128255" cy="84693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Project Overview</a:t>
            </a:r>
            <a:endParaRPr dirty="0"/>
          </a:p>
        </p:txBody>
      </p:sp>
      <p:sp>
        <p:nvSpPr>
          <p:cNvPr id="10" name="Google Shape;374;p39">
            <a:extLst>
              <a:ext uri="{FF2B5EF4-FFF2-40B4-BE49-F238E27FC236}">
                <a16:creationId xmlns:a16="http://schemas.microsoft.com/office/drawing/2014/main" id="{D87A9FC3-527C-B69E-6CDE-EFFD32946A6A}"/>
              </a:ext>
            </a:extLst>
          </p:cNvPr>
          <p:cNvSpPr txBox="1">
            <a:spLocks/>
          </p:cNvSpPr>
          <p:nvPr/>
        </p:nvSpPr>
        <p:spPr>
          <a:xfrm>
            <a:off x="2971590" y="2046686"/>
            <a:ext cx="7503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Lato"/>
              <a:buNone/>
              <a:defRPr sz="3400" b="1" i="0" u="none" strike="noStrike" cap="none">
                <a:solidFill>
                  <a:schemeClr val="accent1"/>
                </a:solidFill>
                <a:latin typeface="Lato"/>
                <a:ea typeface="Lato"/>
                <a:cs typeface="Lato"/>
                <a:sym typeface="Lato"/>
              </a:defRPr>
            </a:lvl1pPr>
            <a:lvl2pPr marR="0" lvl="1"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2pPr>
            <a:lvl3pPr marR="0" lvl="2"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3pPr>
            <a:lvl4pPr marR="0" lvl="3"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4pPr>
            <a:lvl5pPr marR="0" lvl="4"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5pPr>
            <a:lvl6pPr marR="0" lvl="5"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6pPr>
            <a:lvl7pPr marR="0" lvl="6"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7pPr>
            <a:lvl8pPr marR="0" lvl="7"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8pPr>
            <a:lvl9pPr marR="0" lvl="8"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9pPr>
          </a:lstStyle>
          <a:p>
            <a:r>
              <a:rPr lang="en" dirty="0"/>
              <a:t>06</a:t>
            </a:r>
          </a:p>
        </p:txBody>
      </p:sp>
      <p:sp>
        <p:nvSpPr>
          <p:cNvPr id="11" name="Google Shape;374;p39">
            <a:extLst>
              <a:ext uri="{FF2B5EF4-FFF2-40B4-BE49-F238E27FC236}">
                <a16:creationId xmlns:a16="http://schemas.microsoft.com/office/drawing/2014/main" id="{DC699308-E42D-1AA7-E300-75BD4FF4C76A}"/>
              </a:ext>
            </a:extLst>
          </p:cNvPr>
          <p:cNvSpPr txBox="1">
            <a:spLocks/>
          </p:cNvSpPr>
          <p:nvPr/>
        </p:nvSpPr>
        <p:spPr>
          <a:xfrm>
            <a:off x="5232540" y="2043779"/>
            <a:ext cx="7503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Lato"/>
              <a:buNone/>
              <a:defRPr sz="3400" b="1" i="0" u="none" strike="noStrike" cap="none">
                <a:solidFill>
                  <a:schemeClr val="accent1"/>
                </a:solidFill>
                <a:latin typeface="Lato"/>
                <a:ea typeface="Lato"/>
                <a:cs typeface="Lato"/>
                <a:sym typeface="Lato"/>
              </a:defRPr>
            </a:lvl1pPr>
            <a:lvl2pPr marR="0" lvl="1"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2pPr>
            <a:lvl3pPr marR="0" lvl="2"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3pPr>
            <a:lvl4pPr marR="0" lvl="3"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4pPr>
            <a:lvl5pPr marR="0" lvl="4"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5pPr>
            <a:lvl6pPr marR="0" lvl="5"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6pPr>
            <a:lvl7pPr marR="0" lvl="6"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7pPr>
            <a:lvl8pPr marR="0" lvl="7"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8pPr>
            <a:lvl9pPr marR="0" lvl="8"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9pPr>
          </a:lstStyle>
          <a:p>
            <a:r>
              <a:rPr lang="en" dirty="0"/>
              <a:t>07</a:t>
            </a:r>
          </a:p>
        </p:txBody>
      </p:sp>
      <p:sp>
        <p:nvSpPr>
          <p:cNvPr id="12" name="Google Shape;374;p39">
            <a:extLst>
              <a:ext uri="{FF2B5EF4-FFF2-40B4-BE49-F238E27FC236}">
                <a16:creationId xmlns:a16="http://schemas.microsoft.com/office/drawing/2014/main" id="{52C2C85F-F976-0AC8-7345-DC0508CDCC37}"/>
              </a:ext>
            </a:extLst>
          </p:cNvPr>
          <p:cNvSpPr txBox="1">
            <a:spLocks/>
          </p:cNvSpPr>
          <p:nvPr/>
        </p:nvSpPr>
        <p:spPr>
          <a:xfrm>
            <a:off x="7575004" y="2070327"/>
            <a:ext cx="7503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Lato"/>
              <a:buNone/>
              <a:defRPr sz="3400" b="1" i="0" u="none" strike="noStrike" cap="none">
                <a:solidFill>
                  <a:schemeClr val="accent1"/>
                </a:solidFill>
                <a:latin typeface="Lato"/>
                <a:ea typeface="Lato"/>
                <a:cs typeface="Lato"/>
                <a:sym typeface="Lato"/>
              </a:defRPr>
            </a:lvl1pPr>
            <a:lvl2pPr marR="0" lvl="1"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2pPr>
            <a:lvl3pPr marR="0" lvl="2"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3pPr>
            <a:lvl4pPr marR="0" lvl="3"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4pPr>
            <a:lvl5pPr marR="0" lvl="4"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5pPr>
            <a:lvl6pPr marR="0" lvl="5"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6pPr>
            <a:lvl7pPr marR="0" lvl="6"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7pPr>
            <a:lvl8pPr marR="0" lvl="7"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8pPr>
            <a:lvl9pPr marR="0" lvl="8"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9pPr>
          </a:lstStyle>
          <a:p>
            <a:r>
              <a:rPr lang="en" dirty="0"/>
              <a:t>08</a:t>
            </a:r>
          </a:p>
        </p:txBody>
      </p:sp>
      <p:sp>
        <p:nvSpPr>
          <p:cNvPr id="13" name="Google Shape;380;p39">
            <a:extLst>
              <a:ext uri="{FF2B5EF4-FFF2-40B4-BE49-F238E27FC236}">
                <a16:creationId xmlns:a16="http://schemas.microsoft.com/office/drawing/2014/main" id="{C98CD66C-8CF2-EAE9-6B38-933D0C653CAB}"/>
              </a:ext>
            </a:extLst>
          </p:cNvPr>
          <p:cNvSpPr txBox="1">
            <a:spLocks/>
          </p:cNvSpPr>
          <p:nvPr/>
        </p:nvSpPr>
        <p:spPr>
          <a:xfrm>
            <a:off x="6840824" y="2688965"/>
            <a:ext cx="2540566"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200" b="1"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en-US" dirty="0"/>
              <a:t>Model Training</a:t>
            </a:r>
          </a:p>
        </p:txBody>
      </p:sp>
      <p:sp>
        <p:nvSpPr>
          <p:cNvPr id="14" name="Google Shape;380;p39">
            <a:extLst>
              <a:ext uri="{FF2B5EF4-FFF2-40B4-BE49-F238E27FC236}">
                <a16:creationId xmlns:a16="http://schemas.microsoft.com/office/drawing/2014/main" id="{A7B5A26B-2F44-C94C-A079-E8810F38B67A}"/>
              </a:ext>
            </a:extLst>
          </p:cNvPr>
          <p:cNvSpPr txBox="1">
            <a:spLocks/>
          </p:cNvSpPr>
          <p:nvPr/>
        </p:nvSpPr>
        <p:spPr>
          <a:xfrm>
            <a:off x="4501688" y="2652121"/>
            <a:ext cx="2540566"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200" b="1"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en-US" dirty="0"/>
              <a:t>Data Preparation</a:t>
            </a:r>
          </a:p>
        </p:txBody>
      </p:sp>
      <p:sp>
        <p:nvSpPr>
          <p:cNvPr id="15" name="Google Shape;380;p39">
            <a:extLst>
              <a:ext uri="{FF2B5EF4-FFF2-40B4-BE49-F238E27FC236}">
                <a16:creationId xmlns:a16="http://schemas.microsoft.com/office/drawing/2014/main" id="{772B5BB8-7D42-57B8-90CE-CBEEE6C64607}"/>
              </a:ext>
            </a:extLst>
          </p:cNvPr>
          <p:cNvSpPr txBox="1">
            <a:spLocks/>
          </p:cNvSpPr>
          <p:nvPr/>
        </p:nvSpPr>
        <p:spPr>
          <a:xfrm>
            <a:off x="2076457" y="2521623"/>
            <a:ext cx="2540566" cy="8469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200" b="1"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en-US" dirty="0"/>
              <a:t>Technical Framework</a:t>
            </a:r>
          </a:p>
        </p:txBody>
      </p:sp>
      <p:sp>
        <p:nvSpPr>
          <p:cNvPr id="18" name="Google Shape;374;p39">
            <a:extLst>
              <a:ext uri="{FF2B5EF4-FFF2-40B4-BE49-F238E27FC236}">
                <a16:creationId xmlns:a16="http://schemas.microsoft.com/office/drawing/2014/main" id="{52FBE5AF-7897-7AD5-521F-CA9D25926287}"/>
              </a:ext>
            </a:extLst>
          </p:cNvPr>
          <p:cNvSpPr txBox="1">
            <a:spLocks/>
          </p:cNvSpPr>
          <p:nvPr/>
        </p:nvSpPr>
        <p:spPr>
          <a:xfrm>
            <a:off x="635416" y="3483345"/>
            <a:ext cx="7503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Lato"/>
              <a:buNone/>
              <a:defRPr sz="3400" b="1" i="0" u="none" strike="noStrike" cap="none">
                <a:solidFill>
                  <a:schemeClr val="accent1"/>
                </a:solidFill>
                <a:latin typeface="Lato"/>
                <a:ea typeface="Lato"/>
                <a:cs typeface="Lato"/>
                <a:sym typeface="Lato"/>
              </a:defRPr>
            </a:lvl1pPr>
            <a:lvl2pPr marR="0" lvl="1"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2pPr>
            <a:lvl3pPr marR="0" lvl="2"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3pPr>
            <a:lvl4pPr marR="0" lvl="3"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4pPr>
            <a:lvl5pPr marR="0" lvl="4"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5pPr>
            <a:lvl6pPr marR="0" lvl="5"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6pPr>
            <a:lvl7pPr marR="0" lvl="6"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7pPr>
            <a:lvl8pPr marR="0" lvl="7"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8pPr>
            <a:lvl9pPr marR="0" lvl="8"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9pPr>
          </a:lstStyle>
          <a:p>
            <a:r>
              <a:rPr lang="en" dirty="0"/>
              <a:t>09</a:t>
            </a:r>
          </a:p>
        </p:txBody>
      </p:sp>
      <p:sp>
        <p:nvSpPr>
          <p:cNvPr id="21" name="Google Shape;374;p39">
            <a:extLst>
              <a:ext uri="{FF2B5EF4-FFF2-40B4-BE49-F238E27FC236}">
                <a16:creationId xmlns:a16="http://schemas.microsoft.com/office/drawing/2014/main" id="{49CCF73E-D152-5913-B4F4-72B910B37BF8}"/>
              </a:ext>
            </a:extLst>
          </p:cNvPr>
          <p:cNvSpPr txBox="1">
            <a:spLocks/>
          </p:cNvSpPr>
          <p:nvPr/>
        </p:nvSpPr>
        <p:spPr>
          <a:xfrm>
            <a:off x="7360807" y="3471527"/>
            <a:ext cx="7503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Lato"/>
              <a:buNone/>
              <a:defRPr sz="3400" b="1" i="0" u="none" strike="noStrike" cap="none">
                <a:solidFill>
                  <a:schemeClr val="accent1"/>
                </a:solidFill>
                <a:latin typeface="Lato"/>
                <a:ea typeface="Lato"/>
                <a:cs typeface="Lato"/>
                <a:sym typeface="Lato"/>
              </a:defRPr>
            </a:lvl1pPr>
            <a:lvl2pPr marR="0" lvl="1"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2pPr>
            <a:lvl3pPr marR="0" lvl="2"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3pPr>
            <a:lvl4pPr marR="0" lvl="3"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4pPr>
            <a:lvl5pPr marR="0" lvl="4"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5pPr>
            <a:lvl6pPr marR="0" lvl="5"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6pPr>
            <a:lvl7pPr marR="0" lvl="6"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7pPr>
            <a:lvl8pPr marR="0" lvl="7"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8pPr>
            <a:lvl9pPr marR="0" lvl="8"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9pPr>
          </a:lstStyle>
          <a:p>
            <a:r>
              <a:rPr lang="en" dirty="0"/>
              <a:t>12</a:t>
            </a:r>
          </a:p>
        </p:txBody>
      </p:sp>
      <p:sp>
        <p:nvSpPr>
          <p:cNvPr id="22" name="Google Shape;374;p39">
            <a:extLst>
              <a:ext uri="{FF2B5EF4-FFF2-40B4-BE49-F238E27FC236}">
                <a16:creationId xmlns:a16="http://schemas.microsoft.com/office/drawing/2014/main" id="{ABE94C63-DA2B-4807-C5CF-D3E896485B43}"/>
              </a:ext>
            </a:extLst>
          </p:cNvPr>
          <p:cNvSpPr txBox="1">
            <a:spLocks/>
          </p:cNvSpPr>
          <p:nvPr/>
        </p:nvSpPr>
        <p:spPr>
          <a:xfrm>
            <a:off x="5232540" y="3533593"/>
            <a:ext cx="7503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Lato"/>
              <a:buNone/>
              <a:defRPr sz="3400" b="1" i="0" u="none" strike="noStrike" cap="none">
                <a:solidFill>
                  <a:schemeClr val="accent1"/>
                </a:solidFill>
                <a:latin typeface="Lato"/>
                <a:ea typeface="Lato"/>
                <a:cs typeface="Lato"/>
                <a:sym typeface="Lato"/>
              </a:defRPr>
            </a:lvl1pPr>
            <a:lvl2pPr marR="0" lvl="1"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2pPr>
            <a:lvl3pPr marR="0" lvl="2"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3pPr>
            <a:lvl4pPr marR="0" lvl="3"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4pPr>
            <a:lvl5pPr marR="0" lvl="4"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5pPr>
            <a:lvl6pPr marR="0" lvl="5"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6pPr>
            <a:lvl7pPr marR="0" lvl="6"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7pPr>
            <a:lvl8pPr marR="0" lvl="7"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8pPr>
            <a:lvl9pPr marR="0" lvl="8"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9pPr>
          </a:lstStyle>
          <a:p>
            <a:r>
              <a:rPr lang="en" dirty="0"/>
              <a:t>11</a:t>
            </a:r>
          </a:p>
        </p:txBody>
      </p:sp>
      <p:sp>
        <p:nvSpPr>
          <p:cNvPr id="23" name="Google Shape;374;p39">
            <a:extLst>
              <a:ext uri="{FF2B5EF4-FFF2-40B4-BE49-F238E27FC236}">
                <a16:creationId xmlns:a16="http://schemas.microsoft.com/office/drawing/2014/main" id="{4D0ED7E0-8605-CCBE-C822-915EAA361A44}"/>
              </a:ext>
            </a:extLst>
          </p:cNvPr>
          <p:cNvSpPr txBox="1">
            <a:spLocks/>
          </p:cNvSpPr>
          <p:nvPr/>
        </p:nvSpPr>
        <p:spPr>
          <a:xfrm>
            <a:off x="3023388" y="3427594"/>
            <a:ext cx="7503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Lato"/>
              <a:buNone/>
              <a:defRPr sz="3400" b="1" i="0" u="none" strike="noStrike" cap="none">
                <a:solidFill>
                  <a:schemeClr val="accent1"/>
                </a:solidFill>
                <a:latin typeface="Lato"/>
                <a:ea typeface="Lato"/>
                <a:cs typeface="Lato"/>
                <a:sym typeface="Lato"/>
              </a:defRPr>
            </a:lvl1pPr>
            <a:lvl2pPr marR="0" lvl="1"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2pPr>
            <a:lvl3pPr marR="0" lvl="2"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3pPr>
            <a:lvl4pPr marR="0" lvl="3"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4pPr>
            <a:lvl5pPr marR="0" lvl="4"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5pPr>
            <a:lvl6pPr marR="0" lvl="5"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6pPr>
            <a:lvl7pPr marR="0" lvl="6"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7pPr>
            <a:lvl8pPr marR="0" lvl="7"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8pPr>
            <a:lvl9pPr marR="0" lvl="8"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9pPr>
          </a:lstStyle>
          <a:p>
            <a:r>
              <a:rPr lang="en" dirty="0"/>
              <a:t>10</a:t>
            </a:r>
          </a:p>
        </p:txBody>
      </p:sp>
      <p:sp>
        <p:nvSpPr>
          <p:cNvPr id="24" name="Google Shape;380;p39">
            <a:extLst>
              <a:ext uri="{FF2B5EF4-FFF2-40B4-BE49-F238E27FC236}">
                <a16:creationId xmlns:a16="http://schemas.microsoft.com/office/drawing/2014/main" id="{66BB3A65-2D2C-9D49-E364-03097AF972B3}"/>
              </a:ext>
            </a:extLst>
          </p:cNvPr>
          <p:cNvSpPr txBox="1">
            <a:spLocks/>
          </p:cNvSpPr>
          <p:nvPr/>
        </p:nvSpPr>
        <p:spPr>
          <a:xfrm>
            <a:off x="34296" y="3685320"/>
            <a:ext cx="2128255" cy="8469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200" b="1"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en-US" dirty="0"/>
              <a:t>System Flow</a:t>
            </a:r>
          </a:p>
        </p:txBody>
      </p:sp>
      <p:sp>
        <p:nvSpPr>
          <p:cNvPr id="27" name="Google Shape;380;p39">
            <a:extLst>
              <a:ext uri="{FF2B5EF4-FFF2-40B4-BE49-F238E27FC236}">
                <a16:creationId xmlns:a16="http://schemas.microsoft.com/office/drawing/2014/main" id="{441F59EC-C049-139E-66E7-A3535DA05EE2}"/>
              </a:ext>
            </a:extLst>
          </p:cNvPr>
          <p:cNvSpPr txBox="1">
            <a:spLocks/>
          </p:cNvSpPr>
          <p:nvPr/>
        </p:nvSpPr>
        <p:spPr>
          <a:xfrm>
            <a:off x="2340741" y="4111481"/>
            <a:ext cx="2128255"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200" b="1"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en-US" dirty="0"/>
              <a:t>Demo</a:t>
            </a:r>
          </a:p>
        </p:txBody>
      </p:sp>
      <p:sp>
        <p:nvSpPr>
          <p:cNvPr id="28" name="Google Shape;380;p39">
            <a:extLst>
              <a:ext uri="{FF2B5EF4-FFF2-40B4-BE49-F238E27FC236}">
                <a16:creationId xmlns:a16="http://schemas.microsoft.com/office/drawing/2014/main" id="{2FC3B610-C598-0DD3-4AF5-EFCF9E0C53DF}"/>
              </a:ext>
            </a:extLst>
          </p:cNvPr>
          <p:cNvSpPr txBox="1">
            <a:spLocks/>
          </p:cNvSpPr>
          <p:nvPr/>
        </p:nvSpPr>
        <p:spPr>
          <a:xfrm>
            <a:off x="4468996" y="4066448"/>
            <a:ext cx="2128255"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200" b="1"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en-US" dirty="0"/>
              <a:t>Future Work</a:t>
            </a:r>
          </a:p>
        </p:txBody>
      </p:sp>
      <p:sp>
        <p:nvSpPr>
          <p:cNvPr id="30" name="Google Shape;380;p39">
            <a:extLst>
              <a:ext uri="{FF2B5EF4-FFF2-40B4-BE49-F238E27FC236}">
                <a16:creationId xmlns:a16="http://schemas.microsoft.com/office/drawing/2014/main" id="{61AF639D-18F2-189F-BE31-207FD44C7341}"/>
              </a:ext>
            </a:extLst>
          </p:cNvPr>
          <p:cNvSpPr txBox="1">
            <a:spLocks/>
          </p:cNvSpPr>
          <p:nvPr/>
        </p:nvSpPr>
        <p:spPr>
          <a:xfrm>
            <a:off x="6671829" y="4053321"/>
            <a:ext cx="2128255"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200" b="1"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en-US" dirty="0"/>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7">
          <a:extLst>
            <a:ext uri="{FF2B5EF4-FFF2-40B4-BE49-F238E27FC236}">
              <a16:creationId xmlns:a16="http://schemas.microsoft.com/office/drawing/2014/main" id="{622FC213-2339-B22D-2E13-02662F4C3856}"/>
            </a:ext>
          </a:extLst>
        </p:cNvPr>
        <p:cNvGrpSpPr/>
        <p:nvPr/>
      </p:nvGrpSpPr>
      <p:grpSpPr>
        <a:xfrm>
          <a:off x="0" y="0"/>
          <a:ext cx="0" cy="0"/>
          <a:chOff x="0" y="0"/>
          <a:chExt cx="0" cy="0"/>
        </a:xfrm>
      </p:grpSpPr>
      <p:sp>
        <p:nvSpPr>
          <p:cNvPr id="28" name="Subtitle 4">
            <a:extLst>
              <a:ext uri="{FF2B5EF4-FFF2-40B4-BE49-F238E27FC236}">
                <a16:creationId xmlns:a16="http://schemas.microsoft.com/office/drawing/2014/main" id="{FC4767D8-7AAD-C333-3AB9-2684C00ACE39}"/>
              </a:ext>
            </a:extLst>
          </p:cNvPr>
          <p:cNvSpPr txBox="1">
            <a:spLocks/>
          </p:cNvSpPr>
          <p:nvPr/>
        </p:nvSpPr>
        <p:spPr>
          <a:xfrm>
            <a:off x="2040764" y="195552"/>
            <a:ext cx="4340288" cy="462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1pPr>
            <a:lvl2pPr marL="914400" marR="0" lvl="1"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2pPr>
            <a:lvl3pPr marL="1371600" marR="0" lvl="2"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3pPr>
            <a:lvl4pPr marL="1828800" marR="0" lvl="3"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4pPr>
            <a:lvl5pPr marL="2286000" marR="0" lvl="4"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5pPr>
            <a:lvl6pPr marL="2743200" marR="0" lvl="5"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6pPr>
            <a:lvl7pPr marL="3200400" marR="0" lvl="6"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7pPr>
            <a:lvl8pPr marL="3657600" marR="0" lvl="7"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8pPr>
            <a:lvl9pPr marL="4114800" marR="0" lvl="8"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9pPr>
          </a:lstStyle>
          <a:p>
            <a:r>
              <a:rPr lang="en-US" sz="1600" dirty="0"/>
              <a:t>Llama 3.1 Fine-Tuning for Mental Health Support</a:t>
            </a:r>
          </a:p>
        </p:txBody>
      </p:sp>
      <p:sp>
        <p:nvSpPr>
          <p:cNvPr id="576" name="TextBox 575">
            <a:extLst>
              <a:ext uri="{FF2B5EF4-FFF2-40B4-BE49-F238E27FC236}">
                <a16:creationId xmlns:a16="http://schemas.microsoft.com/office/drawing/2014/main" id="{7551B8C1-C87E-076E-0D5D-9418E6D942E8}"/>
              </a:ext>
            </a:extLst>
          </p:cNvPr>
          <p:cNvSpPr txBox="1"/>
          <p:nvPr/>
        </p:nvSpPr>
        <p:spPr>
          <a:xfrm>
            <a:off x="1136238" y="989103"/>
            <a:ext cx="6149340" cy="3754874"/>
          </a:xfrm>
          <a:prstGeom prst="rect">
            <a:avLst/>
          </a:prstGeom>
          <a:noFill/>
        </p:spPr>
        <p:txBody>
          <a:bodyPr wrap="square">
            <a:spAutoFit/>
          </a:bodyPr>
          <a:lstStyle/>
          <a:p>
            <a:pPr marL="285750" indent="-285750" rtl="0">
              <a:spcBef>
                <a:spcPts val="0"/>
              </a:spcBef>
              <a:spcAft>
                <a:spcPts val="0"/>
              </a:spcAft>
              <a:buFont typeface="Arial" panose="020B0604020202020204" pitchFamily="34" charset="0"/>
              <a:buChar char="•"/>
            </a:pPr>
            <a:r>
              <a:rPr lang="en-US" dirty="0"/>
              <a:t>The goal was to adapt Llama 3.1 to provide contextually relevant and empathetic responses for users seeking mental health support</a:t>
            </a:r>
          </a:p>
          <a:p>
            <a:pPr marL="285750" indent="-285750" rtl="0">
              <a:spcBef>
                <a:spcPts val="0"/>
              </a:spcBef>
              <a:spcAft>
                <a:spcPts val="0"/>
              </a:spcAft>
              <a:buFont typeface="Arial" panose="020B0604020202020204" pitchFamily="34" charset="0"/>
              <a:buChar char="•"/>
            </a:pPr>
            <a:endParaRPr lang="en-US" dirty="0">
              <a:latin typeface="Be Vietnam Pro" panose="020B0604020202020204" charset="0"/>
            </a:endParaRPr>
          </a:p>
          <a:p>
            <a:pPr marL="285750" indent="-285750" rtl="0">
              <a:spcBef>
                <a:spcPts val="0"/>
              </a:spcBef>
              <a:spcAft>
                <a:spcPts val="0"/>
              </a:spcAft>
              <a:buFont typeface="Arial" panose="020B0604020202020204" pitchFamily="34" charset="0"/>
              <a:buChar char="•"/>
            </a:pPr>
            <a:r>
              <a:rPr lang="en-US" b="1" dirty="0"/>
              <a:t>Dataset Preparation</a:t>
            </a:r>
            <a:r>
              <a:rPr lang="en-US" dirty="0"/>
              <a:t>: We utilized the dataset '</a:t>
            </a:r>
            <a:r>
              <a:rPr lang="en-US" dirty="0" err="1"/>
              <a:t>Amod</a:t>
            </a:r>
            <a:r>
              <a:rPr lang="en-US" dirty="0"/>
              <a:t>/</a:t>
            </a:r>
            <a:r>
              <a:rPr lang="en-US" dirty="0" err="1"/>
              <a:t>mental_health_counseling_conversations</a:t>
            </a:r>
            <a:r>
              <a:rPr lang="en-US" dirty="0"/>
              <a:t>' from Hugging Face. This dataset contains diverse conversational scenarios that mimic real-life therapy sessions.</a:t>
            </a:r>
          </a:p>
          <a:p>
            <a:pPr rtl="0">
              <a:spcBef>
                <a:spcPts val="0"/>
              </a:spcBef>
              <a:spcAft>
                <a:spcPts val="0"/>
              </a:spcAft>
            </a:pPr>
            <a:endParaRPr lang="en-US" dirty="0"/>
          </a:p>
          <a:p>
            <a:pPr marL="285750" lvl="2" indent="-285750">
              <a:buFont typeface="Arial" panose="020B0604020202020204" pitchFamily="34" charset="0"/>
              <a:buChar char="•"/>
            </a:pPr>
            <a:r>
              <a:rPr lang="en-US" b="1" dirty="0"/>
              <a:t>Data Preprocessing</a:t>
            </a:r>
            <a:r>
              <a:rPr lang="en-US" dirty="0"/>
              <a:t>:</a:t>
            </a:r>
          </a:p>
          <a:p>
            <a:pPr marL="285750" lvl="4" indent="-285750">
              <a:buFont typeface="Wingdings" panose="05000000000000000000" pitchFamily="2" charset="2"/>
              <a:buChar char="Ø"/>
            </a:pPr>
            <a:r>
              <a:rPr lang="en-US" dirty="0"/>
              <a:t>Tokenization: We tokenized the text data to prepare it for the model.</a:t>
            </a:r>
          </a:p>
          <a:p>
            <a:pPr marL="285750" indent="-285750">
              <a:buFont typeface="Wingdings" panose="05000000000000000000" pitchFamily="2" charset="2"/>
              <a:buChar char="Ø"/>
            </a:pPr>
            <a:r>
              <a:rPr lang="en-US" dirty="0"/>
              <a:t>Normalization: Text was cleaned to remove any noise, such as excessive whitespace or irrelevant symbols.</a:t>
            </a:r>
          </a:p>
          <a:p>
            <a:pPr marL="285750" indent="-285750">
              <a:buFont typeface="Wingdings" panose="05000000000000000000" pitchFamily="2" charset="2"/>
              <a:buChar char="Ø"/>
            </a:pPr>
            <a:endParaRPr lang="en-US" dirty="0"/>
          </a:p>
          <a:p>
            <a:pPr marL="285750" indent="-285750">
              <a:buFont typeface="Arial" panose="020B0604020202020204" pitchFamily="34" charset="0"/>
              <a:buChar char="•"/>
            </a:pPr>
            <a:r>
              <a:rPr lang="en-US" b="1" dirty="0"/>
              <a:t>Training Environment</a:t>
            </a:r>
            <a:r>
              <a:rPr lang="en-US" dirty="0"/>
              <a:t>: The model was fine-tuned using </a:t>
            </a:r>
            <a:r>
              <a:rPr lang="en-US" dirty="0" err="1"/>
              <a:t>PyTorch</a:t>
            </a:r>
            <a:r>
              <a:rPr lang="en-US" dirty="0"/>
              <a:t>, which allowed for efficient computation on GPUs, significantly reducing training time.</a:t>
            </a:r>
          </a:p>
          <a:p>
            <a:pPr marL="285750" indent="-285750" rtl="0">
              <a:spcBef>
                <a:spcPts val="0"/>
              </a:spcBef>
              <a:spcAft>
                <a:spcPts val="0"/>
              </a:spcAft>
              <a:buFont typeface="Arial" panose="020B0604020202020204" pitchFamily="34" charset="0"/>
              <a:buChar char="•"/>
            </a:pPr>
            <a:endParaRPr lang="en-US" dirty="0">
              <a:latin typeface="Be Vietnam Pro" panose="020B0604020202020204" charset="0"/>
            </a:endParaRPr>
          </a:p>
        </p:txBody>
      </p:sp>
    </p:spTree>
    <p:extLst>
      <p:ext uri="{BB962C8B-B14F-4D97-AF65-F5344CB8AC3E}">
        <p14:creationId xmlns:p14="http://schemas.microsoft.com/office/powerpoint/2010/main" val="2579444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7">
          <a:extLst>
            <a:ext uri="{FF2B5EF4-FFF2-40B4-BE49-F238E27FC236}">
              <a16:creationId xmlns:a16="http://schemas.microsoft.com/office/drawing/2014/main" id="{4E75FA6D-5CCD-0AA7-A5A5-D4B10130AD37}"/>
            </a:ext>
          </a:extLst>
        </p:cNvPr>
        <p:cNvGrpSpPr/>
        <p:nvPr/>
      </p:nvGrpSpPr>
      <p:grpSpPr>
        <a:xfrm>
          <a:off x="0" y="0"/>
          <a:ext cx="0" cy="0"/>
          <a:chOff x="0" y="0"/>
          <a:chExt cx="0" cy="0"/>
        </a:xfrm>
      </p:grpSpPr>
      <p:sp>
        <p:nvSpPr>
          <p:cNvPr id="28" name="Subtitle 4">
            <a:extLst>
              <a:ext uri="{FF2B5EF4-FFF2-40B4-BE49-F238E27FC236}">
                <a16:creationId xmlns:a16="http://schemas.microsoft.com/office/drawing/2014/main" id="{841C9B06-212C-7D95-9EEE-059D7D93E931}"/>
              </a:ext>
            </a:extLst>
          </p:cNvPr>
          <p:cNvSpPr txBox="1">
            <a:spLocks/>
          </p:cNvSpPr>
          <p:nvPr/>
        </p:nvSpPr>
        <p:spPr>
          <a:xfrm>
            <a:off x="1738218" y="286992"/>
            <a:ext cx="5701156" cy="462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1pPr>
            <a:lvl2pPr marL="914400" marR="0" lvl="1"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2pPr>
            <a:lvl3pPr marL="1371600" marR="0" lvl="2"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3pPr>
            <a:lvl4pPr marL="1828800" marR="0" lvl="3"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4pPr>
            <a:lvl5pPr marL="2286000" marR="0" lvl="4"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5pPr>
            <a:lvl6pPr marL="2743200" marR="0" lvl="5"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6pPr>
            <a:lvl7pPr marL="3200400" marR="0" lvl="6"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7pPr>
            <a:lvl8pPr marL="3657600" marR="0" lvl="7"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8pPr>
            <a:lvl9pPr marL="4114800" marR="0" lvl="8"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9pPr>
          </a:lstStyle>
          <a:p>
            <a:r>
              <a:rPr lang="en-US" sz="2000" b="1" dirty="0"/>
              <a:t>Parameter-Efficient Fine-Tuning (PEFT)</a:t>
            </a:r>
            <a:r>
              <a:rPr lang="en-US" sz="2000" dirty="0"/>
              <a:t>:</a:t>
            </a:r>
            <a:endParaRPr lang="en-US" sz="1600" dirty="0"/>
          </a:p>
        </p:txBody>
      </p:sp>
      <p:sp>
        <p:nvSpPr>
          <p:cNvPr id="576" name="TextBox 575">
            <a:extLst>
              <a:ext uri="{FF2B5EF4-FFF2-40B4-BE49-F238E27FC236}">
                <a16:creationId xmlns:a16="http://schemas.microsoft.com/office/drawing/2014/main" id="{3C37F29B-8CDB-8261-3AD8-2474FEC23B2C}"/>
              </a:ext>
            </a:extLst>
          </p:cNvPr>
          <p:cNvSpPr txBox="1"/>
          <p:nvPr/>
        </p:nvSpPr>
        <p:spPr>
          <a:xfrm>
            <a:off x="1738218" y="1232922"/>
            <a:ext cx="6149340" cy="2677656"/>
          </a:xfrm>
          <a:prstGeom prst="rect">
            <a:avLst/>
          </a:prstGeom>
          <a:noFill/>
        </p:spPr>
        <p:txBody>
          <a:bodyPr wrap="square">
            <a:spAutoFit/>
          </a:bodyPr>
          <a:lstStyle/>
          <a:p>
            <a:pPr marL="285750" indent="-285750" rtl="0">
              <a:spcBef>
                <a:spcPts val="0"/>
              </a:spcBef>
              <a:spcAft>
                <a:spcPts val="0"/>
              </a:spcAft>
              <a:buFont typeface="Arial" panose="020B0604020202020204" pitchFamily="34" charset="0"/>
              <a:buChar char="•"/>
            </a:pPr>
            <a:r>
              <a:rPr lang="en-US" b="1" dirty="0"/>
              <a:t>Definition</a:t>
            </a:r>
            <a:r>
              <a:rPr lang="en-US" dirty="0"/>
              <a:t>: PEFT is a technique that allows us to fine-tune only a small number of parameters in a pre-trained model, making the process faster and less resource-intensive.</a:t>
            </a:r>
          </a:p>
          <a:p>
            <a:pPr marL="285750" indent="-285750" rtl="0">
              <a:spcBef>
                <a:spcPts val="0"/>
              </a:spcBef>
              <a:spcAft>
                <a:spcPts val="0"/>
              </a:spcAft>
              <a:buFont typeface="Arial" panose="020B0604020202020204" pitchFamily="34" charset="0"/>
              <a:buChar char="•"/>
            </a:pPr>
            <a:endParaRPr lang="en-US" dirty="0"/>
          </a:p>
          <a:p>
            <a:pPr marL="285750" indent="-285750">
              <a:buFont typeface="Arial" panose="020B0604020202020204" pitchFamily="34" charset="0"/>
              <a:buChar char="•"/>
            </a:pPr>
            <a:r>
              <a:rPr lang="en-US" b="1" dirty="0"/>
              <a:t>Benefits</a:t>
            </a:r>
            <a:r>
              <a:rPr lang="en-US" dirty="0"/>
              <a:t>:</a:t>
            </a:r>
          </a:p>
          <a:p>
            <a:pPr marL="285750" indent="-285750">
              <a:buFont typeface="Wingdings" panose="05000000000000000000" pitchFamily="2" charset="2"/>
              <a:buChar char="Ø"/>
            </a:pPr>
            <a:r>
              <a:rPr lang="en-US" b="1" dirty="0"/>
              <a:t>Resource Efficiency</a:t>
            </a:r>
            <a:r>
              <a:rPr lang="en-US" dirty="0"/>
              <a:t>: It requires less memory and computational power, allowing for faster experimentation and iteration.</a:t>
            </a:r>
          </a:p>
          <a:p>
            <a:pPr marL="285750" indent="-285750">
              <a:buFont typeface="Arial" panose="020B0604020202020204" pitchFamily="34" charset="0"/>
              <a:buChar char="•"/>
            </a:pPr>
            <a:endParaRPr lang="en-US" dirty="0"/>
          </a:p>
          <a:p>
            <a:pPr marL="285750" indent="-285750">
              <a:buFont typeface="Wingdings" panose="05000000000000000000" pitchFamily="2" charset="2"/>
              <a:buChar char="Ø"/>
            </a:pPr>
            <a:r>
              <a:rPr lang="en-US" b="1" dirty="0"/>
              <a:t>Reduced Overfitting</a:t>
            </a:r>
            <a:r>
              <a:rPr lang="en-US" dirty="0"/>
              <a:t>: By fine-tuning fewer parameters, we help maintain the model’s generalization capability, reducing the risk of overfitting to the training data.</a:t>
            </a:r>
          </a:p>
          <a:p>
            <a:pPr marL="285750" indent="-285750" rtl="0">
              <a:spcBef>
                <a:spcPts val="0"/>
              </a:spcBef>
              <a:spcAft>
                <a:spcPts val="0"/>
              </a:spcAft>
              <a:buFont typeface="Arial" panose="020B0604020202020204" pitchFamily="34" charset="0"/>
              <a:buChar char="•"/>
            </a:pPr>
            <a:endParaRPr lang="en-US" dirty="0">
              <a:latin typeface="Be Vietnam Pro" panose="020B0604020202020204" charset="0"/>
            </a:endParaRPr>
          </a:p>
        </p:txBody>
      </p:sp>
    </p:spTree>
    <p:extLst>
      <p:ext uri="{BB962C8B-B14F-4D97-AF65-F5344CB8AC3E}">
        <p14:creationId xmlns:p14="http://schemas.microsoft.com/office/powerpoint/2010/main" val="1558842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5">
          <a:extLst>
            <a:ext uri="{FF2B5EF4-FFF2-40B4-BE49-F238E27FC236}">
              <a16:creationId xmlns:a16="http://schemas.microsoft.com/office/drawing/2014/main" id="{5D37290E-59AE-9E85-6F83-DC455096E9E8}"/>
            </a:ext>
          </a:extLst>
        </p:cNvPr>
        <p:cNvGrpSpPr/>
        <p:nvPr/>
      </p:nvGrpSpPr>
      <p:grpSpPr>
        <a:xfrm>
          <a:off x="0" y="0"/>
          <a:ext cx="0" cy="0"/>
          <a:chOff x="0" y="0"/>
          <a:chExt cx="0" cy="0"/>
        </a:xfrm>
      </p:grpSpPr>
      <p:sp>
        <p:nvSpPr>
          <p:cNvPr id="406" name="Google Shape;406;p41">
            <a:extLst>
              <a:ext uri="{FF2B5EF4-FFF2-40B4-BE49-F238E27FC236}">
                <a16:creationId xmlns:a16="http://schemas.microsoft.com/office/drawing/2014/main" id="{1FB753DB-CDE1-6ED5-F3C8-6E52CD8C6ACB}"/>
              </a:ext>
            </a:extLst>
          </p:cNvPr>
          <p:cNvSpPr txBox="1">
            <a:spLocks noGrp="1"/>
          </p:cNvSpPr>
          <p:nvPr>
            <p:ph type="title"/>
          </p:nvPr>
        </p:nvSpPr>
        <p:spPr>
          <a:xfrm>
            <a:off x="4119869" y="2422711"/>
            <a:ext cx="4609500" cy="87716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System Flow</a:t>
            </a:r>
            <a:endParaRPr dirty="0"/>
          </a:p>
        </p:txBody>
      </p:sp>
      <p:sp>
        <p:nvSpPr>
          <p:cNvPr id="407" name="Google Shape;407;p41">
            <a:extLst>
              <a:ext uri="{FF2B5EF4-FFF2-40B4-BE49-F238E27FC236}">
                <a16:creationId xmlns:a16="http://schemas.microsoft.com/office/drawing/2014/main" id="{BE63A488-6580-FB67-10CE-069EAD9FE8E8}"/>
              </a:ext>
            </a:extLst>
          </p:cNvPr>
          <p:cNvSpPr txBox="1">
            <a:spLocks noGrp="1"/>
          </p:cNvSpPr>
          <p:nvPr>
            <p:ph type="title" idx="2"/>
          </p:nvPr>
        </p:nvSpPr>
        <p:spPr>
          <a:xfrm>
            <a:off x="7276975" y="1482534"/>
            <a:ext cx="1153800"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09</a:t>
            </a:r>
            <a:endParaRPr dirty="0"/>
          </a:p>
        </p:txBody>
      </p:sp>
      <p:sp>
        <p:nvSpPr>
          <p:cNvPr id="409" name="Google Shape;409;p41">
            <a:extLst>
              <a:ext uri="{FF2B5EF4-FFF2-40B4-BE49-F238E27FC236}">
                <a16:creationId xmlns:a16="http://schemas.microsoft.com/office/drawing/2014/main" id="{D35A6E04-EEE7-C48D-42AE-4B20E0791D7A}"/>
              </a:ext>
            </a:extLst>
          </p:cNvPr>
          <p:cNvSpPr/>
          <p:nvPr/>
        </p:nvSpPr>
        <p:spPr>
          <a:xfrm>
            <a:off x="0" y="7"/>
            <a:ext cx="3554222" cy="1170202"/>
          </a:xfrm>
          <a:custGeom>
            <a:avLst/>
            <a:gdLst/>
            <a:ahLst/>
            <a:cxnLst/>
            <a:rect l="l" t="t" r="r" b="b"/>
            <a:pathLst>
              <a:path w="8887" h="2926" extrusionOk="0">
                <a:moveTo>
                  <a:pt x="0" y="0"/>
                </a:moveTo>
                <a:cubicBezTo>
                  <a:pt x="136" y="716"/>
                  <a:pt x="370" y="1447"/>
                  <a:pt x="838" y="2018"/>
                </a:cubicBezTo>
                <a:cubicBezTo>
                  <a:pt x="1086" y="2324"/>
                  <a:pt x="1396" y="2569"/>
                  <a:pt x="1755" y="2734"/>
                </a:cubicBezTo>
                <a:cubicBezTo>
                  <a:pt x="1946" y="2825"/>
                  <a:pt x="2155" y="2896"/>
                  <a:pt x="2368" y="2918"/>
                </a:cubicBezTo>
                <a:cubicBezTo>
                  <a:pt x="2416" y="2923"/>
                  <a:pt x="2465" y="2925"/>
                  <a:pt x="2513" y="2925"/>
                </a:cubicBezTo>
                <a:cubicBezTo>
                  <a:pt x="2679" y="2925"/>
                  <a:pt x="2843" y="2898"/>
                  <a:pt x="3004" y="2853"/>
                </a:cubicBezTo>
                <a:cubicBezTo>
                  <a:pt x="3436" y="2731"/>
                  <a:pt x="3828" y="2493"/>
                  <a:pt x="4231" y="2307"/>
                </a:cubicBezTo>
                <a:cubicBezTo>
                  <a:pt x="4440" y="2209"/>
                  <a:pt x="4656" y="2119"/>
                  <a:pt x="4879" y="2062"/>
                </a:cubicBezTo>
                <a:cubicBezTo>
                  <a:pt x="5066" y="2015"/>
                  <a:pt x="5261" y="1998"/>
                  <a:pt x="5456" y="1998"/>
                </a:cubicBezTo>
                <a:cubicBezTo>
                  <a:pt x="5530" y="1998"/>
                  <a:pt x="5604" y="2001"/>
                  <a:pt x="5677" y="2005"/>
                </a:cubicBezTo>
                <a:cubicBezTo>
                  <a:pt x="6047" y="2029"/>
                  <a:pt x="6423" y="2101"/>
                  <a:pt x="6794" y="2101"/>
                </a:cubicBezTo>
                <a:cubicBezTo>
                  <a:pt x="6950" y="2101"/>
                  <a:pt x="7106" y="2089"/>
                  <a:pt x="7260" y="2055"/>
                </a:cubicBezTo>
                <a:cubicBezTo>
                  <a:pt x="7667" y="1968"/>
                  <a:pt x="8020" y="1727"/>
                  <a:pt x="8296" y="1417"/>
                </a:cubicBezTo>
                <a:cubicBezTo>
                  <a:pt x="8638" y="1037"/>
                  <a:pt x="8887" y="507"/>
                  <a:pt x="8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41">
            <a:extLst>
              <a:ext uri="{FF2B5EF4-FFF2-40B4-BE49-F238E27FC236}">
                <a16:creationId xmlns:a16="http://schemas.microsoft.com/office/drawing/2014/main" id="{2F5186EF-D7C5-DD6E-E02B-6BEE4966C0A8}"/>
              </a:ext>
            </a:extLst>
          </p:cNvPr>
          <p:cNvGrpSpPr/>
          <p:nvPr/>
        </p:nvGrpSpPr>
        <p:grpSpPr>
          <a:xfrm>
            <a:off x="-744650" y="2761818"/>
            <a:ext cx="3494036" cy="2755173"/>
            <a:chOff x="-744650" y="2761818"/>
            <a:chExt cx="3494036" cy="2755173"/>
          </a:xfrm>
        </p:grpSpPr>
        <p:sp>
          <p:nvSpPr>
            <p:cNvPr id="411" name="Google Shape;411;p41">
              <a:extLst>
                <a:ext uri="{FF2B5EF4-FFF2-40B4-BE49-F238E27FC236}">
                  <a16:creationId xmlns:a16="http://schemas.microsoft.com/office/drawing/2014/main" id="{5FCCA310-0AC0-4AAC-8AE1-F50822A8E593}"/>
                </a:ext>
              </a:extLst>
            </p:cNvPr>
            <p:cNvSpPr/>
            <p:nvPr/>
          </p:nvSpPr>
          <p:spPr>
            <a:xfrm>
              <a:off x="-744650" y="3216075"/>
              <a:ext cx="3494036" cy="2300917"/>
            </a:xfrm>
            <a:custGeom>
              <a:avLst/>
              <a:gdLst/>
              <a:ahLst/>
              <a:cxnLst/>
              <a:rect l="l" t="t" r="r" b="b"/>
              <a:pathLst>
                <a:path w="11187" h="7367" extrusionOk="0">
                  <a:moveTo>
                    <a:pt x="4164" y="0"/>
                  </a:moveTo>
                  <a:cubicBezTo>
                    <a:pt x="3316" y="0"/>
                    <a:pt x="2256" y="570"/>
                    <a:pt x="1303" y="2750"/>
                  </a:cubicBezTo>
                  <a:cubicBezTo>
                    <a:pt x="1" y="5722"/>
                    <a:pt x="2244" y="7366"/>
                    <a:pt x="4825" y="7366"/>
                  </a:cubicBezTo>
                  <a:cubicBezTo>
                    <a:pt x="6207" y="7366"/>
                    <a:pt x="7687" y="6894"/>
                    <a:pt x="8769" y="5901"/>
                  </a:cubicBezTo>
                  <a:cubicBezTo>
                    <a:pt x="11186" y="3678"/>
                    <a:pt x="8009" y="1750"/>
                    <a:pt x="6491" y="1005"/>
                  </a:cubicBezTo>
                  <a:cubicBezTo>
                    <a:pt x="6099" y="814"/>
                    <a:pt x="5721" y="595"/>
                    <a:pt x="5350" y="364"/>
                  </a:cubicBezTo>
                  <a:cubicBezTo>
                    <a:pt x="5064" y="186"/>
                    <a:pt x="4649" y="0"/>
                    <a:pt x="4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 name="Google Shape;412;p41">
              <a:extLst>
                <a:ext uri="{FF2B5EF4-FFF2-40B4-BE49-F238E27FC236}">
                  <a16:creationId xmlns:a16="http://schemas.microsoft.com/office/drawing/2014/main" id="{24CE9EA6-B76C-B9ED-6114-0A4E31EE8CEA}"/>
                </a:ext>
              </a:extLst>
            </p:cNvPr>
            <p:cNvGrpSpPr/>
            <p:nvPr/>
          </p:nvGrpSpPr>
          <p:grpSpPr>
            <a:xfrm>
              <a:off x="-427450" y="2761818"/>
              <a:ext cx="1454320" cy="1280400"/>
              <a:chOff x="5917100" y="2092158"/>
              <a:chExt cx="1102175" cy="970367"/>
            </a:xfrm>
          </p:grpSpPr>
          <p:sp>
            <p:nvSpPr>
              <p:cNvPr id="413" name="Google Shape;413;p41">
                <a:extLst>
                  <a:ext uri="{FF2B5EF4-FFF2-40B4-BE49-F238E27FC236}">
                    <a16:creationId xmlns:a16="http://schemas.microsoft.com/office/drawing/2014/main" id="{D417BEB9-8AEC-D19A-3322-73B08F5D73CC}"/>
                  </a:ext>
                </a:extLst>
              </p:cNvPr>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1">
                <a:extLst>
                  <a:ext uri="{FF2B5EF4-FFF2-40B4-BE49-F238E27FC236}">
                    <a16:creationId xmlns:a16="http://schemas.microsoft.com/office/drawing/2014/main" id="{93E811F4-BAD4-0D13-8906-689AA359DEF4}"/>
                  </a:ext>
                </a:extLst>
              </p:cNvPr>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1">
                <a:extLst>
                  <a:ext uri="{FF2B5EF4-FFF2-40B4-BE49-F238E27FC236}">
                    <a16:creationId xmlns:a16="http://schemas.microsoft.com/office/drawing/2014/main" id="{972A8CA4-917C-014D-5226-4C210AEBB25F}"/>
                  </a:ext>
                </a:extLst>
              </p:cNvPr>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1">
                <a:extLst>
                  <a:ext uri="{FF2B5EF4-FFF2-40B4-BE49-F238E27FC236}">
                    <a16:creationId xmlns:a16="http://schemas.microsoft.com/office/drawing/2014/main" id="{CBDEBF51-B3F0-E55A-46FE-F0AA58D0C3BB}"/>
                  </a:ext>
                </a:extLst>
              </p:cNvPr>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1">
                <a:extLst>
                  <a:ext uri="{FF2B5EF4-FFF2-40B4-BE49-F238E27FC236}">
                    <a16:creationId xmlns:a16="http://schemas.microsoft.com/office/drawing/2014/main" id="{A9A6CC11-86C0-3688-7CA3-696213F52A99}"/>
                  </a:ext>
                </a:extLst>
              </p:cNvPr>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a:extLst>
                  <a:ext uri="{FF2B5EF4-FFF2-40B4-BE49-F238E27FC236}">
                    <a16:creationId xmlns:a16="http://schemas.microsoft.com/office/drawing/2014/main" id="{465E35D1-6DAF-53D5-CC6C-6D5E972B55AC}"/>
                  </a:ext>
                </a:extLst>
              </p:cNvPr>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9" name="Google Shape;419;p41">
            <a:extLst>
              <a:ext uri="{FF2B5EF4-FFF2-40B4-BE49-F238E27FC236}">
                <a16:creationId xmlns:a16="http://schemas.microsoft.com/office/drawing/2014/main" id="{F4C909C6-5029-BE08-AA8A-C2CBE7E7A0E4}"/>
              </a:ext>
            </a:extLst>
          </p:cNvPr>
          <p:cNvGrpSpPr/>
          <p:nvPr/>
        </p:nvGrpSpPr>
        <p:grpSpPr>
          <a:xfrm>
            <a:off x="202" y="459777"/>
            <a:ext cx="3630404" cy="3979613"/>
            <a:chOff x="202" y="459777"/>
            <a:chExt cx="3630404" cy="3979613"/>
          </a:xfrm>
        </p:grpSpPr>
        <p:grpSp>
          <p:nvGrpSpPr>
            <p:cNvPr id="420" name="Google Shape;420;p41">
              <a:extLst>
                <a:ext uri="{FF2B5EF4-FFF2-40B4-BE49-F238E27FC236}">
                  <a16:creationId xmlns:a16="http://schemas.microsoft.com/office/drawing/2014/main" id="{217CF3FC-30A9-84CF-FA33-D3986E3F5EB0}"/>
                </a:ext>
              </a:extLst>
            </p:cNvPr>
            <p:cNvGrpSpPr/>
            <p:nvPr/>
          </p:nvGrpSpPr>
          <p:grpSpPr>
            <a:xfrm>
              <a:off x="202" y="459777"/>
              <a:ext cx="3630404" cy="3979613"/>
              <a:chOff x="202" y="459777"/>
              <a:chExt cx="3630404" cy="3979613"/>
            </a:xfrm>
          </p:grpSpPr>
          <p:grpSp>
            <p:nvGrpSpPr>
              <p:cNvPr id="421" name="Google Shape;421;p41">
                <a:extLst>
                  <a:ext uri="{FF2B5EF4-FFF2-40B4-BE49-F238E27FC236}">
                    <a16:creationId xmlns:a16="http://schemas.microsoft.com/office/drawing/2014/main" id="{7E6F0365-A767-B919-270D-8145242FF1A7}"/>
                  </a:ext>
                </a:extLst>
              </p:cNvPr>
              <p:cNvGrpSpPr/>
              <p:nvPr/>
            </p:nvGrpSpPr>
            <p:grpSpPr>
              <a:xfrm flipH="1">
                <a:off x="202" y="459777"/>
                <a:ext cx="3630404" cy="1179339"/>
                <a:chOff x="5363575" y="1526000"/>
                <a:chExt cx="627750" cy="203925"/>
              </a:xfrm>
            </p:grpSpPr>
            <p:sp>
              <p:nvSpPr>
                <p:cNvPr id="422" name="Google Shape;422;p41">
                  <a:extLst>
                    <a:ext uri="{FF2B5EF4-FFF2-40B4-BE49-F238E27FC236}">
                      <a16:creationId xmlns:a16="http://schemas.microsoft.com/office/drawing/2014/main" id="{6415E5AD-3367-F316-4145-DEFB164A3373}"/>
                    </a:ext>
                  </a:extLst>
                </p:cNvPr>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1">
                  <a:extLst>
                    <a:ext uri="{FF2B5EF4-FFF2-40B4-BE49-F238E27FC236}">
                      <a16:creationId xmlns:a16="http://schemas.microsoft.com/office/drawing/2014/main" id="{C9FA0A10-27E8-D3FB-8308-28F634378F2B}"/>
                    </a:ext>
                  </a:extLst>
                </p:cNvPr>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1">
                  <a:extLst>
                    <a:ext uri="{FF2B5EF4-FFF2-40B4-BE49-F238E27FC236}">
                      <a16:creationId xmlns:a16="http://schemas.microsoft.com/office/drawing/2014/main" id="{DF81592F-4564-8670-479B-262FC76D4D53}"/>
                    </a:ext>
                  </a:extLst>
                </p:cNvPr>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1">
                  <a:extLst>
                    <a:ext uri="{FF2B5EF4-FFF2-40B4-BE49-F238E27FC236}">
                      <a16:creationId xmlns:a16="http://schemas.microsoft.com/office/drawing/2014/main" id="{E2304D78-0DE8-274C-FD18-E0489AD23378}"/>
                    </a:ext>
                  </a:extLst>
                </p:cNvPr>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1">
                  <a:extLst>
                    <a:ext uri="{FF2B5EF4-FFF2-40B4-BE49-F238E27FC236}">
                      <a16:creationId xmlns:a16="http://schemas.microsoft.com/office/drawing/2014/main" id="{25162903-4F75-E75A-D399-C8D3E38D1BDF}"/>
                    </a:ext>
                  </a:extLst>
                </p:cNvPr>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1">
                  <a:extLst>
                    <a:ext uri="{FF2B5EF4-FFF2-40B4-BE49-F238E27FC236}">
                      <a16:creationId xmlns:a16="http://schemas.microsoft.com/office/drawing/2014/main" id="{6C9E49F6-CBE1-CF43-2DF6-DD90B3A9D7E4}"/>
                    </a:ext>
                  </a:extLst>
                </p:cNvPr>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1">
                  <a:extLst>
                    <a:ext uri="{FF2B5EF4-FFF2-40B4-BE49-F238E27FC236}">
                      <a16:creationId xmlns:a16="http://schemas.microsoft.com/office/drawing/2014/main" id="{9DB932CC-B02C-61EC-0FC2-E07F5F3241DB}"/>
                    </a:ext>
                  </a:extLst>
                </p:cNvPr>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1">
                  <a:extLst>
                    <a:ext uri="{FF2B5EF4-FFF2-40B4-BE49-F238E27FC236}">
                      <a16:creationId xmlns:a16="http://schemas.microsoft.com/office/drawing/2014/main" id="{D30B7EEC-B74A-2188-55A0-19AA3D7A2C68}"/>
                    </a:ext>
                  </a:extLst>
                </p:cNvPr>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1">
                  <a:extLst>
                    <a:ext uri="{FF2B5EF4-FFF2-40B4-BE49-F238E27FC236}">
                      <a16:creationId xmlns:a16="http://schemas.microsoft.com/office/drawing/2014/main" id="{84B2B77A-D102-E553-0CC6-E02879EF41A7}"/>
                    </a:ext>
                  </a:extLst>
                </p:cNvPr>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41">
                <a:extLst>
                  <a:ext uri="{FF2B5EF4-FFF2-40B4-BE49-F238E27FC236}">
                    <a16:creationId xmlns:a16="http://schemas.microsoft.com/office/drawing/2014/main" id="{AE2AD1B1-BE13-D9F5-319B-270A0B4FDBAC}"/>
                  </a:ext>
                </a:extLst>
              </p:cNvPr>
              <p:cNvGrpSpPr/>
              <p:nvPr/>
            </p:nvGrpSpPr>
            <p:grpSpPr>
              <a:xfrm>
                <a:off x="1381183" y="1655245"/>
                <a:ext cx="2014815" cy="1337192"/>
                <a:chOff x="752650" y="1170200"/>
                <a:chExt cx="3706430" cy="2459882"/>
              </a:xfrm>
            </p:grpSpPr>
            <p:sp>
              <p:nvSpPr>
                <p:cNvPr id="432" name="Google Shape;432;p41">
                  <a:extLst>
                    <a:ext uri="{FF2B5EF4-FFF2-40B4-BE49-F238E27FC236}">
                      <a16:creationId xmlns:a16="http://schemas.microsoft.com/office/drawing/2014/main" id="{9C1472EC-74B9-2EA9-A085-2756361F1403}"/>
                    </a:ext>
                  </a:extLst>
                </p:cNvPr>
                <p:cNvSpPr/>
                <p:nvPr/>
              </p:nvSpPr>
              <p:spPr>
                <a:xfrm>
                  <a:off x="752650" y="1170200"/>
                  <a:ext cx="3706430" cy="2459882"/>
                </a:xfrm>
                <a:custGeom>
                  <a:avLst/>
                  <a:gdLst/>
                  <a:ahLst/>
                  <a:cxnLst/>
                  <a:rect l="l" t="t" r="r" b="b"/>
                  <a:pathLst>
                    <a:path w="14507" h="9628" fill="none" extrusionOk="0">
                      <a:moveTo>
                        <a:pt x="11167" y="1875"/>
                      </a:moveTo>
                      <a:cubicBezTo>
                        <a:pt x="9261" y="0"/>
                        <a:pt x="7253" y="3595"/>
                        <a:pt x="7253" y="3595"/>
                      </a:cubicBezTo>
                      <a:cubicBezTo>
                        <a:pt x="7253" y="3595"/>
                        <a:pt x="5246" y="0"/>
                        <a:pt x="3338" y="1875"/>
                      </a:cubicBezTo>
                      <a:cubicBezTo>
                        <a:pt x="0" y="5149"/>
                        <a:pt x="7253" y="9628"/>
                        <a:pt x="7253" y="9628"/>
                      </a:cubicBezTo>
                      <a:cubicBezTo>
                        <a:pt x="7253" y="9628"/>
                        <a:pt x="14506" y="5149"/>
                        <a:pt x="11167" y="187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1">
                  <a:extLst>
                    <a:ext uri="{FF2B5EF4-FFF2-40B4-BE49-F238E27FC236}">
                      <a16:creationId xmlns:a16="http://schemas.microsoft.com/office/drawing/2014/main" id="{E0BE5EB3-32B5-6697-9754-07A6563137C6}"/>
                    </a:ext>
                  </a:extLst>
                </p:cNvPr>
                <p:cNvSpPr/>
                <p:nvPr/>
              </p:nvSpPr>
              <p:spPr>
                <a:xfrm>
                  <a:off x="2084275" y="2211585"/>
                  <a:ext cx="1042665" cy="1043431"/>
                </a:xfrm>
                <a:custGeom>
                  <a:avLst/>
                  <a:gdLst/>
                  <a:ahLst/>
                  <a:cxnLst/>
                  <a:rect l="l" t="t" r="r" b="b"/>
                  <a:pathLst>
                    <a:path w="4081" h="4084" extrusionOk="0">
                      <a:moveTo>
                        <a:pt x="1480" y="0"/>
                      </a:moveTo>
                      <a:lnTo>
                        <a:pt x="1480" y="1483"/>
                      </a:lnTo>
                      <a:lnTo>
                        <a:pt x="1" y="1483"/>
                      </a:lnTo>
                      <a:lnTo>
                        <a:pt x="1" y="2602"/>
                      </a:lnTo>
                      <a:lnTo>
                        <a:pt x="1480" y="2602"/>
                      </a:lnTo>
                      <a:lnTo>
                        <a:pt x="1480" y="4084"/>
                      </a:lnTo>
                      <a:lnTo>
                        <a:pt x="2602" y="4084"/>
                      </a:lnTo>
                      <a:lnTo>
                        <a:pt x="2602" y="2602"/>
                      </a:lnTo>
                      <a:lnTo>
                        <a:pt x="4081" y="2602"/>
                      </a:lnTo>
                      <a:lnTo>
                        <a:pt x="4081" y="1483"/>
                      </a:lnTo>
                      <a:lnTo>
                        <a:pt x="2602" y="1483"/>
                      </a:lnTo>
                      <a:lnTo>
                        <a:pt x="260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41">
                <a:extLst>
                  <a:ext uri="{FF2B5EF4-FFF2-40B4-BE49-F238E27FC236}">
                    <a16:creationId xmlns:a16="http://schemas.microsoft.com/office/drawing/2014/main" id="{661F874A-B67E-09D9-056B-8C7DEB8E785D}"/>
                  </a:ext>
                </a:extLst>
              </p:cNvPr>
              <p:cNvGrpSpPr/>
              <p:nvPr/>
            </p:nvGrpSpPr>
            <p:grpSpPr>
              <a:xfrm rot="10800000">
                <a:off x="202" y="3260051"/>
                <a:ext cx="3630404" cy="1179339"/>
                <a:chOff x="5363575" y="1526000"/>
                <a:chExt cx="627750" cy="203925"/>
              </a:xfrm>
            </p:grpSpPr>
            <p:sp>
              <p:nvSpPr>
                <p:cNvPr id="435" name="Google Shape;435;p41">
                  <a:extLst>
                    <a:ext uri="{FF2B5EF4-FFF2-40B4-BE49-F238E27FC236}">
                      <a16:creationId xmlns:a16="http://schemas.microsoft.com/office/drawing/2014/main" id="{1906325F-4B79-4B38-686F-9C67B997CC38}"/>
                    </a:ext>
                  </a:extLst>
                </p:cNvPr>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1">
                  <a:extLst>
                    <a:ext uri="{FF2B5EF4-FFF2-40B4-BE49-F238E27FC236}">
                      <a16:creationId xmlns:a16="http://schemas.microsoft.com/office/drawing/2014/main" id="{9647E089-6ACF-DC92-2C60-0E588A641CAC}"/>
                    </a:ext>
                  </a:extLst>
                </p:cNvPr>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1">
                  <a:extLst>
                    <a:ext uri="{FF2B5EF4-FFF2-40B4-BE49-F238E27FC236}">
                      <a16:creationId xmlns:a16="http://schemas.microsoft.com/office/drawing/2014/main" id="{AD1B92FF-FB2C-D1FB-874C-7107D2DF1EB9}"/>
                    </a:ext>
                  </a:extLst>
                </p:cNvPr>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1">
                  <a:extLst>
                    <a:ext uri="{FF2B5EF4-FFF2-40B4-BE49-F238E27FC236}">
                      <a16:creationId xmlns:a16="http://schemas.microsoft.com/office/drawing/2014/main" id="{6D44B7F5-96ED-E87A-E85D-FD2A6B358704}"/>
                    </a:ext>
                  </a:extLst>
                </p:cNvPr>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1">
                  <a:extLst>
                    <a:ext uri="{FF2B5EF4-FFF2-40B4-BE49-F238E27FC236}">
                      <a16:creationId xmlns:a16="http://schemas.microsoft.com/office/drawing/2014/main" id="{71DA956F-2640-8F8B-BE3E-54A9C60A942D}"/>
                    </a:ext>
                  </a:extLst>
                </p:cNvPr>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1">
                  <a:extLst>
                    <a:ext uri="{FF2B5EF4-FFF2-40B4-BE49-F238E27FC236}">
                      <a16:creationId xmlns:a16="http://schemas.microsoft.com/office/drawing/2014/main" id="{DDB58D19-C905-5432-7BB9-0D630AB04BF4}"/>
                    </a:ext>
                  </a:extLst>
                </p:cNvPr>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1">
                  <a:extLst>
                    <a:ext uri="{FF2B5EF4-FFF2-40B4-BE49-F238E27FC236}">
                      <a16:creationId xmlns:a16="http://schemas.microsoft.com/office/drawing/2014/main" id="{D9C35EED-7A15-8EBE-BA86-7FB96661B04C}"/>
                    </a:ext>
                  </a:extLst>
                </p:cNvPr>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1">
                  <a:extLst>
                    <a:ext uri="{FF2B5EF4-FFF2-40B4-BE49-F238E27FC236}">
                      <a16:creationId xmlns:a16="http://schemas.microsoft.com/office/drawing/2014/main" id="{BADCA7FA-9634-966C-574F-AA05B19B5725}"/>
                    </a:ext>
                  </a:extLst>
                </p:cNvPr>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1">
                  <a:extLst>
                    <a:ext uri="{FF2B5EF4-FFF2-40B4-BE49-F238E27FC236}">
                      <a16:creationId xmlns:a16="http://schemas.microsoft.com/office/drawing/2014/main" id="{2388FE2B-3FE8-F52F-2DFD-119D0352CB21}"/>
                    </a:ext>
                  </a:extLst>
                </p:cNvPr>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4" name="Google Shape;444;p41">
              <a:extLst>
                <a:ext uri="{FF2B5EF4-FFF2-40B4-BE49-F238E27FC236}">
                  <a16:creationId xmlns:a16="http://schemas.microsoft.com/office/drawing/2014/main" id="{49459167-A14A-FFFD-23AB-1648332F7E9C}"/>
                </a:ext>
              </a:extLst>
            </p:cNvPr>
            <p:cNvSpPr/>
            <p:nvPr/>
          </p:nvSpPr>
          <p:spPr>
            <a:xfrm>
              <a:off x="1422351" y="2691865"/>
              <a:ext cx="256494" cy="255807"/>
            </a:xfrm>
            <a:custGeom>
              <a:avLst/>
              <a:gdLst/>
              <a:ahLst/>
              <a:cxnLst/>
              <a:rect l="l" t="t" r="r" b="b"/>
              <a:pathLst>
                <a:path w="1134" h="1131" extrusionOk="0">
                  <a:moveTo>
                    <a:pt x="566" y="1"/>
                  </a:moveTo>
                  <a:cubicBezTo>
                    <a:pt x="490" y="275"/>
                    <a:pt x="277" y="490"/>
                    <a:pt x="0" y="566"/>
                  </a:cubicBezTo>
                  <a:cubicBezTo>
                    <a:pt x="277" y="642"/>
                    <a:pt x="490" y="857"/>
                    <a:pt x="566" y="1130"/>
                  </a:cubicBezTo>
                  <a:cubicBezTo>
                    <a:pt x="641" y="857"/>
                    <a:pt x="857" y="642"/>
                    <a:pt x="1134" y="566"/>
                  </a:cubicBezTo>
                  <a:cubicBezTo>
                    <a:pt x="857" y="490"/>
                    <a:pt x="641" y="275"/>
                    <a:pt x="56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1">
              <a:extLst>
                <a:ext uri="{FF2B5EF4-FFF2-40B4-BE49-F238E27FC236}">
                  <a16:creationId xmlns:a16="http://schemas.microsoft.com/office/drawing/2014/main" id="{680FFF7F-383B-CE5E-F0D2-E44B2E309E72}"/>
                </a:ext>
              </a:extLst>
            </p:cNvPr>
            <p:cNvSpPr/>
            <p:nvPr/>
          </p:nvSpPr>
          <p:spPr>
            <a:xfrm>
              <a:off x="3232208" y="2084362"/>
              <a:ext cx="116711" cy="116708"/>
            </a:xfrm>
            <a:custGeom>
              <a:avLst/>
              <a:gdLst/>
              <a:ahLst/>
              <a:cxnLst/>
              <a:rect l="l" t="t" r="r" b="b"/>
              <a:pathLst>
                <a:path w="516" h="516" extrusionOk="0">
                  <a:moveTo>
                    <a:pt x="260" y="1"/>
                  </a:moveTo>
                  <a:cubicBezTo>
                    <a:pt x="223" y="127"/>
                    <a:pt x="127" y="223"/>
                    <a:pt x="0" y="260"/>
                  </a:cubicBezTo>
                  <a:cubicBezTo>
                    <a:pt x="127" y="292"/>
                    <a:pt x="223" y="389"/>
                    <a:pt x="260" y="515"/>
                  </a:cubicBezTo>
                  <a:cubicBezTo>
                    <a:pt x="291" y="389"/>
                    <a:pt x="389" y="292"/>
                    <a:pt x="515" y="260"/>
                  </a:cubicBezTo>
                  <a:cubicBezTo>
                    <a:pt x="389" y="223"/>
                    <a:pt x="291" y="127"/>
                    <a:pt x="2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41">
            <a:extLst>
              <a:ext uri="{FF2B5EF4-FFF2-40B4-BE49-F238E27FC236}">
                <a16:creationId xmlns:a16="http://schemas.microsoft.com/office/drawing/2014/main" id="{DB150977-798F-294B-4E19-CEF1A93A9628}"/>
              </a:ext>
            </a:extLst>
          </p:cNvPr>
          <p:cNvSpPr/>
          <p:nvPr/>
        </p:nvSpPr>
        <p:spPr>
          <a:xfrm>
            <a:off x="7725675" y="3921629"/>
            <a:ext cx="3922582" cy="3368683"/>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7229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7">
          <a:extLst>
            <a:ext uri="{FF2B5EF4-FFF2-40B4-BE49-F238E27FC236}">
              <a16:creationId xmlns:a16="http://schemas.microsoft.com/office/drawing/2014/main" id="{0BF347A1-DD97-3A5C-7C1E-8A554FA9F250}"/>
            </a:ext>
          </a:extLst>
        </p:cNvPr>
        <p:cNvGrpSpPr/>
        <p:nvPr/>
      </p:nvGrpSpPr>
      <p:grpSpPr>
        <a:xfrm>
          <a:off x="0" y="0"/>
          <a:ext cx="0" cy="0"/>
          <a:chOff x="0" y="0"/>
          <a:chExt cx="0" cy="0"/>
        </a:xfrm>
      </p:grpSpPr>
      <p:sp>
        <p:nvSpPr>
          <p:cNvPr id="2" name="Subtitle 4">
            <a:extLst>
              <a:ext uri="{FF2B5EF4-FFF2-40B4-BE49-F238E27FC236}">
                <a16:creationId xmlns:a16="http://schemas.microsoft.com/office/drawing/2014/main" id="{6A9F998D-9FAE-8087-21C6-6597F4FC9849}"/>
              </a:ext>
            </a:extLst>
          </p:cNvPr>
          <p:cNvSpPr txBox="1">
            <a:spLocks/>
          </p:cNvSpPr>
          <p:nvPr/>
        </p:nvSpPr>
        <p:spPr>
          <a:xfrm>
            <a:off x="2301240" y="0"/>
            <a:ext cx="3758055" cy="462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1pPr>
            <a:lvl2pPr marL="914400" marR="0" lvl="1"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2pPr>
            <a:lvl3pPr marL="1371600" marR="0" lvl="2"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3pPr>
            <a:lvl4pPr marL="1828800" marR="0" lvl="3"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4pPr>
            <a:lvl5pPr marL="2286000" marR="0" lvl="4"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5pPr>
            <a:lvl6pPr marL="2743200" marR="0" lvl="5"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6pPr>
            <a:lvl7pPr marL="3200400" marR="0" lvl="6"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7pPr>
            <a:lvl8pPr marL="3657600" marR="0" lvl="7"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8pPr>
            <a:lvl9pPr marL="4114800" marR="0" lvl="8" indent="-317500" algn="ctr" rtl="0">
              <a:lnSpc>
                <a:spcPct val="100000"/>
              </a:lnSpc>
              <a:spcBef>
                <a:spcPts val="0"/>
              </a:spcBef>
              <a:spcAft>
                <a:spcPts val="0"/>
              </a:spcAft>
              <a:buClr>
                <a:schemeClr val="dk1"/>
              </a:buClr>
              <a:buSzPts val="1400"/>
              <a:buFont typeface="Be Vietnam Pro"/>
              <a:buNone/>
              <a:defRPr sz="1400" b="0" i="0" u="none" strike="noStrike" cap="none">
                <a:solidFill>
                  <a:schemeClr val="dk1"/>
                </a:solidFill>
                <a:latin typeface="Be Vietnam Pro"/>
                <a:ea typeface="Be Vietnam Pro"/>
                <a:cs typeface="Be Vietnam Pro"/>
                <a:sym typeface="Be Vietnam Pro"/>
              </a:defRPr>
            </a:lvl9pPr>
          </a:lstStyle>
          <a:p>
            <a:r>
              <a:rPr lang="en-US" sz="2400" dirty="0"/>
              <a:t>Flow Diagram</a:t>
            </a:r>
          </a:p>
        </p:txBody>
      </p:sp>
      <p:pic>
        <p:nvPicPr>
          <p:cNvPr id="3" name="Picture 2" descr="A diagram of a software flowchart&#10;&#10;Description automatically generated">
            <a:extLst>
              <a:ext uri="{FF2B5EF4-FFF2-40B4-BE49-F238E27FC236}">
                <a16:creationId xmlns:a16="http://schemas.microsoft.com/office/drawing/2014/main" id="{4F5ED920-CD6B-3053-D854-2D740436B860}"/>
              </a:ext>
            </a:extLst>
          </p:cNvPr>
          <p:cNvPicPr>
            <a:picLocks noChangeAspect="1"/>
          </p:cNvPicPr>
          <p:nvPr/>
        </p:nvPicPr>
        <p:blipFill>
          <a:blip r:embed="rId3"/>
          <a:stretch>
            <a:fillRect/>
          </a:stretch>
        </p:blipFill>
        <p:spPr>
          <a:xfrm>
            <a:off x="2663887" y="662834"/>
            <a:ext cx="3185160" cy="4167877"/>
          </a:xfrm>
          <a:prstGeom prst="rect">
            <a:avLst/>
          </a:prstGeom>
        </p:spPr>
      </p:pic>
    </p:spTree>
    <p:extLst>
      <p:ext uri="{BB962C8B-B14F-4D97-AF65-F5344CB8AC3E}">
        <p14:creationId xmlns:p14="http://schemas.microsoft.com/office/powerpoint/2010/main" val="4221134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5">
          <a:extLst>
            <a:ext uri="{FF2B5EF4-FFF2-40B4-BE49-F238E27FC236}">
              <a16:creationId xmlns:a16="http://schemas.microsoft.com/office/drawing/2014/main" id="{F0BD0DB5-4A85-792B-4522-FA8E23FA0E44}"/>
            </a:ext>
          </a:extLst>
        </p:cNvPr>
        <p:cNvGrpSpPr/>
        <p:nvPr/>
      </p:nvGrpSpPr>
      <p:grpSpPr>
        <a:xfrm>
          <a:off x="0" y="0"/>
          <a:ext cx="0" cy="0"/>
          <a:chOff x="0" y="0"/>
          <a:chExt cx="0" cy="0"/>
        </a:xfrm>
      </p:grpSpPr>
      <p:sp>
        <p:nvSpPr>
          <p:cNvPr id="406" name="Google Shape;406;p41">
            <a:extLst>
              <a:ext uri="{FF2B5EF4-FFF2-40B4-BE49-F238E27FC236}">
                <a16:creationId xmlns:a16="http://schemas.microsoft.com/office/drawing/2014/main" id="{696D0A7F-D5B4-15B1-C9F4-11A03ADE9790}"/>
              </a:ext>
            </a:extLst>
          </p:cNvPr>
          <p:cNvSpPr txBox="1">
            <a:spLocks noGrp="1"/>
          </p:cNvSpPr>
          <p:nvPr>
            <p:ph type="title"/>
          </p:nvPr>
        </p:nvSpPr>
        <p:spPr>
          <a:xfrm>
            <a:off x="4233430" y="1525608"/>
            <a:ext cx="4609500" cy="156656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Demo</a:t>
            </a:r>
            <a:endParaRPr dirty="0"/>
          </a:p>
        </p:txBody>
      </p:sp>
      <p:sp>
        <p:nvSpPr>
          <p:cNvPr id="407" name="Google Shape;407;p41">
            <a:extLst>
              <a:ext uri="{FF2B5EF4-FFF2-40B4-BE49-F238E27FC236}">
                <a16:creationId xmlns:a16="http://schemas.microsoft.com/office/drawing/2014/main" id="{3CF0D95F-CB0E-DE77-6B99-499124E28675}"/>
              </a:ext>
            </a:extLst>
          </p:cNvPr>
          <p:cNvSpPr txBox="1">
            <a:spLocks noGrp="1"/>
          </p:cNvSpPr>
          <p:nvPr>
            <p:ph type="title" idx="2"/>
          </p:nvPr>
        </p:nvSpPr>
        <p:spPr>
          <a:xfrm>
            <a:off x="7276975" y="1482534"/>
            <a:ext cx="1153800"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10</a:t>
            </a:r>
            <a:endParaRPr dirty="0"/>
          </a:p>
        </p:txBody>
      </p:sp>
      <p:sp>
        <p:nvSpPr>
          <p:cNvPr id="409" name="Google Shape;409;p41">
            <a:extLst>
              <a:ext uri="{FF2B5EF4-FFF2-40B4-BE49-F238E27FC236}">
                <a16:creationId xmlns:a16="http://schemas.microsoft.com/office/drawing/2014/main" id="{5B52FE00-D549-3333-032E-5BE712D4081F}"/>
              </a:ext>
            </a:extLst>
          </p:cNvPr>
          <p:cNvSpPr/>
          <p:nvPr/>
        </p:nvSpPr>
        <p:spPr>
          <a:xfrm>
            <a:off x="0" y="7"/>
            <a:ext cx="3554222" cy="1170202"/>
          </a:xfrm>
          <a:custGeom>
            <a:avLst/>
            <a:gdLst/>
            <a:ahLst/>
            <a:cxnLst/>
            <a:rect l="l" t="t" r="r" b="b"/>
            <a:pathLst>
              <a:path w="8887" h="2926" extrusionOk="0">
                <a:moveTo>
                  <a:pt x="0" y="0"/>
                </a:moveTo>
                <a:cubicBezTo>
                  <a:pt x="136" y="716"/>
                  <a:pt x="370" y="1447"/>
                  <a:pt x="838" y="2018"/>
                </a:cubicBezTo>
                <a:cubicBezTo>
                  <a:pt x="1086" y="2324"/>
                  <a:pt x="1396" y="2569"/>
                  <a:pt x="1755" y="2734"/>
                </a:cubicBezTo>
                <a:cubicBezTo>
                  <a:pt x="1946" y="2825"/>
                  <a:pt x="2155" y="2896"/>
                  <a:pt x="2368" y="2918"/>
                </a:cubicBezTo>
                <a:cubicBezTo>
                  <a:pt x="2416" y="2923"/>
                  <a:pt x="2465" y="2925"/>
                  <a:pt x="2513" y="2925"/>
                </a:cubicBezTo>
                <a:cubicBezTo>
                  <a:pt x="2679" y="2925"/>
                  <a:pt x="2843" y="2898"/>
                  <a:pt x="3004" y="2853"/>
                </a:cubicBezTo>
                <a:cubicBezTo>
                  <a:pt x="3436" y="2731"/>
                  <a:pt x="3828" y="2493"/>
                  <a:pt x="4231" y="2307"/>
                </a:cubicBezTo>
                <a:cubicBezTo>
                  <a:pt x="4440" y="2209"/>
                  <a:pt x="4656" y="2119"/>
                  <a:pt x="4879" y="2062"/>
                </a:cubicBezTo>
                <a:cubicBezTo>
                  <a:pt x="5066" y="2015"/>
                  <a:pt x="5261" y="1998"/>
                  <a:pt x="5456" y="1998"/>
                </a:cubicBezTo>
                <a:cubicBezTo>
                  <a:pt x="5530" y="1998"/>
                  <a:pt x="5604" y="2001"/>
                  <a:pt x="5677" y="2005"/>
                </a:cubicBezTo>
                <a:cubicBezTo>
                  <a:pt x="6047" y="2029"/>
                  <a:pt x="6423" y="2101"/>
                  <a:pt x="6794" y="2101"/>
                </a:cubicBezTo>
                <a:cubicBezTo>
                  <a:pt x="6950" y="2101"/>
                  <a:pt x="7106" y="2089"/>
                  <a:pt x="7260" y="2055"/>
                </a:cubicBezTo>
                <a:cubicBezTo>
                  <a:pt x="7667" y="1968"/>
                  <a:pt x="8020" y="1727"/>
                  <a:pt x="8296" y="1417"/>
                </a:cubicBezTo>
                <a:cubicBezTo>
                  <a:pt x="8638" y="1037"/>
                  <a:pt x="8887" y="507"/>
                  <a:pt x="8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41">
            <a:extLst>
              <a:ext uri="{FF2B5EF4-FFF2-40B4-BE49-F238E27FC236}">
                <a16:creationId xmlns:a16="http://schemas.microsoft.com/office/drawing/2014/main" id="{41891F89-A468-B8F4-DEFF-9591B3EC71C7}"/>
              </a:ext>
            </a:extLst>
          </p:cNvPr>
          <p:cNvGrpSpPr/>
          <p:nvPr/>
        </p:nvGrpSpPr>
        <p:grpSpPr>
          <a:xfrm>
            <a:off x="-744650" y="2761818"/>
            <a:ext cx="3494036" cy="2755173"/>
            <a:chOff x="-744650" y="2761818"/>
            <a:chExt cx="3494036" cy="2755173"/>
          </a:xfrm>
        </p:grpSpPr>
        <p:sp>
          <p:nvSpPr>
            <p:cNvPr id="411" name="Google Shape;411;p41">
              <a:extLst>
                <a:ext uri="{FF2B5EF4-FFF2-40B4-BE49-F238E27FC236}">
                  <a16:creationId xmlns:a16="http://schemas.microsoft.com/office/drawing/2014/main" id="{F8219116-B820-D334-1B0E-998FEDA6FBCB}"/>
                </a:ext>
              </a:extLst>
            </p:cNvPr>
            <p:cNvSpPr/>
            <p:nvPr/>
          </p:nvSpPr>
          <p:spPr>
            <a:xfrm>
              <a:off x="-744650" y="3216075"/>
              <a:ext cx="3494036" cy="2300917"/>
            </a:xfrm>
            <a:custGeom>
              <a:avLst/>
              <a:gdLst/>
              <a:ahLst/>
              <a:cxnLst/>
              <a:rect l="l" t="t" r="r" b="b"/>
              <a:pathLst>
                <a:path w="11187" h="7367" extrusionOk="0">
                  <a:moveTo>
                    <a:pt x="4164" y="0"/>
                  </a:moveTo>
                  <a:cubicBezTo>
                    <a:pt x="3316" y="0"/>
                    <a:pt x="2256" y="570"/>
                    <a:pt x="1303" y="2750"/>
                  </a:cubicBezTo>
                  <a:cubicBezTo>
                    <a:pt x="1" y="5722"/>
                    <a:pt x="2244" y="7366"/>
                    <a:pt x="4825" y="7366"/>
                  </a:cubicBezTo>
                  <a:cubicBezTo>
                    <a:pt x="6207" y="7366"/>
                    <a:pt x="7687" y="6894"/>
                    <a:pt x="8769" y="5901"/>
                  </a:cubicBezTo>
                  <a:cubicBezTo>
                    <a:pt x="11186" y="3678"/>
                    <a:pt x="8009" y="1750"/>
                    <a:pt x="6491" y="1005"/>
                  </a:cubicBezTo>
                  <a:cubicBezTo>
                    <a:pt x="6099" y="814"/>
                    <a:pt x="5721" y="595"/>
                    <a:pt x="5350" y="364"/>
                  </a:cubicBezTo>
                  <a:cubicBezTo>
                    <a:pt x="5064" y="186"/>
                    <a:pt x="4649" y="0"/>
                    <a:pt x="4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 name="Google Shape;412;p41">
              <a:extLst>
                <a:ext uri="{FF2B5EF4-FFF2-40B4-BE49-F238E27FC236}">
                  <a16:creationId xmlns:a16="http://schemas.microsoft.com/office/drawing/2014/main" id="{2BD21B09-B039-8051-9A7B-758BE73A38FC}"/>
                </a:ext>
              </a:extLst>
            </p:cNvPr>
            <p:cNvGrpSpPr/>
            <p:nvPr/>
          </p:nvGrpSpPr>
          <p:grpSpPr>
            <a:xfrm>
              <a:off x="-427450" y="2761818"/>
              <a:ext cx="1454320" cy="1280400"/>
              <a:chOff x="5917100" y="2092158"/>
              <a:chExt cx="1102175" cy="970367"/>
            </a:xfrm>
          </p:grpSpPr>
          <p:sp>
            <p:nvSpPr>
              <p:cNvPr id="413" name="Google Shape;413;p41">
                <a:extLst>
                  <a:ext uri="{FF2B5EF4-FFF2-40B4-BE49-F238E27FC236}">
                    <a16:creationId xmlns:a16="http://schemas.microsoft.com/office/drawing/2014/main" id="{F1826571-3CF8-54A0-F006-C75AA3354028}"/>
                  </a:ext>
                </a:extLst>
              </p:cNvPr>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1">
                <a:extLst>
                  <a:ext uri="{FF2B5EF4-FFF2-40B4-BE49-F238E27FC236}">
                    <a16:creationId xmlns:a16="http://schemas.microsoft.com/office/drawing/2014/main" id="{C233EE0C-188F-D95A-20E4-FFE83D5EBAC4}"/>
                  </a:ext>
                </a:extLst>
              </p:cNvPr>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1">
                <a:extLst>
                  <a:ext uri="{FF2B5EF4-FFF2-40B4-BE49-F238E27FC236}">
                    <a16:creationId xmlns:a16="http://schemas.microsoft.com/office/drawing/2014/main" id="{C4584C9F-DCF6-0EA7-16C4-089028BE1343}"/>
                  </a:ext>
                </a:extLst>
              </p:cNvPr>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1">
                <a:extLst>
                  <a:ext uri="{FF2B5EF4-FFF2-40B4-BE49-F238E27FC236}">
                    <a16:creationId xmlns:a16="http://schemas.microsoft.com/office/drawing/2014/main" id="{52E38850-BC48-ECA0-A3B0-89B968705B1B}"/>
                  </a:ext>
                </a:extLst>
              </p:cNvPr>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1">
                <a:extLst>
                  <a:ext uri="{FF2B5EF4-FFF2-40B4-BE49-F238E27FC236}">
                    <a16:creationId xmlns:a16="http://schemas.microsoft.com/office/drawing/2014/main" id="{DF82F898-8EC0-AB7C-453B-9032843DBA0E}"/>
                  </a:ext>
                </a:extLst>
              </p:cNvPr>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a:extLst>
                  <a:ext uri="{FF2B5EF4-FFF2-40B4-BE49-F238E27FC236}">
                    <a16:creationId xmlns:a16="http://schemas.microsoft.com/office/drawing/2014/main" id="{9ECF1E98-B764-6A47-1A38-B53F0D585FDF}"/>
                  </a:ext>
                </a:extLst>
              </p:cNvPr>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9" name="Google Shape;419;p41">
            <a:extLst>
              <a:ext uri="{FF2B5EF4-FFF2-40B4-BE49-F238E27FC236}">
                <a16:creationId xmlns:a16="http://schemas.microsoft.com/office/drawing/2014/main" id="{D0B47AD2-059C-60A4-46C2-31F725E42535}"/>
              </a:ext>
            </a:extLst>
          </p:cNvPr>
          <p:cNvGrpSpPr/>
          <p:nvPr/>
        </p:nvGrpSpPr>
        <p:grpSpPr>
          <a:xfrm>
            <a:off x="202" y="459777"/>
            <a:ext cx="3630404" cy="3979613"/>
            <a:chOff x="202" y="459777"/>
            <a:chExt cx="3630404" cy="3979613"/>
          </a:xfrm>
        </p:grpSpPr>
        <p:grpSp>
          <p:nvGrpSpPr>
            <p:cNvPr id="420" name="Google Shape;420;p41">
              <a:extLst>
                <a:ext uri="{FF2B5EF4-FFF2-40B4-BE49-F238E27FC236}">
                  <a16:creationId xmlns:a16="http://schemas.microsoft.com/office/drawing/2014/main" id="{86B66771-7BBC-A9AD-DC63-6286697B6735}"/>
                </a:ext>
              </a:extLst>
            </p:cNvPr>
            <p:cNvGrpSpPr/>
            <p:nvPr/>
          </p:nvGrpSpPr>
          <p:grpSpPr>
            <a:xfrm>
              <a:off x="202" y="459777"/>
              <a:ext cx="3630404" cy="3979613"/>
              <a:chOff x="202" y="459777"/>
              <a:chExt cx="3630404" cy="3979613"/>
            </a:xfrm>
          </p:grpSpPr>
          <p:grpSp>
            <p:nvGrpSpPr>
              <p:cNvPr id="421" name="Google Shape;421;p41">
                <a:extLst>
                  <a:ext uri="{FF2B5EF4-FFF2-40B4-BE49-F238E27FC236}">
                    <a16:creationId xmlns:a16="http://schemas.microsoft.com/office/drawing/2014/main" id="{21FAEE73-4949-1CAF-AB07-176A13692327}"/>
                  </a:ext>
                </a:extLst>
              </p:cNvPr>
              <p:cNvGrpSpPr/>
              <p:nvPr/>
            </p:nvGrpSpPr>
            <p:grpSpPr>
              <a:xfrm flipH="1">
                <a:off x="202" y="459777"/>
                <a:ext cx="3630404" cy="1179339"/>
                <a:chOff x="5363575" y="1526000"/>
                <a:chExt cx="627750" cy="203925"/>
              </a:xfrm>
            </p:grpSpPr>
            <p:sp>
              <p:nvSpPr>
                <p:cNvPr id="422" name="Google Shape;422;p41">
                  <a:extLst>
                    <a:ext uri="{FF2B5EF4-FFF2-40B4-BE49-F238E27FC236}">
                      <a16:creationId xmlns:a16="http://schemas.microsoft.com/office/drawing/2014/main" id="{CBDDAAC9-4226-FE7E-6610-1B44CBB8F791}"/>
                    </a:ext>
                  </a:extLst>
                </p:cNvPr>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1">
                  <a:extLst>
                    <a:ext uri="{FF2B5EF4-FFF2-40B4-BE49-F238E27FC236}">
                      <a16:creationId xmlns:a16="http://schemas.microsoft.com/office/drawing/2014/main" id="{725A8C19-13F9-6A8D-01DE-38766203D89C}"/>
                    </a:ext>
                  </a:extLst>
                </p:cNvPr>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1">
                  <a:extLst>
                    <a:ext uri="{FF2B5EF4-FFF2-40B4-BE49-F238E27FC236}">
                      <a16:creationId xmlns:a16="http://schemas.microsoft.com/office/drawing/2014/main" id="{4AEF1FFC-FC60-D787-20ED-555EDFDD854E}"/>
                    </a:ext>
                  </a:extLst>
                </p:cNvPr>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1">
                  <a:extLst>
                    <a:ext uri="{FF2B5EF4-FFF2-40B4-BE49-F238E27FC236}">
                      <a16:creationId xmlns:a16="http://schemas.microsoft.com/office/drawing/2014/main" id="{45DE9CF0-28A3-467B-7DC6-7300A88157DC}"/>
                    </a:ext>
                  </a:extLst>
                </p:cNvPr>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1">
                  <a:extLst>
                    <a:ext uri="{FF2B5EF4-FFF2-40B4-BE49-F238E27FC236}">
                      <a16:creationId xmlns:a16="http://schemas.microsoft.com/office/drawing/2014/main" id="{1BFA504E-3CE6-E332-64D5-9394A2E520FF}"/>
                    </a:ext>
                  </a:extLst>
                </p:cNvPr>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1">
                  <a:extLst>
                    <a:ext uri="{FF2B5EF4-FFF2-40B4-BE49-F238E27FC236}">
                      <a16:creationId xmlns:a16="http://schemas.microsoft.com/office/drawing/2014/main" id="{C60BCCBB-6B46-9768-08A2-2F216BBE0236}"/>
                    </a:ext>
                  </a:extLst>
                </p:cNvPr>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1">
                  <a:extLst>
                    <a:ext uri="{FF2B5EF4-FFF2-40B4-BE49-F238E27FC236}">
                      <a16:creationId xmlns:a16="http://schemas.microsoft.com/office/drawing/2014/main" id="{A8DC7302-49E7-599C-38E2-9F04291E4585}"/>
                    </a:ext>
                  </a:extLst>
                </p:cNvPr>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1">
                  <a:extLst>
                    <a:ext uri="{FF2B5EF4-FFF2-40B4-BE49-F238E27FC236}">
                      <a16:creationId xmlns:a16="http://schemas.microsoft.com/office/drawing/2014/main" id="{A0C4F8E3-8B71-9385-C334-20DAF3B30E92}"/>
                    </a:ext>
                  </a:extLst>
                </p:cNvPr>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1">
                  <a:extLst>
                    <a:ext uri="{FF2B5EF4-FFF2-40B4-BE49-F238E27FC236}">
                      <a16:creationId xmlns:a16="http://schemas.microsoft.com/office/drawing/2014/main" id="{03726AB2-90F1-8049-AD8B-3F78140962FD}"/>
                    </a:ext>
                  </a:extLst>
                </p:cNvPr>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41">
                <a:extLst>
                  <a:ext uri="{FF2B5EF4-FFF2-40B4-BE49-F238E27FC236}">
                    <a16:creationId xmlns:a16="http://schemas.microsoft.com/office/drawing/2014/main" id="{E8F57C64-ECB8-5EC7-551C-9440DF6D5B3E}"/>
                  </a:ext>
                </a:extLst>
              </p:cNvPr>
              <p:cNvGrpSpPr/>
              <p:nvPr/>
            </p:nvGrpSpPr>
            <p:grpSpPr>
              <a:xfrm>
                <a:off x="1381183" y="1655245"/>
                <a:ext cx="2014815" cy="1337192"/>
                <a:chOff x="752650" y="1170200"/>
                <a:chExt cx="3706430" cy="2459882"/>
              </a:xfrm>
            </p:grpSpPr>
            <p:sp>
              <p:nvSpPr>
                <p:cNvPr id="432" name="Google Shape;432;p41">
                  <a:extLst>
                    <a:ext uri="{FF2B5EF4-FFF2-40B4-BE49-F238E27FC236}">
                      <a16:creationId xmlns:a16="http://schemas.microsoft.com/office/drawing/2014/main" id="{07FF6DB8-0EC9-DB7D-B5AA-9F7C4E8BC388}"/>
                    </a:ext>
                  </a:extLst>
                </p:cNvPr>
                <p:cNvSpPr/>
                <p:nvPr/>
              </p:nvSpPr>
              <p:spPr>
                <a:xfrm>
                  <a:off x="752650" y="1170200"/>
                  <a:ext cx="3706430" cy="2459882"/>
                </a:xfrm>
                <a:custGeom>
                  <a:avLst/>
                  <a:gdLst/>
                  <a:ahLst/>
                  <a:cxnLst/>
                  <a:rect l="l" t="t" r="r" b="b"/>
                  <a:pathLst>
                    <a:path w="14507" h="9628" fill="none" extrusionOk="0">
                      <a:moveTo>
                        <a:pt x="11167" y="1875"/>
                      </a:moveTo>
                      <a:cubicBezTo>
                        <a:pt x="9261" y="0"/>
                        <a:pt x="7253" y="3595"/>
                        <a:pt x="7253" y="3595"/>
                      </a:cubicBezTo>
                      <a:cubicBezTo>
                        <a:pt x="7253" y="3595"/>
                        <a:pt x="5246" y="0"/>
                        <a:pt x="3338" y="1875"/>
                      </a:cubicBezTo>
                      <a:cubicBezTo>
                        <a:pt x="0" y="5149"/>
                        <a:pt x="7253" y="9628"/>
                        <a:pt x="7253" y="9628"/>
                      </a:cubicBezTo>
                      <a:cubicBezTo>
                        <a:pt x="7253" y="9628"/>
                        <a:pt x="14506" y="5149"/>
                        <a:pt x="11167" y="187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1">
                  <a:extLst>
                    <a:ext uri="{FF2B5EF4-FFF2-40B4-BE49-F238E27FC236}">
                      <a16:creationId xmlns:a16="http://schemas.microsoft.com/office/drawing/2014/main" id="{0AD7803E-CFFF-7E64-308A-58B7E150F628}"/>
                    </a:ext>
                  </a:extLst>
                </p:cNvPr>
                <p:cNvSpPr/>
                <p:nvPr/>
              </p:nvSpPr>
              <p:spPr>
                <a:xfrm>
                  <a:off x="2084275" y="2211585"/>
                  <a:ext cx="1042665" cy="1043431"/>
                </a:xfrm>
                <a:custGeom>
                  <a:avLst/>
                  <a:gdLst/>
                  <a:ahLst/>
                  <a:cxnLst/>
                  <a:rect l="l" t="t" r="r" b="b"/>
                  <a:pathLst>
                    <a:path w="4081" h="4084" extrusionOk="0">
                      <a:moveTo>
                        <a:pt x="1480" y="0"/>
                      </a:moveTo>
                      <a:lnTo>
                        <a:pt x="1480" y="1483"/>
                      </a:lnTo>
                      <a:lnTo>
                        <a:pt x="1" y="1483"/>
                      </a:lnTo>
                      <a:lnTo>
                        <a:pt x="1" y="2602"/>
                      </a:lnTo>
                      <a:lnTo>
                        <a:pt x="1480" y="2602"/>
                      </a:lnTo>
                      <a:lnTo>
                        <a:pt x="1480" y="4084"/>
                      </a:lnTo>
                      <a:lnTo>
                        <a:pt x="2602" y="4084"/>
                      </a:lnTo>
                      <a:lnTo>
                        <a:pt x="2602" y="2602"/>
                      </a:lnTo>
                      <a:lnTo>
                        <a:pt x="4081" y="2602"/>
                      </a:lnTo>
                      <a:lnTo>
                        <a:pt x="4081" y="1483"/>
                      </a:lnTo>
                      <a:lnTo>
                        <a:pt x="2602" y="1483"/>
                      </a:lnTo>
                      <a:lnTo>
                        <a:pt x="260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41">
                <a:extLst>
                  <a:ext uri="{FF2B5EF4-FFF2-40B4-BE49-F238E27FC236}">
                    <a16:creationId xmlns:a16="http://schemas.microsoft.com/office/drawing/2014/main" id="{8F3F990A-1196-A6D6-1DBA-0E90328D7BB4}"/>
                  </a:ext>
                </a:extLst>
              </p:cNvPr>
              <p:cNvGrpSpPr/>
              <p:nvPr/>
            </p:nvGrpSpPr>
            <p:grpSpPr>
              <a:xfrm rot="10800000">
                <a:off x="202" y="3260051"/>
                <a:ext cx="3630404" cy="1179339"/>
                <a:chOff x="5363575" y="1526000"/>
                <a:chExt cx="627750" cy="203925"/>
              </a:xfrm>
            </p:grpSpPr>
            <p:sp>
              <p:nvSpPr>
                <p:cNvPr id="435" name="Google Shape;435;p41">
                  <a:extLst>
                    <a:ext uri="{FF2B5EF4-FFF2-40B4-BE49-F238E27FC236}">
                      <a16:creationId xmlns:a16="http://schemas.microsoft.com/office/drawing/2014/main" id="{2C329A58-0400-B951-1F7D-CA8496A08DE3}"/>
                    </a:ext>
                  </a:extLst>
                </p:cNvPr>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1">
                  <a:extLst>
                    <a:ext uri="{FF2B5EF4-FFF2-40B4-BE49-F238E27FC236}">
                      <a16:creationId xmlns:a16="http://schemas.microsoft.com/office/drawing/2014/main" id="{28B48C61-C4B3-AA36-E7F4-F34E18D50165}"/>
                    </a:ext>
                  </a:extLst>
                </p:cNvPr>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1">
                  <a:extLst>
                    <a:ext uri="{FF2B5EF4-FFF2-40B4-BE49-F238E27FC236}">
                      <a16:creationId xmlns:a16="http://schemas.microsoft.com/office/drawing/2014/main" id="{7FF5E276-BCB1-FD76-D442-C2A0061DDAF7}"/>
                    </a:ext>
                  </a:extLst>
                </p:cNvPr>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1">
                  <a:extLst>
                    <a:ext uri="{FF2B5EF4-FFF2-40B4-BE49-F238E27FC236}">
                      <a16:creationId xmlns:a16="http://schemas.microsoft.com/office/drawing/2014/main" id="{CADF7D19-E1C0-4DEE-830A-08C7ADD6105E}"/>
                    </a:ext>
                  </a:extLst>
                </p:cNvPr>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1">
                  <a:extLst>
                    <a:ext uri="{FF2B5EF4-FFF2-40B4-BE49-F238E27FC236}">
                      <a16:creationId xmlns:a16="http://schemas.microsoft.com/office/drawing/2014/main" id="{8E3C5977-5F51-197D-55D2-3A4C138DA962}"/>
                    </a:ext>
                  </a:extLst>
                </p:cNvPr>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1">
                  <a:extLst>
                    <a:ext uri="{FF2B5EF4-FFF2-40B4-BE49-F238E27FC236}">
                      <a16:creationId xmlns:a16="http://schemas.microsoft.com/office/drawing/2014/main" id="{3447897F-EB60-5BB2-D4B9-267ECF5DE1BC}"/>
                    </a:ext>
                  </a:extLst>
                </p:cNvPr>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1">
                  <a:extLst>
                    <a:ext uri="{FF2B5EF4-FFF2-40B4-BE49-F238E27FC236}">
                      <a16:creationId xmlns:a16="http://schemas.microsoft.com/office/drawing/2014/main" id="{139EE5EB-179E-51CE-E027-02D3EF330FDC}"/>
                    </a:ext>
                  </a:extLst>
                </p:cNvPr>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1">
                  <a:extLst>
                    <a:ext uri="{FF2B5EF4-FFF2-40B4-BE49-F238E27FC236}">
                      <a16:creationId xmlns:a16="http://schemas.microsoft.com/office/drawing/2014/main" id="{9823B30F-D93E-6E85-834E-B325F247D8C3}"/>
                    </a:ext>
                  </a:extLst>
                </p:cNvPr>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1">
                  <a:extLst>
                    <a:ext uri="{FF2B5EF4-FFF2-40B4-BE49-F238E27FC236}">
                      <a16:creationId xmlns:a16="http://schemas.microsoft.com/office/drawing/2014/main" id="{20F0C0B8-DC76-B04C-3B35-2C158763B8BF}"/>
                    </a:ext>
                  </a:extLst>
                </p:cNvPr>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4" name="Google Shape;444;p41">
              <a:extLst>
                <a:ext uri="{FF2B5EF4-FFF2-40B4-BE49-F238E27FC236}">
                  <a16:creationId xmlns:a16="http://schemas.microsoft.com/office/drawing/2014/main" id="{45D78D75-35D7-1233-826E-6CED0AB936FB}"/>
                </a:ext>
              </a:extLst>
            </p:cNvPr>
            <p:cNvSpPr/>
            <p:nvPr/>
          </p:nvSpPr>
          <p:spPr>
            <a:xfrm>
              <a:off x="1422351" y="2691865"/>
              <a:ext cx="256494" cy="255807"/>
            </a:xfrm>
            <a:custGeom>
              <a:avLst/>
              <a:gdLst/>
              <a:ahLst/>
              <a:cxnLst/>
              <a:rect l="l" t="t" r="r" b="b"/>
              <a:pathLst>
                <a:path w="1134" h="1131" extrusionOk="0">
                  <a:moveTo>
                    <a:pt x="566" y="1"/>
                  </a:moveTo>
                  <a:cubicBezTo>
                    <a:pt x="490" y="275"/>
                    <a:pt x="277" y="490"/>
                    <a:pt x="0" y="566"/>
                  </a:cubicBezTo>
                  <a:cubicBezTo>
                    <a:pt x="277" y="642"/>
                    <a:pt x="490" y="857"/>
                    <a:pt x="566" y="1130"/>
                  </a:cubicBezTo>
                  <a:cubicBezTo>
                    <a:pt x="641" y="857"/>
                    <a:pt x="857" y="642"/>
                    <a:pt x="1134" y="566"/>
                  </a:cubicBezTo>
                  <a:cubicBezTo>
                    <a:pt x="857" y="490"/>
                    <a:pt x="641" y="275"/>
                    <a:pt x="56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1">
              <a:extLst>
                <a:ext uri="{FF2B5EF4-FFF2-40B4-BE49-F238E27FC236}">
                  <a16:creationId xmlns:a16="http://schemas.microsoft.com/office/drawing/2014/main" id="{FBD99795-F9BA-51D9-775B-E31CB185D224}"/>
                </a:ext>
              </a:extLst>
            </p:cNvPr>
            <p:cNvSpPr/>
            <p:nvPr/>
          </p:nvSpPr>
          <p:spPr>
            <a:xfrm>
              <a:off x="3232208" y="2084362"/>
              <a:ext cx="116711" cy="116708"/>
            </a:xfrm>
            <a:custGeom>
              <a:avLst/>
              <a:gdLst/>
              <a:ahLst/>
              <a:cxnLst/>
              <a:rect l="l" t="t" r="r" b="b"/>
              <a:pathLst>
                <a:path w="516" h="516" extrusionOk="0">
                  <a:moveTo>
                    <a:pt x="260" y="1"/>
                  </a:moveTo>
                  <a:cubicBezTo>
                    <a:pt x="223" y="127"/>
                    <a:pt x="127" y="223"/>
                    <a:pt x="0" y="260"/>
                  </a:cubicBezTo>
                  <a:cubicBezTo>
                    <a:pt x="127" y="292"/>
                    <a:pt x="223" y="389"/>
                    <a:pt x="260" y="515"/>
                  </a:cubicBezTo>
                  <a:cubicBezTo>
                    <a:pt x="291" y="389"/>
                    <a:pt x="389" y="292"/>
                    <a:pt x="515" y="260"/>
                  </a:cubicBezTo>
                  <a:cubicBezTo>
                    <a:pt x="389" y="223"/>
                    <a:pt x="291" y="127"/>
                    <a:pt x="2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41">
            <a:extLst>
              <a:ext uri="{FF2B5EF4-FFF2-40B4-BE49-F238E27FC236}">
                <a16:creationId xmlns:a16="http://schemas.microsoft.com/office/drawing/2014/main" id="{EEE85BF4-7CBC-E90D-0B7A-045572E98426}"/>
              </a:ext>
            </a:extLst>
          </p:cNvPr>
          <p:cNvSpPr/>
          <p:nvPr/>
        </p:nvSpPr>
        <p:spPr>
          <a:xfrm>
            <a:off x="7725675" y="3921629"/>
            <a:ext cx="3922582" cy="3368683"/>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4840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grpSp>
        <p:nvGrpSpPr>
          <p:cNvPr id="836" name="Google Shape;836;p59"/>
          <p:cNvGrpSpPr/>
          <p:nvPr/>
        </p:nvGrpSpPr>
        <p:grpSpPr>
          <a:xfrm>
            <a:off x="1" y="0"/>
            <a:ext cx="2310974" cy="2647938"/>
            <a:chOff x="1" y="0"/>
            <a:chExt cx="2310974" cy="2647938"/>
          </a:xfrm>
        </p:grpSpPr>
        <p:sp>
          <p:nvSpPr>
            <p:cNvPr id="837" name="Google Shape;837;p59"/>
            <p:cNvSpPr/>
            <p:nvPr/>
          </p:nvSpPr>
          <p:spPr>
            <a:xfrm>
              <a:off x="1" y="0"/>
              <a:ext cx="2134248" cy="2647938"/>
            </a:xfrm>
            <a:custGeom>
              <a:avLst/>
              <a:gdLst/>
              <a:ahLst/>
              <a:cxnLst/>
              <a:rect l="l" t="t" r="r" b="b"/>
              <a:pathLst>
                <a:path w="20742" h="25735" extrusionOk="0">
                  <a:moveTo>
                    <a:pt x="0" y="1"/>
                  </a:moveTo>
                  <a:lnTo>
                    <a:pt x="0" y="25735"/>
                  </a:lnTo>
                  <a:cubicBezTo>
                    <a:pt x="1403" y="25595"/>
                    <a:pt x="2789" y="25253"/>
                    <a:pt x="4116" y="24760"/>
                  </a:cubicBezTo>
                  <a:cubicBezTo>
                    <a:pt x="6092" y="24026"/>
                    <a:pt x="7952" y="22940"/>
                    <a:pt x="9560" y="21576"/>
                  </a:cubicBezTo>
                  <a:cubicBezTo>
                    <a:pt x="11067" y="20295"/>
                    <a:pt x="12377" y="18762"/>
                    <a:pt x="13297" y="17007"/>
                  </a:cubicBezTo>
                  <a:cubicBezTo>
                    <a:pt x="13712" y="16222"/>
                    <a:pt x="14082" y="15337"/>
                    <a:pt x="14139" y="14463"/>
                  </a:cubicBezTo>
                  <a:cubicBezTo>
                    <a:pt x="14197" y="13653"/>
                    <a:pt x="13956" y="12888"/>
                    <a:pt x="13229" y="12434"/>
                  </a:cubicBezTo>
                  <a:cubicBezTo>
                    <a:pt x="12510" y="11984"/>
                    <a:pt x="11546" y="11952"/>
                    <a:pt x="10711" y="11815"/>
                  </a:cubicBezTo>
                  <a:cubicBezTo>
                    <a:pt x="9042" y="11549"/>
                    <a:pt x="7110" y="10186"/>
                    <a:pt x="10851" y="8937"/>
                  </a:cubicBezTo>
                  <a:cubicBezTo>
                    <a:pt x="11208" y="8818"/>
                    <a:pt x="11578" y="8736"/>
                    <a:pt x="11927" y="8588"/>
                  </a:cubicBezTo>
                  <a:cubicBezTo>
                    <a:pt x="12374" y="8401"/>
                    <a:pt x="12819" y="8214"/>
                    <a:pt x="13262" y="8019"/>
                  </a:cubicBezTo>
                  <a:cubicBezTo>
                    <a:pt x="14924" y="7297"/>
                    <a:pt x="16575" y="6440"/>
                    <a:pt x="17907" y="5228"/>
                  </a:cubicBezTo>
                  <a:cubicBezTo>
                    <a:pt x="18893" y="4325"/>
                    <a:pt x="19716" y="3224"/>
                    <a:pt x="20234" y="2005"/>
                  </a:cubicBezTo>
                  <a:cubicBezTo>
                    <a:pt x="20349" y="1727"/>
                    <a:pt x="20461" y="1407"/>
                    <a:pt x="20547" y="1101"/>
                  </a:cubicBezTo>
                  <a:cubicBezTo>
                    <a:pt x="20623" y="817"/>
                    <a:pt x="20695" y="469"/>
                    <a:pt x="20723" y="223"/>
                  </a:cubicBezTo>
                  <a:cubicBezTo>
                    <a:pt x="20731" y="148"/>
                    <a:pt x="20738" y="76"/>
                    <a:pt x="207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9"/>
            <p:cNvSpPr/>
            <p:nvPr/>
          </p:nvSpPr>
          <p:spPr>
            <a:xfrm>
              <a:off x="1915275" y="143800"/>
              <a:ext cx="395700" cy="395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9" name="Google Shape;839;p59"/>
          <p:cNvSpPr txBox="1">
            <a:spLocks noGrp="1"/>
          </p:cNvSpPr>
          <p:nvPr>
            <p:ph type="title"/>
          </p:nvPr>
        </p:nvSpPr>
        <p:spPr>
          <a:xfrm>
            <a:off x="5680075" y="1326251"/>
            <a:ext cx="2750700" cy="1100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Computer mockup</a:t>
            </a:r>
            <a:endParaRPr/>
          </a:p>
        </p:txBody>
      </p:sp>
      <p:sp>
        <p:nvSpPr>
          <p:cNvPr id="840" name="Google Shape;840;p59"/>
          <p:cNvSpPr txBox="1">
            <a:spLocks noGrp="1"/>
          </p:cNvSpPr>
          <p:nvPr>
            <p:ph type="subTitle" idx="1"/>
          </p:nvPr>
        </p:nvSpPr>
        <p:spPr>
          <a:xfrm>
            <a:off x="5680075" y="2330344"/>
            <a:ext cx="2750700" cy="1544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You can replace the image on the screen with your own work. Just right-click on it and select “Replace image”</a:t>
            </a:r>
            <a:endParaRPr/>
          </a:p>
        </p:txBody>
      </p:sp>
      <p:grpSp>
        <p:nvGrpSpPr>
          <p:cNvPr id="841" name="Google Shape;841;p59"/>
          <p:cNvGrpSpPr/>
          <p:nvPr/>
        </p:nvGrpSpPr>
        <p:grpSpPr>
          <a:xfrm>
            <a:off x="713232" y="1009950"/>
            <a:ext cx="4042875" cy="3123529"/>
            <a:chOff x="871650" y="964725"/>
            <a:chExt cx="3882900" cy="3123529"/>
          </a:xfrm>
        </p:grpSpPr>
        <p:sp>
          <p:nvSpPr>
            <p:cNvPr id="842" name="Google Shape;842;p59"/>
            <p:cNvSpPr/>
            <p:nvPr/>
          </p:nvSpPr>
          <p:spPr>
            <a:xfrm>
              <a:off x="871650" y="964725"/>
              <a:ext cx="3882900" cy="24372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9"/>
            <p:cNvSpPr/>
            <p:nvPr/>
          </p:nvSpPr>
          <p:spPr>
            <a:xfrm>
              <a:off x="2640276" y="3401925"/>
              <a:ext cx="345300" cy="5748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9"/>
            <p:cNvSpPr/>
            <p:nvPr/>
          </p:nvSpPr>
          <p:spPr>
            <a:xfrm>
              <a:off x="1866425" y="3976654"/>
              <a:ext cx="1893300" cy="1116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59"/>
          <p:cNvGrpSpPr/>
          <p:nvPr/>
        </p:nvGrpSpPr>
        <p:grpSpPr>
          <a:xfrm rot="5803427" flipH="1">
            <a:off x="-63854" y="3650376"/>
            <a:ext cx="1454404" cy="1280474"/>
            <a:chOff x="5917100" y="2092158"/>
            <a:chExt cx="1102175" cy="970367"/>
          </a:xfrm>
        </p:grpSpPr>
        <p:sp>
          <p:nvSpPr>
            <p:cNvPr id="846" name="Google Shape;846;p59"/>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9"/>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9"/>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9"/>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9"/>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9"/>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59"/>
          <p:cNvGrpSpPr/>
          <p:nvPr/>
        </p:nvGrpSpPr>
        <p:grpSpPr>
          <a:xfrm>
            <a:off x="2973208" y="627071"/>
            <a:ext cx="1599187" cy="3247384"/>
            <a:chOff x="5725858" y="1425800"/>
            <a:chExt cx="1599187" cy="3247384"/>
          </a:xfrm>
        </p:grpSpPr>
        <p:sp>
          <p:nvSpPr>
            <p:cNvPr id="853" name="Google Shape;853;p59"/>
            <p:cNvSpPr/>
            <p:nvPr/>
          </p:nvSpPr>
          <p:spPr>
            <a:xfrm>
              <a:off x="7068551" y="4417377"/>
              <a:ext cx="256494" cy="255807"/>
            </a:xfrm>
            <a:custGeom>
              <a:avLst/>
              <a:gdLst/>
              <a:ahLst/>
              <a:cxnLst/>
              <a:rect l="l" t="t" r="r" b="b"/>
              <a:pathLst>
                <a:path w="1134" h="1131" extrusionOk="0">
                  <a:moveTo>
                    <a:pt x="566" y="1"/>
                  </a:moveTo>
                  <a:cubicBezTo>
                    <a:pt x="490" y="275"/>
                    <a:pt x="277" y="490"/>
                    <a:pt x="0" y="566"/>
                  </a:cubicBezTo>
                  <a:cubicBezTo>
                    <a:pt x="277" y="642"/>
                    <a:pt x="490" y="857"/>
                    <a:pt x="566" y="1130"/>
                  </a:cubicBezTo>
                  <a:cubicBezTo>
                    <a:pt x="641" y="857"/>
                    <a:pt x="857" y="642"/>
                    <a:pt x="1134" y="566"/>
                  </a:cubicBezTo>
                  <a:cubicBezTo>
                    <a:pt x="857" y="490"/>
                    <a:pt x="641" y="275"/>
                    <a:pt x="56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9"/>
            <p:cNvSpPr/>
            <p:nvPr/>
          </p:nvSpPr>
          <p:spPr>
            <a:xfrm>
              <a:off x="5725858" y="1425800"/>
              <a:ext cx="116711" cy="116708"/>
            </a:xfrm>
            <a:custGeom>
              <a:avLst/>
              <a:gdLst/>
              <a:ahLst/>
              <a:cxnLst/>
              <a:rect l="l" t="t" r="r" b="b"/>
              <a:pathLst>
                <a:path w="516" h="516" extrusionOk="0">
                  <a:moveTo>
                    <a:pt x="260" y="1"/>
                  </a:moveTo>
                  <a:cubicBezTo>
                    <a:pt x="223" y="127"/>
                    <a:pt x="127" y="223"/>
                    <a:pt x="0" y="260"/>
                  </a:cubicBezTo>
                  <a:cubicBezTo>
                    <a:pt x="127" y="292"/>
                    <a:pt x="223" y="389"/>
                    <a:pt x="260" y="515"/>
                  </a:cubicBezTo>
                  <a:cubicBezTo>
                    <a:pt x="291" y="389"/>
                    <a:pt x="389" y="292"/>
                    <a:pt x="515" y="260"/>
                  </a:cubicBezTo>
                  <a:cubicBezTo>
                    <a:pt x="389" y="223"/>
                    <a:pt x="291" y="127"/>
                    <a:pt x="2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55" name="Google Shape;855;p59"/>
          <p:cNvPicPr preferRelativeResize="0"/>
          <p:nvPr/>
        </p:nvPicPr>
        <p:blipFill>
          <a:blip r:embed="rId3">
            <a:alphaModFix/>
          </a:blip>
          <a:stretch>
            <a:fillRect/>
          </a:stretch>
        </p:blipFill>
        <p:spPr>
          <a:xfrm>
            <a:off x="968263" y="1257163"/>
            <a:ext cx="3532800" cy="1987200"/>
          </a:xfrm>
          <a:prstGeom prst="roundRect">
            <a:avLst>
              <a:gd name="adj" fmla="val 16667"/>
            </a:avLst>
          </a:prstGeom>
          <a:noFill/>
          <a:ln w="9525" cap="flat" cmpd="sng">
            <a:solidFill>
              <a:schemeClr val="dk1"/>
            </a:solidFill>
            <a:prstDash val="solid"/>
            <a:round/>
            <a:headEnd type="none" w="sm" len="sm"/>
            <a:tailEnd type="none" w="sm" len="s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5">
          <a:extLst>
            <a:ext uri="{FF2B5EF4-FFF2-40B4-BE49-F238E27FC236}">
              <a16:creationId xmlns:a16="http://schemas.microsoft.com/office/drawing/2014/main" id="{13A4F3CD-3BF7-E97B-5B45-D7C7868DC09C}"/>
            </a:ext>
          </a:extLst>
        </p:cNvPr>
        <p:cNvGrpSpPr/>
        <p:nvPr/>
      </p:nvGrpSpPr>
      <p:grpSpPr>
        <a:xfrm>
          <a:off x="0" y="0"/>
          <a:ext cx="0" cy="0"/>
          <a:chOff x="0" y="0"/>
          <a:chExt cx="0" cy="0"/>
        </a:xfrm>
      </p:grpSpPr>
      <p:sp>
        <p:nvSpPr>
          <p:cNvPr id="406" name="Google Shape;406;p41">
            <a:extLst>
              <a:ext uri="{FF2B5EF4-FFF2-40B4-BE49-F238E27FC236}">
                <a16:creationId xmlns:a16="http://schemas.microsoft.com/office/drawing/2014/main" id="{C5054CC9-D9B5-C22D-971B-CEEF8CE5BFB7}"/>
              </a:ext>
            </a:extLst>
          </p:cNvPr>
          <p:cNvSpPr txBox="1">
            <a:spLocks noGrp="1"/>
          </p:cNvSpPr>
          <p:nvPr>
            <p:ph type="title"/>
          </p:nvPr>
        </p:nvSpPr>
        <p:spPr>
          <a:xfrm>
            <a:off x="4233430" y="1525608"/>
            <a:ext cx="4609500" cy="156656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Future Work</a:t>
            </a:r>
            <a:endParaRPr dirty="0"/>
          </a:p>
        </p:txBody>
      </p:sp>
      <p:sp>
        <p:nvSpPr>
          <p:cNvPr id="407" name="Google Shape;407;p41">
            <a:extLst>
              <a:ext uri="{FF2B5EF4-FFF2-40B4-BE49-F238E27FC236}">
                <a16:creationId xmlns:a16="http://schemas.microsoft.com/office/drawing/2014/main" id="{52FD0570-9BC7-BA19-1FC0-28BA5A30D37D}"/>
              </a:ext>
            </a:extLst>
          </p:cNvPr>
          <p:cNvSpPr txBox="1">
            <a:spLocks noGrp="1"/>
          </p:cNvSpPr>
          <p:nvPr>
            <p:ph type="title" idx="2"/>
          </p:nvPr>
        </p:nvSpPr>
        <p:spPr>
          <a:xfrm>
            <a:off x="7276975" y="1482534"/>
            <a:ext cx="1153800"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11</a:t>
            </a:r>
            <a:endParaRPr dirty="0"/>
          </a:p>
        </p:txBody>
      </p:sp>
      <p:sp>
        <p:nvSpPr>
          <p:cNvPr id="409" name="Google Shape;409;p41">
            <a:extLst>
              <a:ext uri="{FF2B5EF4-FFF2-40B4-BE49-F238E27FC236}">
                <a16:creationId xmlns:a16="http://schemas.microsoft.com/office/drawing/2014/main" id="{D9CC7932-A191-10BA-C920-27A571D8E10F}"/>
              </a:ext>
            </a:extLst>
          </p:cNvPr>
          <p:cNvSpPr/>
          <p:nvPr/>
        </p:nvSpPr>
        <p:spPr>
          <a:xfrm>
            <a:off x="0" y="7"/>
            <a:ext cx="3554222" cy="1170202"/>
          </a:xfrm>
          <a:custGeom>
            <a:avLst/>
            <a:gdLst/>
            <a:ahLst/>
            <a:cxnLst/>
            <a:rect l="l" t="t" r="r" b="b"/>
            <a:pathLst>
              <a:path w="8887" h="2926" extrusionOk="0">
                <a:moveTo>
                  <a:pt x="0" y="0"/>
                </a:moveTo>
                <a:cubicBezTo>
                  <a:pt x="136" y="716"/>
                  <a:pt x="370" y="1447"/>
                  <a:pt x="838" y="2018"/>
                </a:cubicBezTo>
                <a:cubicBezTo>
                  <a:pt x="1086" y="2324"/>
                  <a:pt x="1396" y="2569"/>
                  <a:pt x="1755" y="2734"/>
                </a:cubicBezTo>
                <a:cubicBezTo>
                  <a:pt x="1946" y="2825"/>
                  <a:pt x="2155" y="2896"/>
                  <a:pt x="2368" y="2918"/>
                </a:cubicBezTo>
                <a:cubicBezTo>
                  <a:pt x="2416" y="2923"/>
                  <a:pt x="2465" y="2925"/>
                  <a:pt x="2513" y="2925"/>
                </a:cubicBezTo>
                <a:cubicBezTo>
                  <a:pt x="2679" y="2925"/>
                  <a:pt x="2843" y="2898"/>
                  <a:pt x="3004" y="2853"/>
                </a:cubicBezTo>
                <a:cubicBezTo>
                  <a:pt x="3436" y="2731"/>
                  <a:pt x="3828" y="2493"/>
                  <a:pt x="4231" y="2307"/>
                </a:cubicBezTo>
                <a:cubicBezTo>
                  <a:pt x="4440" y="2209"/>
                  <a:pt x="4656" y="2119"/>
                  <a:pt x="4879" y="2062"/>
                </a:cubicBezTo>
                <a:cubicBezTo>
                  <a:pt x="5066" y="2015"/>
                  <a:pt x="5261" y="1998"/>
                  <a:pt x="5456" y="1998"/>
                </a:cubicBezTo>
                <a:cubicBezTo>
                  <a:pt x="5530" y="1998"/>
                  <a:pt x="5604" y="2001"/>
                  <a:pt x="5677" y="2005"/>
                </a:cubicBezTo>
                <a:cubicBezTo>
                  <a:pt x="6047" y="2029"/>
                  <a:pt x="6423" y="2101"/>
                  <a:pt x="6794" y="2101"/>
                </a:cubicBezTo>
                <a:cubicBezTo>
                  <a:pt x="6950" y="2101"/>
                  <a:pt x="7106" y="2089"/>
                  <a:pt x="7260" y="2055"/>
                </a:cubicBezTo>
                <a:cubicBezTo>
                  <a:pt x="7667" y="1968"/>
                  <a:pt x="8020" y="1727"/>
                  <a:pt x="8296" y="1417"/>
                </a:cubicBezTo>
                <a:cubicBezTo>
                  <a:pt x="8638" y="1037"/>
                  <a:pt x="8887" y="507"/>
                  <a:pt x="8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41">
            <a:extLst>
              <a:ext uri="{FF2B5EF4-FFF2-40B4-BE49-F238E27FC236}">
                <a16:creationId xmlns:a16="http://schemas.microsoft.com/office/drawing/2014/main" id="{D9AFF5A2-7992-F3A7-09F3-4A5250B6A97C}"/>
              </a:ext>
            </a:extLst>
          </p:cNvPr>
          <p:cNvGrpSpPr/>
          <p:nvPr/>
        </p:nvGrpSpPr>
        <p:grpSpPr>
          <a:xfrm>
            <a:off x="-744650" y="2761818"/>
            <a:ext cx="3494036" cy="2755173"/>
            <a:chOff x="-744650" y="2761818"/>
            <a:chExt cx="3494036" cy="2755173"/>
          </a:xfrm>
        </p:grpSpPr>
        <p:sp>
          <p:nvSpPr>
            <p:cNvPr id="411" name="Google Shape;411;p41">
              <a:extLst>
                <a:ext uri="{FF2B5EF4-FFF2-40B4-BE49-F238E27FC236}">
                  <a16:creationId xmlns:a16="http://schemas.microsoft.com/office/drawing/2014/main" id="{B8D565E9-948B-6686-3AD8-1F53204F8A67}"/>
                </a:ext>
              </a:extLst>
            </p:cNvPr>
            <p:cNvSpPr/>
            <p:nvPr/>
          </p:nvSpPr>
          <p:spPr>
            <a:xfrm>
              <a:off x="-744650" y="3216075"/>
              <a:ext cx="3494036" cy="2300917"/>
            </a:xfrm>
            <a:custGeom>
              <a:avLst/>
              <a:gdLst/>
              <a:ahLst/>
              <a:cxnLst/>
              <a:rect l="l" t="t" r="r" b="b"/>
              <a:pathLst>
                <a:path w="11187" h="7367" extrusionOk="0">
                  <a:moveTo>
                    <a:pt x="4164" y="0"/>
                  </a:moveTo>
                  <a:cubicBezTo>
                    <a:pt x="3316" y="0"/>
                    <a:pt x="2256" y="570"/>
                    <a:pt x="1303" y="2750"/>
                  </a:cubicBezTo>
                  <a:cubicBezTo>
                    <a:pt x="1" y="5722"/>
                    <a:pt x="2244" y="7366"/>
                    <a:pt x="4825" y="7366"/>
                  </a:cubicBezTo>
                  <a:cubicBezTo>
                    <a:pt x="6207" y="7366"/>
                    <a:pt x="7687" y="6894"/>
                    <a:pt x="8769" y="5901"/>
                  </a:cubicBezTo>
                  <a:cubicBezTo>
                    <a:pt x="11186" y="3678"/>
                    <a:pt x="8009" y="1750"/>
                    <a:pt x="6491" y="1005"/>
                  </a:cubicBezTo>
                  <a:cubicBezTo>
                    <a:pt x="6099" y="814"/>
                    <a:pt x="5721" y="595"/>
                    <a:pt x="5350" y="364"/>
                  </a:cubicBezTo>
                  <a:cubicBezTo>
                    <a:pt x="5064" y="186"/>
                    <a:pt x="4649" y="0"/>
                    <a:pt x="4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 name="Google Shape;412;p41">
              <a:extLst>
                <a:ext uri="{FF2B5EF4-FFF2-40B4-BE49-F238E27FC236}">
                  <a16:creationId xmlns:a16="http://schemas.microsoft.com/office/drawing/2014/main" id="{0CCF2846-F06C-0F9A-069B-5FAB52077E00}"/>
                </a:ext>
              </a:extLst>
            </p:cNvPr>
            <p:cNvGrpSpPr/>
            <p:nvPr/>
          </p:nvGrpSpPr>
          <p:grpSpPr>
            <a:xfrm>
              <a:off x="-427450" y="2761818"/>
              <a:ext cx="1454320" cy="1280400"/>
              <a:chOff x="5917100" y="2092158"/>
              <a:chExt cx="1102175" cy="970367"/>
            </a:xfrm>
          </p:grpSpPr>
          <p:sp>
            <p:nvSpPr>
              <p:cNvPr id="413" name="Google Shape;413;p41">
                <a:extLst>
                  <a:ext uri="{FF2B5EF4-FFF2-40B4-BE49-F238E27FC236}">
                    <a16:creationId xmlns:a16="http://schemas.microsoft.com/office/drawing/2014/main" id="{BFD55CCB-6FD1-7B36-503C-398206CC4671}"/>
                  </a:ext>
                </a:extLst>
              </p:cNvPr>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1">
                <a:extLst>
                  <a:ext uri="{FF2B5EF4-FFF2-40B4-BE49-F238E27FC236}">
                    <a16:creationId xmlns:a16="http://schemas.microsoft.com/office/drawing/2014/main" id="{13733830-DED3-06D6-0AD5-DAC91F84AD21}"/>
                  </a:ext>
                </a:extLst>
              </p:cNvPr>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1">
                <a:extLst>
                  <a:ext uri="{FF2B5EF4-FFF2-40B4-BE49-F238E27FC236}">
                    <a16:creationId xmlns:a16="http://schemas.microsoft.com/office/drawing/2014/main" id="{B926C412-E16B-941F-97A7-511AC622BF35}"/>
                  </a:ext>
                </a:extLst>
              </p:cNvPr>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1">
                <a:extLst>
                  <a:ext uri="{FF2B5EF4-FFF2-40B4-BE49-F238E27FC236}">
                    <a16:creationId xmlns:a16="http://schemas.microsoft.com/office/drawing/2014/main" id="{6C653EBF-0511-BCF8-F098-108D6D222917}"/>
                  </a:ext>
                </a:extLst>
              </p:cNvPr>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1">
                <a:extLst>
                  <a:ext uri="{FF2B5EF4-FFF2-40B4-BE49-F238E27FC236}">
                    <a16:creationId xmlns:a16="http://schemas.microsoft.com/office/drawing/2014/main" id="{4F72B8D0-3973-24C4-AD80-8E6F834EA84C}"/>
                  </a:ext>
                </a:extLst>
              </p:cNvPr>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a:extLst>
                  <a:ext uri="{FF2B5EF4-FFF2-40B4-BE49-F238E27FC236}">
                    <a16:creationId xmlns:a16="http://schemas.microsoft.com/office/drawing/2014/main" id="{4E81E398-3712-116D-34E7-53560ED75E1C}"/>
                  </a:ext>
                </a:extLst>
              </p:cNvPr>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9" name="Google Shape;419;p41">
            <a:extLst>
              <a:ext uri="{FF2B5EF4-FFF2-40B4-BE49-F238E27FC236}">
                <a16:creationId xmlns:a16="http://schemas.microsoft.com/office/drawing/2014/main" id="{A18671D2-5B17-3107-29A8-8BD83211B105}"/>
              </a:ext>
            </a:extLst>
          </p:cNvPr>
          <p:cNvGrpSpPr/>
          <p:nvPr/>
        </p:nvGrpSpPr>
        <p:grpSpPr>
          <a:xfrm>
            <a:off x="202" y="459777"/>
            <a:ext cx="3630404" cy="3979613"/>
            <a:chOff x="202" y="459777"/>
            <a:chExt cx="3630404" cy="3979613"/>
          </a:xfrm>
        </p:grpSpPr>
        <p:grpSp>
          <p:nvGrpSpPr>
            <p:cNvPr id="420" name="Google Shape;420;p41">
              <a:extLst>
                <a:ext uri="{FF2B5EF4-FFF2-40B4-BE49-F238E27FC236}">
                  <a16:creationId xmlns:a16="http://schemas.microsoft.com/office/drawing/2014/main" id="{4B4CB98F-74D2-A1A4-E954-903ACB6E7E3A}"/>
                </a:ext>
              </a:extLst>
            </p:cNvPr>
            <p:cNvGrpSpPr/>
            <p:nvPr/>
          </p:nvGrpSpPr>
          <p:grpSpPr>
            <a:xfrm>
              <a:off x="202" y="459777"/>
              <a:ext cx="3630404" cy="3979613"/>
              <a:chOff x="202" y="459777"/>
              <a:chExt cx="3630404" cy="3979613"/>
            </a:xfrm>
          </p:grpSpPr>
          <p:grpSp>
            <p:nvGrpSpPr>
              <p:cNvPr id="421" name="Google Shape;421;p41">
                <a:extLst>
                  <a:ext uri="{FF2B5EF4-FFF2-40B4-BE49-F238E27FC236}">
                    <a16:creationId xmlns:a16="http://schemas.microsoft.com/office/drawing/2014/main" id="{354B62C0-3E9D-45CE-056C-FE0C83BB20EF}"/>
                  </a:ext>
                </a:extLst>
              </p:cNvPr>
              <p:cNvGrpSpPr/>
              <p:nvPr/>
            </p:nvGrpSpPr>
            <p:grpSpPr>
              <a:xfrm flipH="1">
                <a:off x="202" y="459777"/>
                <a:ext cx="3630404" cy="1179339"/>
                <a:chOff x="5363575" y="1526000"/>
                <a:chExt cx="627750" cy="203925"/>
              </a:xfrm>
            </p:grpSpPr>
            <p:sp>
              <p:nvSpPr>
                <p:cNvPr id="422" name="Google Shape;422;p41">
                  <a:extLst>
                    <a:ext uri="{FF2B5EF4-FFF2-40B4-BE49-F238E27FC236}">
                      <a16:creationId xmlns:a16="http://schemas.microsoft.com/office/drawing/2014/main" id="{3E5B3376-96F9-46CF-7E1B-177CF60813F0}"/>
                    </a:ext>
                  </a:extLst>
                </p:cNvPr>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1">
                  <a:extLst>
                    <a:ext uri="{FF2B5EF4-FFF2-40B4-BE49-F238E27FC236}">
                      <a16:creationId xmlns:a16="http://schemas.microsoft.com/office/drawing/2014/main" id="{D6FEE2D8-93CD-AA8B-C268-F6EF012C512A}"/>
                    </a:ext>
                  </a:extLst>
                </p:cNvPr>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1">
                  <a:extLst>
                    <a:ext uri="{FF2B5EF4-FFF2-40B4-BE49-F238E27FC236}">
                      <a16:creationId xmlns:a16="http://schemas.microsoft.com/office/drawing/2014/main" id="{675F6DAD-9051-E059-21CF-97BB45E3FB6F}"/>
                    </a:ext>
                  </a:extLst>
                </p:cNvPr>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1">
                  <a:extLst>
                    <a:ext uri="{FF2B5EF4-FFF2-40B4-BE49-F238E27FC236}">
                      <a16:creationId xmlns:a16="http://schemas.microsoft.com/office/drawing/2014/main" id="{F0079F60-1A23-8BBD-94EA-1776DF993A1C}"/>
                    </a:ext>
                  </a:extLst>
                </p:cNvPr>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1">
                  <a:extLst>
                    <a:ext uri="{FF2B5EF4-FFF2-40B4-BE49-F238E27FC236}">
                      <a16:creationId xmlns:a16="http://schemas.microsoft.com/office/drawing/2014/main" id="{2E338A80-F205-E4DB-EAE5-E8189B5002C6}"/>
                    </a:ext>
                  </a:extLst>
                </p:cNvPr>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1">
                  <a:extLst>
                    <a:ext uri="{FF2B5EF4-FFF2-40B4-BE49-F238E27FC236}">
                      <a16:creationId xmlns:a16="http://schemas.microsoft.com/office/drawing/2014/main" id="{0E3924B9-B474-27CF-18E6-E8879B281860}"/>
                    </a:ext>
                  </a:extLst>
                </p:cNvPr>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1">
                  <a:extLst>
                    <a:ext uri="{FF2B5EF4-FFF2-40B4-BE49-F238E27FC236}">
                      <a16:creationId xmlns:a16="http://schemas.microsoft.com/office/drawing/2014/main" id="{AE25270F-2064-9F3B-FF24-01499BC6ABAF}"/>
                    </a:ext>
                  </a:extLst>
                </p:cNvPr>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1">
                  <a:extLst>
                    <a:ext uri="{FF2B5EF4-FFF2-40B4-BE49-F238E27FC236}">
                      <a16:creationId xmlns:a16="http://schemas.microsoft.com/office/drawing/2014/main" id="{FA20882C-99BE-D4A6-55A0-5AFCBBB35698}"/>
                    </a:ext>
                  </a:extLst>
                </p:cNvPr>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1">
                  <a:extLst>
                    <a:ext uri="{FF2B5EF4-FFF2-40B4-BE49-F238E27FC236}">
                      <a16:creationId xmlns:a16="http://schemas.microsoft.com/office/drawing/2014/main" id="{E6AE5729-4D73-7685-3317-0DB6CE579D20}"/>
                    </a:ext>
                  </a:extLst>
                </p:cNvPr>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41">
                <a:extLst>
                  <a:ext uri="{FF2B5EF4-FFF2-40B4-BE49-F238E27FC236}">
                    <a16:creationId xmlns:a16="http://schemas.microsoft.com/office/drawing/2014/main" id="{2CDBDC5E-4E35-8944-9D7E-F43A62704DC2}"/>
                  </a:ext>
                </a:extLst>
              </p:cNvPr>
              <p:cNvGrpSpPr/>
              <p:nvPr/>
            </p:nvGrpSpPr>
            <p:grpSpPr>
              <a:xfrm>
                <a:off x="1381183" y="1655245"/>
                <a:ext cx="2014815" cy="1337192"/>
                <a:chOff x="752650" y="1170200"/>
                <a:chExt cx="3706430" cy="2459882"/>
              </a:xfrm>
            </p:grpSpPr>
            <p:sp>
              <p:nvSpPr>
                <p:cNvPr id="432" name="Google Shape;432;p41">
                  <a:extLst>
                    <a:ext uri="{FF2B5EF4-FFF2-40B4-BE49-F238E27FC236}">
                      <a16:creationId xmlns:a16="http://schemas.microsoft.com/office/drawing/2014/main" id="{DB34A1B7-28C0-71EA-44DA-5929B8CF487B}"/>
                    </a:ext>
                  </a:extLst>
                </p:cNvPr>
                <p:cNvSpPr/>
                <p:nvPr/>
              </p:nvSpPr>
              <p:spPr>
                <a:xfrm>
                  <a:off x="752650" y="1170200"/>
                  <a:ext cx="3706430" cy="2459882"/>
                </a:xfrm>
                <a:custGeom>
                  <a:avLst/>
                  <a:gdLst/>
                  <a:ahLst/>
                  <a:cxnLst/>
                  <a:rect l="l" t="t" r="r" b="b"/>
                  <a:pathLst>
                    <a:path w="14507" h="9628" fill="none" extrusionOk="0">
                      <a:moveTo>
                        <a:pt x="11167" y="1875"/>
                      </a:moveTo>
                      <a:cubicBezTo>
                        <a:pt x="9261" y="0"/>
                        <a:pt x="7253" y="3595"/>
                        <a:pt x="7253" y="3595"/>
                      </a:cubicBezTo>
                      <a:cubicBezTo>
                        <a:pt x="7253" y="3595"/>
                        <a:pt x="5246" y="0"/>
                        <a:pt x="3338" y="1875"/>
                      </a:cubicBezTo>
                      <a:cubicBezTo>
                        <a:pt x="0" y="5149"/>
                        <a:pt x="7253" y="9628"/>
                        <a:pt x="7253" y="9628"/>
                      </a:cubicBezTo>
                      <a:cubicBezTo>
                        <a:pt x="7253" y="9628"/>
                        <a:pt x="14506" y="5149"/>
                        <a:pt x="11167" y="187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1">
                  <a:extLst>
                    <a:ext uri="{FF2B5EF4-FFF2-40B4-BE49-F238E27FC236}">
                      <a16:creationId xmlns:a16="http://schemas.microsoft.com/office/drawing/2014/main" id="{DED89459-70F7-DD9D-518B-63BFDFAD7679}"/>
                    </a:ext>
                  </a:extLst>
                </p:cNvPr>
                <p:cNvSpPr/>
                <p:nvPr/>
              </p:nvSpPr>
              <p:spPr>
                <a:xfrm>
                  <a:off x="2084275" y="2211585"/>
                  <a:ext cx="1042665" cy="1043431"/>
                </a:xfrm>
                <a:custGeom>
                  <a:avLst/>
                  <a:gdLst/>
                  <a:ahLst/>
                  <a:cxnLst/>
                  <a:rect l="l" t="t" r="r" b="b"/>
                  <a:pathLst>
                    <a:path w="4081" h="4084" extrusionOk="0">
                      <a:moveTo>
                        <a:pt x="1480" y="0"/>
                      </a:moveTo>
                      <a:lnTo>
                        <a:pt x="1480" y="1483"/>
                      </a:lnTo>
                      <a:lnTo>
                        <a:pt x="1" y="1483"/>
                      </a:lnTo>
                      <a:lnTo>
                        <a:pt x="1" y="2602"/>
                      </a:lnTo>
                      <a:lnTo>
                        <a:pt x="1480" y="2602"/>
                      </a:lnTo>
                      <a:lnTo>
                        <a:pt x="1480" y="4084"/>
                      </a:lnTo>
                      <a:lnTo>
                        <a:pt x="2602" y="4084"/>
                      </a:lnTo>
                      <a:lnTo>
                        <a:pt x="2602" y="2602"/>
                      </a:lnTo>
                      <a:lnTo>
                        <a:pt x="4081" y="2602"/>
                      </a:lnTo>
                      <a:lnTo>
                        <a:pt x="4081" y="1483"/>
                      </a:lnTo>
                      <a:lnTo>
                        <a:pt x="2602" y="1483"/>
                      </a:lnTo>
                      <a:lnTo>
                        <a:pt x="260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41">
                <a:extLst>
                  <a:ext uri="{FF2B5EF4-FFF2-40B4-BE49-F238E27FC236}">
                    <a16:creationId xmlns:a16="http://schemas.microsoft.com/office/drawing/2014/main" id="{48A3B5A9-6CD6-572B-D52E-CA78E642A93A}"/>
                  </a:ext>
                </a:extLst>
              </p:cNvPr>
              <p:cNvGrpSpPr/>
              <p:nvPr/>
            </p:nvGrpSpPr>
            <p:grpSpPr>
              <a:xfrm rot="10800000">
                <a:off x="202" y="3260051"/>
                <a:ext cx="3630404" cy="1179339"/>
                <a:chOff x="5363575" y="1526000"/>
                <a:chExt cx="627750" cy="203925"/>
              </a:xfrm>
            </p:grpSpPr>
            <p:sp>
              <p:nvSpPr>
                <p:cNvPr id="435" name="Google Shape;435;p41">
                  <a:extLst>
                    <a:ext uri="{FF2B5EF4-FFF2-40B4-BE49-F238E27FC236}">
                      <a16:creationId xmlns:a16="http://schemas.microsoft.com/office/drawing/2014/main" id="{C4680744-7B1C-0315-AA86-F3F1C31802F5}"/>
                    </a:ext>
                  </a:extLst>
                </p:cNvPr>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1">
                  <a:extLst>
                    <a:ext uri="{FF2B5EF4-FFF2-40B4-BE49-F238E27FC236}">
                      <a16:creationId xmlns:a16="http://schemas.microsoft.com/office/drawing/2014/main" id="{2D3C4C50-A039-3B60-476F-C94DE71AE29D}"/>
                    </a:ext>
                  </a:extLst>
                </p:cNvPr>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1">
                  <a:extLst>
                    <a:ext uri="{FF2B5EF4-FFF2-40B4-BE49-F238E27FC236}">
                      <a16:creationId xmlns:a16="http://schemas.microsoft.com/office/drawing/2014/main" id="{9AA6EF54-C5A1-44C9-80D4-B036202D3574}"/>
                    </a:ext>
                  </a:extLst>
                </p:cNvPr>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1">
                  <a:extLst>
                    <a:ext uri="{FF2B5EF4-FFF2-40B4-BE49-F238E27FC236}">
                      <a16:creationId xmlns:a16="http://schemas.microsoft.com/office/drawing/2014/main" id="{3336F5EF-EE7C-7AFE-5306-53F58BCE067D}"/>
                    </a:ext>
                  </a:extLst>
                </p:cNvPr>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1">
                  <a:extLst>
                    <a:ext uri="{FF2B5EF4-FFF2-40B4-BE49-F238E27FC236}">
                      <a16:creationId xmlns:a16="http://schemas.microsoft.com/office/drawing/2014/main" id="{35AC940E-4AEC-90B4-64E1-22495F9E03C5}"/>
                    </a:ext>
                  </a:extLst>
                </p:cNvPr>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1">
                  <a:extLst>
                    <a:ext uri="{FF2B5EF4-FFF2-40B4-BE49-F238E27FC236}">
                      <a16:creationId xmlns:a16="http://schemas.microsoft.com/office/drawing/2014/main" id="{3A919D59-AEBD-A552-594B-BFAADED4B53E}"/>
                    </a:ext>
                  </a:extLst>
                </p:cNvPr>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1">
                  <a:extLst>
                    <a:ext uri="{FF2B5EF4-FFF2-40B4-BE49-F238E27FC236}">
                      <a16:creationId xmlns:a16="http://schemas.microsoft.com/office/drawing/2014/main" id="{2AA95EDF-6C04-30AD-4C66-E521CB75EE6B}"/>
                    </a:ext>
                  </a:extLst>
                </p:cNvPr>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1">
                  <a:extLst>
                    <a:ext uri="{FF2B5EF4-FFF2-40B4-BE49-F238E27FC236}">
                      <a16:creationId xmlns:a16="http://schemas.microsoft.com/office/drawing/2014/main" id="{3D503975-3F8E-8CCC-59CC-83E4CE5CD1CE}"/>
                    </a:ext>
                  </a:extLst>
                </p:cNvPr>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1">
                  <a:extLst>
                    <a:ext uri="{FF2B5EF4-FFF2-40B4-BE49-F238E27FC236}">
                      <a16:creationId xmlns:a16="http://schemas.microsoft.com/office/drawing/2014/main" id="{33D4FD7B-693C-8132-12BB-427E997E576E}"/>
                    </a:ext>
                  </a:extLst>
                </p:cNvPr>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4" name="Google Shape;444;p41">
              <a:extLst>
                <a:ext uri="{FF2B5EF4-FFF2-40B4-BE49-F238E27FC236}">
                  <a16:creationId xmlns:a16="http://schemas.microsoft.com/office/drawing/2014/main" id="{345782CF-4600-72A1-AD87-73A754CE952F}"/>
                </a:ext>
              </a:extLst>
            </p:cNvPr>
            <p:cNvSpPr/>
            <p:nvPr/>
          </p:nvSpPr>
          <p:spPr>
            <a:xfrm>
              <a:off x="1422351" y="2691865"/>
              <a:ext cx="256494" cy="255807"/>
            </a:xfrm>
            <a:custGeom>
              <a:avLst/>
              <a:gdLst/>
              <a:ahLst/>
              <a:cxnLst/>
              <a:rect l="l" t="t" r="r" b="b"/>
              <a:pathLst>
                <a:path w="1134" h="1131" extrusionOk="0">
                  <a:moveTo>
                    <a:pt x="566" y="1"/>
                  </a:moveTo>
                  <a:cubicBezTo>
                    <a:pt x="490" y="275"/>
                    <a:pt x="277" y="490"/>
                    <a:pt x="0" y="566"/>
                  </a:cubicBezTo>
                  <a:cubicBezTo>
                    <a:pt x="277" y="642"/>
                    <a:pt x="490" y="857"/>
                    <a:pt x="566" y="1130"/>
                  </a:cubicBezTo>
                  <a:cubicBezTo>
                    <a:pt x="641" y="857"/>
                    <a:pt x="857" y="642"/>
                    <a:pt x="1134" y="566"/>
                  </a:cubicBezTo>
                  <a:cubicBezTo>
                    <a:pt x="857" y="490"/>
                    <a:pt x="641" y="275"/>
                    <a:pt x="56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1">
              <a:extLst>
                <a:ext uri="{FF2B5EF4-FFF2-40B4-BE49-F238E27FC236}">
                  <a16:creationId xmlns:a16="http://schemas.microsoft.com/office/drawing/2014/main" id="{DD285C8B-3B20-F0DC-38F9-F607E09ECD8E}"/>
                </a:ext>
              </a:extLst>
            </p:cNvPr>
            <p:cNvSpPr/>
            <p:nvPr/>
          </p:nvSpPr>
          <p:spPr>
            <a:xfrm>
              <a:off x="3232208" y="2084362"/>
              <a:ext cx="116711" cy="116708"/>
            </a:xfrm>
            <a:custGeom>
              <a:avLst/>
              <a:gdLst/>
              <a:ahLst/>
              <a:cxnLst/>
              <a:rect l="l" t="t" r="r" b="b"/>
              <a:pathLst>
                <a:path w="516" h="516" extrusionOk="0">
                  <a:moveTo>
                    <a:pt x="260" y="1"/>
                  </a:moveTo>
                  <a:cubicBezTo>
                    <a:pt x="223" y="127"/>
                    <a:pt x="127" y="223"/>
                    <a:pt x="0" y="260"/>
                  </a:cubicBezTo>
                  <a:cubicBezTo>
                    <a:pt x="127" y="292"/>
                    <a:pt x="223" y="389"/>
                    <a:pt x="260" y="515"/>
                  </a:cubicBezTo>
                  <a:cubicBezTo>
                    <a:pt x="291" y="389"/>
                    <a:pt x="389" y="292"/>
                    <a:pt x="515" y="260"/>
                  </a:cubicBezTo>
                  <a:cubicBezTo>
                    <a:pt x="389" y="223"/>
                    <a:pt x="291" y="127"/>
                    <a:pt x="2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41">
            <a:extLst>
              <a:ext uri="{FF2B5EF4-FFF2-40B4-BE49-F238E27FC236}">
                <a16:creationId xmlns:a16="http://schemas.microsoft.com/office/drawing/2014/main" id="{0A860CA2-583A-D3D0-5E21-7FDFBD8C2230}"/>
              </a:ext>
            </a:extLst>
          </p:cNvPr>
          <p:cNvSpPr/>
          <p:nvPr/>
        </p:nvSpPr>
        <p:spPr>
          <a:xfrm>
            <a:off x="7725675" y="3921629"/>
            <a:ext cx="3922582" cy="3368683"/>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6554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grpSp>
        <p:nvGrpSpPr>
          <p:cNvPr id="757" name="Google Shape;757;p56"/>
          <p:cNvGrpSpPr/>
          <p:nvPr/>
        </p:nvGrpSpPr>
        <p:grpSpPr>
          <a:xfrm>
            <a:off x="5397250" y="2858700"/>
            <a:ext cx="4083325" cy="2294449"/>
            <a:chOff x="5397250" y="2858700"/>
            <a:chExt cx="4083325" cy="2294449"/>
          </a:xfrm>
        </p:grpSpPr>
        <p:grpSp>
          <p:nvGrpSpPr>
            <p:cNvPr id="758" name="Google Shape;758;p56"/>
            <p:cNvGrpSpPr/>
            <p:nvPr/>
          </p:nvGrpSpPr>
          <p:grpSpPr>
            <a:xfrm>
              <a:off x="5397250" y="2858700"/>
              <a:ext cx="3746757" cy="2284822"/>
              <a:chOff x="5397250" y="2858700"/>
              <a:chExt cx="3746757" cy="2284822"/>
            </a:xfrm>
          </p:grpSpPr>
          <p:sp>
            <p:nvSpPr>
              <p:cNvPr id="759" name="Google Shape;759;p56"/>
              <p:cNvSpPr/>
              <p:nvPr/>
            </p:nvSpPr>
            <p:spPr>
              <a:xfrm>
                <a:off x="5397250" y="3083025"/>
                <a:ext cx="3746757" cy="2060497"/>
              </a:xfrm>
              <a:custGeom>
                <a:avLst/>
                <a:gdLst/>
                <a:ahLst/>
                <a:cxnLst/>
                <a:rect l="l" t="t" r="r" b="b"/>
                <a:pathLst>
                  <a:path w="24364" h="23656" extrusionOk="0">
                    <a:moveTo>
                      <a:pt x="23846" y="0"/>
                    </a:moveTo>
                    <a:cubicBezTo>
                      <a:pt x="23787" y="0"/>
                      <a:pt x="23728" y="2"/>
                      <a:pt x="23670" y="5"/>
                    </a:cubicBezTo>
                    <a:cubicBezTo>
                      <a:pt x="23364" y="19"/>
                      <a:pt x="23148" y="51"/>
                      <a:pt x="22831" y="141"/>
                    </a:cubicBezTo>
                    <a:cubicBezTo>
                      <a:pt x="22278" y="303"/>
                      <a:pt x="21781" y="616"/>
                      <a:pt x="21364" y="1055"/>
                    </a:cubicBezTo>
                    <a:cubicBezTo>
                      <a:pt x="20414" y="2051"/>
                      <a:pt x="20040" y="3512"/>
                      <a:pt x="19770" y="4840"/>
                    </a:cubicBezTo>
                    <a:cubicBezTo>
                      <a:pt x="19468" y="6315"/>
                      <a:pt x="19274" y="7815"/>
                      <a:pt x="18856" y="9265"/>
                    </a:cubicBezTo>
                    <a:cubicBezTo>
                      <a:pt x="18464" y="10617"/>
                      <a:pt x="17856" y="11970"/>
                      <a:pt x="16694" y="12830"/>
                    </a:cubicBezTo>
                    <a:cubicBezTo>
                      <a:pt x="15725" y="13544"/>
                      <a:pt x="14577" y="13770"/>
                      <a:pt x="13415" y="13770"/>
                    </a:cubicBezTo>
                    <a:cubicBezTo>
                      <a:pt x="12903" y="13770"/>
                      <a:pt x="12388" y="13726"/>
                      <a:pt x="11884" y="13661"/>
                    </a:cubicBezTo>
                    <a:cubicBezTo>
                      <a:pt x="10723" y="13512"/>
                      <a:pt x="9523" y="13255"/>
                      <a:pt x="8337" y="13255"/>
                    </a:cubicBezTo>
                    <a:cubicBezTo>
                      <a:pt x="7811" y="13255"/>
                      <a:pt x="7288" y="13306"/>
                      <a:pt x="6771" y="13438"/>
                    </a:cubicBezTo>
                    <a:cubicBezTo>
                      <a:pt x="5937" y="13654"/>
                      <a:pt x="5167" y="14104"/>
                      <a:pt x="4473" y="14607"/>
                    </a:cubicBezTo>
                    <a:cubicBezTo>
                      <a:pt x="3829" y="15075"/>
                      <a:pt x="3257" y="15644"/>
                      <a:pt x="2761" y="16266"/>
                    </a:cubicBezTo>
                    <a:cubicBezTo>
                      <a:pt x="1796" y="17485"/>
                      <a:pt x="1170" y="18943"/>
                      <a:pt x="731" y="20425"/>
                    </a:cubicBezTo>
                    <a:cubicBezTo>
                      <a:pt x="415" y="21487"/>
                      <a:pt x="192" y="22569"/>
                      <a:pt x="1" y="23655"/>
                    </a:cubicBezTo>
                    <a:lnTo>
                      <a:pt x="24364" y="23655"/>
                    </a:lnTo>
                    <a:lnTo>
                      <a:pt x="24364" y="30"/>
                    </a:lnTo>
                    <a:cubicBezTo>
                      <a:pt x="24357" y="30"/>
                      <a:pt x="24347" y="26"/>
                      <a:pt x="24332" y="26"/>
                    </a:cubicBezTo>
                    <a:cubicBezTo>
                      <a:pt x="24260" y="19"/>
                      <a:pt x="24191" y="12"/>
                      <a:pt x="24120" y="8"/>
                    </a:cubicBezTo>
                    <a:cubicBezTo>
                      <a:pt x="24028" y="4"/>
                      <a:pt x="23936" y="0"/>
                      <a:pt x="23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6"/>
              <p:cNvSpPr/>
              <p:nvPr/>
            </p:nvSpPr>
            <p:spPr>
              <a:xfrm>
                <a:off x="8595900" y="2858700"/>
                <a:ext cx="395700" cy="395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56"/>
            <p:cNvGrpSpPr/>
            <p:nvPr/>
          </p:nvGrpSpPr>
          <p:grpSpPr>
            <a:xfrm rot="-5803427">
              <a:off x="8032396" y="3715751"/>
              <a:ext cx="1454404" cy="1280474"/>
              <a:chOff x="5917100" y="2092158"/>
              <a:chExt cx="1102175" cy="970367"/>
            </a:xfrm>
          </p:grpSpPr>
          <p:sp>
            <p:nvSpPr>
              <p:cNvPr id="762" name="Google Shape;762;p56"/>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6"/>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6"/>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6"/>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6"/>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6"/>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68" name="Google Shape;768;p56"/>
          <p:cNvGrpSpPr/>
          <p:nvPr/>
        </p:nvGrpSpPr>
        <p:grpSpPr>
          <a:xfrm>
            <a:off x="-2112926" y="-47623"/>
            <a:ext cx="4835413" cy="8495845"/>
            <a:chOff x="-2112926" y="-47623"/>
            <a:chExt cx="4835413" cy="8495845"/>
          </a:xfrm>
        </p:grpSpPr>
        <p:sp>
          <p:nvSpPr>
            <p:cNvPr id="769" name="Google Shape;769;p56"/>
            <p:cNvSpPr/>
            <p:nvPr/>
          </p:nvSpPr>
          <p:spPr>
            <a:xfrm rot="3683881">
              <a:off x="-1656509" y="4235606"/>
              <a:ext cx="3922578" cy="3368679"/>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6"/>
            <p:cNvSpPr/>
            <p:nvPr/>
          </p:nvSpPr>
          <p:spPr>
            <a:xfrm>
              <a:off x="410325" y="1590675"/>
              <a:ext cx="395700" cy="395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6"/>
            <p:cNvSpPr/>
            <p:nvPr/>
          </p:nvSpPr>
          <p:spPr>
            <a:xfrm>
              <a:off x="-5" y="-47623"/>
              <a:ext cx="1818296" cy="2255930"/>
            </a:xfrm>
            <a:custGeom>
              <a:avLst/>
              <a:gdLst/>
              <a:ahLst/>
              <a:cxnLst/>
              <a:rect l="l" t="t" r="r" b="b"/>
              <a:pathLst>
                <a:path w="20742" h="25735" extrusionOk="0">
                  <a:moveTo>
                    <a:pt x="0" y="1"/>
                  </a:moveTo>
                  <a:lnTo>
                    <a:pt x="0" y="25735"/>
                  </a:lnTo>
                  <a:cubicBezTo>
                    <a:pt x="1403" y="25595"/>
                    <a:pt x="2789" y="25253"/>
                    <a:pt x="4116" y="24760"/>
                  </a:cubicBezTo>
                  <a:cubicBezTo>
                    <a:pt x="6092" y="24026"/>
                    <a:pt x="7952" y="22940"/>
                    <a:pt x="9560" y="21576"/>
                  </a:cubicBezTo>
                  <a:cubicBezTo>
                    <a:pt x="11067" y="20295"/>
                    <a:pt x="12377" y="18762"/>
                    <a:pt x="13297" y="17007"/>
                  </a:cubicBezTo>
                  <a:cubicBezTo>
                    <a:pt x="13712" y="16222"/>
                    <a:pt x="14082" y="15337"/>
                    <a:pt x="14139" y="14463"/>
                  </a:cubicBezTo>
                  <a:cubicBezTo>
                    <a:pt x="14197" y="13653"/>
                    <a:pt x="13956" y="12888"/>
                    <a:pt x="13229" y="12434"/>
                  </a:cubicBezTo>
                  <a:cubicBezTo>
                    <a:pt x="12510" y="11984"/>
                    <a:pt x="11546" y="11952"/>
                    <a:pt x="10711" y="11815"/>
                  </a:cubicBezTo>
                  <a:cubicBezTo>
                    <a:pt x="9042" y="11549"/>
                    <a:pt x="7110" y="10186"/>
                    <a:pt x="10851" y="8937"/>
                  </a:cubicBezTo>
                  <a:cubicBezTo>
                    <a:pt x="11208" y="8818"/>
                    <a:pt x="11578" y="8736"/>
                    <a:pt x="11927" y="8588"/>
                  </a:cubicBezTo>
                  <a:cubicBezTo>
                    <a:pt x="12374" y="8401"/>
                    <a:pt x="12819" y="8214"/>
                    <a:pt x="13262" y="8019"/>
                  </a:cubicBezTo>
                  <a:cubicBezTo>
                    <a:pt x="14924" y="7297"/>
                    <a:pt x="16575" y="6440"/>
                    <a:pt x="17907" y="5228"/>
                  </a:cubicBezTo>
                  <a:cubicBezTo>
                    <a:pt x="18893" y="4325"/>
                    <a:pt x="19716" y="3224"/>
                    <a:pt x="20234" y="2005"/>
                  </a:cubicBezTo>
                  <a:cubicBezTo>
                    <a:pt x="20349" y="1727"/>
                    <a:pt x="20461" y="1407"/>
                    <a:pt x="20547" y="1101"/>
                  </a:cubicBezTo>
                  <a:cubicBezTo>
                    <a:pt x="20623" y="817"/>
                    <a:pt x="20695" y="469"/>
                    <a:pt x="20723" y="223"/>
                  </a:cubicBezTo>
                  <a:cubicBezTo>
                    <a:pt x="20731" y="148"/>
                    <a:pt x="20738" y="76"/>
                    <a:pt x="20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Subtitle 6">
            <a:extLst>
              <a:ext uri="{FF2B5EF4-FFF2-40B4-BE49-F238E27FC236}">
                <a16:creationId xmlns:a16="http://schemas.microsoft.com/office/drawing/2014/main" id="{67483905-E3D1-DB54-1168-88B278AA3416}"/>
              </a:ext>
            </a:extLst>
          </p:cNvPr>
          <p:cNvSpPr>
            <a:spLocks noGrp="1"/>
          </p:cNvSpPr>
          <p:nvPr>
            <p:ph type="subTitle" idx="1"/>
          </p:nvPr>
        </p:nvSpPr>
        <p:spPr>
          <a:xfrm>
            <a:off x="1087519" y="559856"/>
            <a:ext cx="7913848" cy="3862978"/>
          </a:xfrm>
        </p:spPr>
        <p:txBody>
          <a:bodyPr/>
          <a:lstStyle/>
          <a:p>
            <a:pPr algn="l"/>
            <a:r>
              <a:rPr lang="en-US" b="1" dirty="0"/>
              <a:t>Future Enhancements</a:t>
            </a:r>
          </a:p>
          <a:p>
            <a:pPr algn="l">
              <a:buFont typeface="Arial" panose="020B0604020202020204" pitchFamily="34" charset="0"/>
              <a:buChar char="•"/>
            </a:pPr>
            <a:r>
              <a:rPr lang="en-US" b="1" dirty="0"/>
              <a:t>1. Expansion to More Languages</a:t>
            </a:r>
            <a:r>
              <a:rPr lang="en-US" dirty="0"/>
              <a:t>:</a:t>
            </a:r>
          </a:p>
          <a:p>
            <a:pPr marL="742950" lvl="1" indent="-285750" algn="l">
              <a:buFont typeface="Arial" panose="020B0604020202020204" pitchFamily="34" charset="0"/>
              <a:buChar char="•"/>
            </a:pPr>
            <a:r>
              <a:rPr lang="en-US" b="1" dirty="0"/>
              <a:t>Goal</a:t>
            </a:r>
            <a:r>
              <a:rPr lang="en-US" dirty="0"/>
              <a:t>: To add much stronger support for languages such as Arabic and Japanese, increasing the chatbot’s reach to non-English-speaking populations effectively.</a:t>
            </a:r>
          </a:p>
          <a:p>
            <a:pPr marL="742950" lvl="1" indent="-285750" algn="l">
              <a:buFont typeface="Arial" panose="020B0604020202020204" pitchFamily="34" charset="0"/>
              <a:buChar char="•"/>
            </a:pPr>
            <a:r>
              <a:rPr lang="en-US" b="1" dirty="0"/>
              <a:t>Approach</a:t>
            </a:r>
            <a:r>
              <a:rPr lang="en-US" dirty="0"/>
              <a:t>: Fine-tune using non-English therapy counseling datasets to improve multilingual support.</a:t>
            </a:r>
          </a:p>
          <a:p>
            <a:pPr algn="l">
              <a:buFont typeface="Arial" panose="020B0604020202020204" pitchFamily="34" charset="0"/>
              <a:buChar char="•"/>
            </a:pPr>
            <a:r>
              <a:rPr lang="en-US" b="1" dirty="0"/>
              <a:t>2. Enhanced Emotional Intelligence</a:t>
            </a:r>
            <a:r>
              <a:rPr lang="en-US" dirty="0"/>
              <a:t>:</a:t>
            </a:r>
          </a:p>
          <a:p>
            <a:pPr marL="742950" lvl="1" indent="-285750" algn="l">
              <a:buFont typeface="Arial" panose="020B0604020202020204" pitchFamily="34" charset="0"/>
              <a:buChar char="•"/>
            </a:pPr>
            <a:r>
              <a:rPr lang="en-US" b="1" dirty="0"/>
              <a:t>Goal</a:t>
            </a:r>
            <a:r>
              <a:rPr lang="en-US" dirty="0"/>
              <a:t>: To improve the chatbot’s ability to detect subtle emotional cues and adapt responses accordingly.</a:t>
            </a:r>
          </a:p>
          <a:p>
            <a:pPr marL="742950" lvl="1" indent="-285750" algn="l">
              <a:buFont typeface="Arial" panose="020B0604020202020204" pitchFamily="34" charset="0"/>
              <a:buChar char="•"/>
            </a:pPr>
            <a:r>
              <a:rPr lang="en-US" b="1" dirty="0"/>
              <a:t>Approach</a:t>
            </a:r>
            <a:r>
              <a:rPr lang="en-US" dirty="0"/>
              <a:t>: Integrate advanced emotion detection models that analyze tone and word choice, providing more personalized support.</a:t>
            </a:r>
          </a:p>
          <a:p>
            <a:pPr algn="l"/>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5">
          <a:extLst>
            <a:ext uri="{FF2B5EF4-FFF2-40B4-BE49-F238E27FC236}">
              <a16:creationId xmlns:a16="http://schemas.microsoft.com/office/drawing/2014/main" id="{30230CA9-0505-6C96-BC71-2BD938D7B2B6}"/>
            </a:ext>
          </a:extLst>
        </p:cNvPr>
        <p:cNvGrpSpPr/>
        <p:nvPr/>
      </p:nvGrpSpPr>
      <p:grpSpPr>
        <a:xfrm>
          <a:off x="0" y="0"/>
          <a:ext cx="0" cy="0"/>
          <a:chOff x="0" y="0"/>
          <a:chExt cx="0" cy="0"/>
        </a:xfrm>
      </p:grpSpPr>
      <p:sp>
        <p:nvSpPr>
          <p:cNvPr id="406" name="Google Shape;406;p41">
            <a:extLst>
              <a:ext uri="{FF2B5EF4-FFF2-40B4-BE49-F238E27FC236}">
                <a16:creationId xmlns:a16="http://schemas.microsoft.com/office/drawing/2014/main" id="{1B18EB89-433A-5652-517E-F679D87BEFBE}"/>
              </a:ext>
            </a:extLst>
          </p:cNvPr>
          <p:cNvSpPr txBox="1">
            <a:spLocks noGrp="1"/>
          </p:cNvSpPr>
          <p:nvPr>
            <p:ph type="title"/>
          </p:nvPr>
        </p:nvSpPr>
        <p:spPr>
          <a:xfrm>
            <a:off x="4233430" y="1525608"/>
            <a:ext cx="4609500" cy="156656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Conclusion</a:t>
            </a:r>
            <a:endParaRPr dirty="0"/>
          </a:p>
        </p:txBody>
      </p:sp>
      <p:sp>
        <p:nvSpPr>
          <p:cNvPr id="407" name="Google Shape;407;p41">
            <a:extLst>
              <a:ext uri="{FF2B5EF4-FFF2-40B4-BE49-F238E27FC236}">
                <a16:creationId xmlns:a16="http://schemas.microsoft.com/office/drawing/2014/main" id="{76D32D04-827F-201C-1872-3338C16032E7}"/>
              </a:ext>
            </a:extLst>
          </p:cNvPr>
          <p:cNvSpPr txBox="1">
            <a:spLocks noGrp="1"/>
          </p:cNvSpPr>
          <p:nvPr>
            <p:ph type="title" idx="2"/>
          </p:nvPr>
        </p:nvSpPr>
        <p:spPr>
          <a:xfrm>
            <a:off x="7276975" y="1482534"/>
            <a:ext cx="1153800"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12</a:t>
            </a:r>
            <a:endParaRPr dirty="0"/>
          </a:p>
        </p:txBody>
      </p:sp>
      <p:sp>
        <p:nvSpPr>
          <p:cNvPr id="409" name="Google Shape;409;p41">
            <a:extLst>
              <a:ext uri="{FF2B5EF4-FFF2-40B4-BE49-F238E27FC236}">
                <a16:creationId xmlns:a16="http://schemas.microsoft.com/office/drawing/2014/main" id="{85D6E947-D558-971B-CDD0-ACEBCC2C086D}"/>
              </a:ext>
            </a:extLst>
          </p:cNvPr>
          <p:cNvSpPr/>
          <p:nvPr/>
        </p:nvSpPr>
        <p:spPr>
          <a:xfrm>
            <a:off x="0" y="7"/>
            <a:ext cx="3554222" cy="1170202"/>
          </a:xfrm>
          <a:custGeom>
            <a:avLst/>
            <a:gdLst/>
            <a:ahLst/>
            <a:cxnLst/>
            <a:rect l="l" t="t" r="r" b="b"/>
            <a:pathLst>
              <a:path w="8887" h="2926" extrusionOk="0">
                <a:moveTo>
                  <a:pt x="0" y="0"/>
                </a:moveTo>
                <a:cubicBezTo>
                  <a:pt x="136" y="716"/>
                  <a:pt x="370" y="1447"/>
                  <a:pt x="838" y="2018"/>
                </a:cubicBezTo>
                <a:cubicBezTo>
                  <a:pt x="1086" y="2324"/>
                  <a:pt x="1396" y="2569"/>
                  <a:pt x="1755" y="2734"/>
                </a:cubicBezTo>
                <a:cubicBezTo>
                  <a:pt x="1946" y="2825"/>
                  <a:pt x="2155" y="2896"/>
                  <a:pt x="2368" y="2918"/>
                </a:cubicBezTo>
                <a:cubicBezTo>
                  <a:pt x="2416" y="2923"/>
                  <a:pt x="2465" y="2925"/>
                  <a:pt x="2513" y="2925"/>
                </a:cubicBezTo>
                <a:cubicBezTo>
                  <a:pt x="2679" y="2925"/>
                  <a:pt x="2843" y="2898"/>
                  <a:pt x="3004" y="2853"/>
                </a:cubicBezTo>
                <a:cubicBezTo>
                  <a:pt x="3436" y="2731"/>
                  <a:pt x="3828" y="2493"/>
                  <a:pt x="4231" y="2307"/>
                </a:cubicBezTo>
                <a:cubicBezTo>
                  <a:pt x="4440" y="2209"/>
                  <a:pt x="4656" y="2119"/>
                  <a:pt x="4879" y="2062"/>
                </a:cubicBezTo>
                <a:cubicBezTo>
                  <a:pt x="5066" y="2015"/>
                  <a:pt x="5261" y="1998"/>
                  <a:pt x="5456" y="1998"/>
                </a:cubicBezTo>
                <a:cubicBezTo>
                  <a:pt x="5530" y="1998"/>
                  <a:pt x="5604" y="2001"/>
                  <a:pt x="5677" y="2005"/>
                </a:cubicBezTo>
                <a:cubicBezTo>
                  <a:pt x="6047" y="2029"/>
                  <a:pt x="6423" y="2101"/>
                  <a:pt x="6794" y="2101"/>
                </a:cubicBezTo>
                <a:cubicBezTo>
                  <a:pt x="6950" y="2101"/>
                  <a:pt x="7106" y="2089"/>
                  <a:pt x="7260" y="2055"/>
                </a:cubicBezTo>
                <a:cubicBezTo>
                  <a:pt x="7667" y="1968"/>
                  <a:pt x="8020" y="1727"/>
                  <a:pt x="8296" y="1417"/>
                </a:cubicBezTo>
                <a:cubicBezTo>
                  <a:pt x="8638" y="1037"/>
                  <a:pt x="8887" y="507"/>
                  <a:pt x="8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41">
            <a:extLst>
              <a:ext uri="{FF2B5EF4-FFF2-40B4-BE49-F238E27FC236}">
                <a16:creationId xmlns:a16="http://schemas.microsoft.com/office/drawing/2014/main" id="{AC524A16-159F-B347-9577-22E8273E2A17}"/>
              </a:ext>
            </a:extLst>
          </p:cNvPr>
          <p:cNvGrpSpPr/>
          <p:nvPr/>
        </p:nvGrpSpPr>
        <p:grpSpPr>
          <a:xfrm>
            <a:off x="-744650" y="2761818"/>
            <a:ext cx="3494036" cy="2755173"/>
            <a:chOff x="-744650" y="2761818"/>
            <a:chExt cx="3494036" cy="2755173"/>
          </a:xfrm>
        </p:grpSpPr>
        <p:sp>
          <p:nvSpPr>
            <p:cNvPr id="411" name="Google Shape;411;p41">
              <a:extLst>
                <a:ext uri="{FF2B5EF4-FFF2-40B4-BE49-F238E27FC236}">
                  <a16:creationId xmlns:a16="http://schemas.microsoft.com/office/drawing/2014/main" id="{53EA5548-F81F-7DB6-2C69-49002C1ADFB9}"/>
                </a:ext>
              </a:extLst>
            </p:cNvPr>
            <p:cNvSpPr/>
            <p:nvPr/>
          </p:nvSpPr>
          <p:spPr>
            <a:xfrm>
              <a:off x="-744650" y="3216075"/>
              <a:ext cx="3494036" cy="2300917"/>
            </a:xfrm>
            <a:custGeom>
              <a:avLst/>
              <a:gdLst/>
              <a:ahLst/>
              <a:cxnLst/>
              <a:rect l="l" t="t" r="r" b="b"/>
              <a:pathLst>
                <a:path w="11187" h="7367" extrusionOk="0">
                  <a:moveTo>
                    <a:pt x="4164" y="0"/>
                  </a:moveTo>
                  <a:cubicBezTo>
                    <a:pt x="3316" y="0"/>
                    <a:pt x="2256" y="570"/>
                    <a:pt x="1303" y="2750"/>
                  </a:cubicBezTo>
                  <a:cubicBezTo>
                    <a:pt x="1" y="5722"/>
                    <a:pt x="2244" y="7366"/>
                    <a:pt x="4825" y="7366"/>
                  </a:cubicBezTo>
                  <a:cubicBezTo>
                    <a:pt x="6207" y="7366"/>
                    <a:pt x="7687" y="6894"/>
                    <a:pt x="8769" y="5901"/>
                  </a:cubicBezTo>
                  <a:cubicBezTo>
                    <a:pt x="11186" y="3678"/>
                    <a:pt x="8009" y="1750"/>
                    <a:pt x="6491" y="1005"/>
                  </a:cubicBezTo>
                  <a:cubicBezTo>
                    <a:pt x="6099" y="814"/>
                    <a:pt x="5721" y="595"/>
                    <a:pt x="5350" y="364"/>
                  </a:cubicBezTo>
                  <a:cubicBezTo>
                    <a:pt x="5064" y="186"/>
                    <a:pt x="4649" y="0"/>
                    <a:pt x="4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 name="Google Shape;412;p41">
              <a:extLst>
                <a:ext uri="{FF2B5EF4-FFF2-40B4-BE49-F238E27FC236}">
                  <a16:creationId xmlns:a16="http://schemas.microsoft.com/office/drawing/2014/main" id="{2A2A8FE7-CFB3-E13B-FC8C-95D53968B734}"/>
                </a:ext>
              </a:extLst>
            </p:cNvPr>
            <p:cNvGrpSpPr/>
            <p:nvPr/>
          </p:nvGrpSpPr>
          <p:grpSpPr>
            <a:xfrm>
              <a:off x="-427450" y="2761818"/>
              <a:ext cx="1454320" cy="1280400"/>
              <a:chOff x="5917100" y="2092158"/>
              <a:chExt cx="1102175" cy="970367"/>
            </a:xfrm>
          </p:grpSpPr>
          <p:sp>
            <p:nvSpPr>
              <p:cNvPr id="413" name="Google Shape;413;p41">
                <a:extLst>
                  <a:ext uri="{FF2B5EF4-FFF2-40B4-BE49-F238E27FC236}">
                    <a16:creationId xmlns:a16="http://schemas.microsoft.com/office/drawing/2014/main" id="{E7D9C291-A68E-D199-54A7-E7D6120CDCE8}"/>
                  </a:ext>
                </a:extLst>
              </p:cNvPr>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1">
                <a:extLst>
                  <a:ext uri="{FF2B5EF4-FFF2-40B4-BE49-F238E27FC236}">
                    <a16:creationId xmlns:a16="http://schemas.microsoft.com/office/drawing/2014/main" id="{6608E034-481F-285A-2904-4CDC3D262867}"/>
                  </a:ext>
                </a:extLst>
              </p:cNvPr>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1">
                <a:extLst>
                  <a:ext uri="{FF2B5EF4-FFF2-40B4-BE49-F238E27FC236}">
                    <a16:creationId xmlns:a16="http://schemas.microsoft.com/office/drawing/2014/main" id="{143AA586-828D-FE29-47F1-00C6764C41BD}"/>
                  </a:ext>
                </a:extLst>
              </p:cNvPr>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1">
                <a:extLst>
                  <a:ext uri="{FF2B5EF4-FFF2-40B4-BE49-F238E27FC236}">
                    <a16:creationId xmlns:a16="http://schemas.microsoft.com/office/drawing/2014/main" id="{1318F15C-0218-B8E8-BDD5-964D32095BF6}"/>
                  </a:ext>
                </a:extLst>
              </p:cNvPr>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1">
                <a:extLst>
                  <a:ext uri="{FF2B5EF4-FFF2-40B4-BE49-F238E27FC236}">
                    <a16:creationId xmlns:a16="http://schemas.microsoft.com/office/drawing/2014/main" id="{26797CD9-0173-4580-D67C-45FCF5DF1143}"/>
                  </a:ext>
                </a:extLst>
              </p:cNvPr>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a:extLst>
                  <a:ext uri="{FF2B5EF4-FFF2-40B4-BE49-F238E27FC236}">
                    <a16:creationId xmlns:a16="http://schemas.microsoft.com/office/drawing/2014/main" id="{F4058FA0-D751-174D-30A0-EA68C99D28D7}"/>
                  </a:ext>
                </a:extLst>
              </p:cNvPr>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9" name="Google Shape;419;p41">
            <a:extLst>
              <a:ext uri="{FF2B5EF4-FFF2-40B4-BE49-F238E27FC236}">
                <a16:creationId xmlns:a16="http://schemas.microsoft.com/office/drawing/2014/main" id="{75764602-D0A0-8A3C-5FC9-66151A949E06}"/>
              </a:ext>
            </a:extLst>
          </p:cNvPr>
          <p:cNvGrpSpPr/>
          <p:nvPr/>
        </p:nvGrpSpPr>
        <p:grpSpPr>
          <a:xfrm>
            <a:off x="202" y="459777"/>
            <a:ext cx="3630404" cy="3979613"/>
            <a:chOff x="202" y="459777"/>
            <a:chExt cx="3630404" cy="3979613"/>
          </a:xfrm>
        </p:grpSpPr>
        <p:grpSp>
          <p:nvGrpSpPr>
            <p:cNvPr id="420" name="Google Shape;420;p41">
              <a:extLst>
                <a:ext uri="{FF2B5EF4-FFF2-40B4-BE49-F238E27FC236}">
                  <a16:creationId xmlns:a16="http://schemas.microsoft.com/office/drawing/2014/main" id="{F0F9F23E-A89A-7B9E-BC29-6D3C23FAA1A3}"/>
                </a:ext>
              </a:extLst>
            </p:cNvPr>
            <p:cNvGrpSpPr/>
            <p:nvPr/>
          </p:nvGrpSpPr>
          <p:grpSpPr>
            <a:xfrm>
              <a:off x="202" y="459777"/>
              <a:ext cx="3630404" cy="3979613"/>
              <a:chOff x="202" y="459777"/>
              <a:chExt cx="3630404" cy="3979613"/>
            </a:xfrm>
          </p:grpSpPr>
          <p:grpSp>
            <p:nvGrpSpPr>
              <p:cNvPr id="421" name="Google Shape;421;p41">
                <a:extLst>
                  <a:ext uri="{FF2B5EF4-FFF2-40B4-BE49-F238E27FC236}">
                    <a16:creationId xmlns:a16="http://schemas.microsoft.com/office/drawing/2014/main" id="{3AC06323-2FDA-FD09-6B27-EAED7B651A67}"/>
                  </a:ext>
                </a:extLst>
              </p:cNvPr>
              <p:cNvGrpSpPr/>
              <p:nvPr/>
            </p:nvGrpSpPr>
            <p:grpSpPr>
              <a:xfrm flipH="1">
                <a:off x="202" y="459777"/>
                <a:ext cx="3630404" cy="1179339"/>
                <a:chOff x="5363575" y="1526000"/>
                <a:chExt cx="627750" cy="203925"/>
              </a:xfrm>
            </p:grpSpPr>
            <p:sp>
              <p:nvSpPr>
                <p:cNvPr id="422" name="Google Shape;422;p41">
                  <a:extLst>
                    <a:ext uri="{FF2B5EF4-FFF2-40B4-BE49-F238E27FC236}">
                      <a16:creationId xmlns:a16="http://schemas.microsoft.com/office/drawing/2014/main" id="{8AC51338-A204-EFD0-6B7E-18D242C3015D}"/>
                    </a:ext>
                  </a:extLst>
                </p:cNvPr>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1">
                  <a:extLst>
                    <a:ext uri="{FF2B5EF4-FFF2-40B4-BE49-F238E27FC236}">
                      <a16:creationId xmlns:a16="http://schemas.microsoft.com/office/drawing/2014/main" id="{FCC8F7A9-B99D-E0BE-6527-0CA639B59824}"/>
                    </a:ext>
                  </a:extLst>
                </p:cNvPr>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1">
                  <a:extLst>
                    <a:ext uri="{FF2B5EF4-FFF2-40B4-BE49-F238E27FC236}">
                      <a16:creationId xmlns:a16="http://schemas.microsoft.com/office/drawing/2014/main" id="{4B20EC21-F30B-F6A7-FFE0-C2977858A896}"/>
                    </a:ext>
                  </a:extLst>
                </p:cNvPr>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1">
                  <a:extLst>
                    <a:ext uri="{FF2B5EF4-FFF2-40B4-BE49-F238E27FC236}">
                      <a16:creationId xmlns:a16="http://schemas.microsoft.com/office/drawing/2014/main" id="{25FE8A84-AF77-EC56-9B0A-C64A89BC2CD1}"/>
                    </a:ext>
                  </a:extLst>
                </p:cNvPr>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1">
                  <a:extLst>
                    <a:ext uri="{FF2B5EF4-FFF2-40B4-BE49-F238E27FC236}">
                      <a16:creationId xmlns:a16="http://schemas.microsoft.com/office/drawing/2014/main" id="{EBD2DCE1-58DA-519A-BD7A-666416E7E150}"/>
                    </a:ext>
                  </a:extLst>
                </p:cNvPr>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1">
                  <a:extLst>
                    <a:ext uri="{FF2B5EF4-FFF2-40B4-BE49-F238E27FC236}">
                      <a16:creationId xmlns:a16="http://schemas.microsoft.com/office/drawing/2014/main" id="{071D07A9-C2C4-B091-A3F3-2A29881B1359}"/>
                    </a:ext>
                  </a:extLst>
                </p:cNvPr>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1">
                  <a:extLst>
                    <a:ext uri="{FF2B5EF4-FFF2-40B4-BE49-F238E27FC236}">
                      <a16:creationId xmlns:a16="http://schemas.microsoft.com/office/drawing/2014/main" id="{12565374-5816-4EC5-375F-76B8726BCD7B}"/>
                    </a:ext>
                  </a:extLst>
                </p:cNvPr>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1">
                  <a:extLst>
                    <a:ext uri="{FF2B5EF4-FFF2-40B4-BE49-F238E27FC236}">
                      <a16:creationId xmlns:a16="http://schemas.microsoft.com/office/drawing/2014/main" id="{563831A4-57D4-BD59-D98A-D3668157973F}"/>
                    </a:ext>
                  </a:extLst>
                </p:cNvPr>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1">
                  <a:extLst>
                    <a:ext uri="{FF2B5EF4-FFF2-40B4-BE49-F238E27FC236}">
                      <a16:creationId xmlns:a16="http://schemas.microsoft.com/office/drawing/2014/main" id="{46CD8B10-6EE2-38B0-B73D-82F79E9810FD}"/>
                    </a:ext>
                  </a:extLst>
                </p:cNvPr>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41">
                <a:extLst>
                  <a:ext uri="{FF2B5EF4-FFF2-40B4-BE49-F238E27FC236}">
                    <a16:creationId xmlns:a16="http://schemas.microsoft.com/office/drawing/2014/main" id="{EED24779-1FB1-950E-66BD-A2C4A53269A9}"/>
                  </a:ext>
                </a:extLst>
              </p:cNvPr>
              <p:cNvGrpSpPr/>
              <p:nvPr/>
            </p:nvGrpSpPr>
            <p:grpSpPr>
              <a:xfrm>
                <a:off x="1381183" y="1655245"/>
                <a:ext cx="2014815" cy="1337192"/>
                <a:chOff x="752650" y="1170200"/>
                <a:chExt cx="3706430" cy="2459882"/>
              </a:xfrm>
            </p:grpSpPr>
            <p:sp>
              <p:nvSpPr>
                <p:cNvPr id="432" name="Google Shape;432;p41">
                  <a:extLst>
                    <a:ext uri="{FF2B5EF4-FFF2-40B4-BE49-F238E27FC236}">
                      <a16:creationId xmlns:a16="http://schemas.microsoft.com/office/drawing/2014/main" id="{1247B38C-E1DB-AE17-7A7D-23415A128A85}"/>
                    </a:ext>
                  </a:extLst>
                </p:cNvPr>
                <p:cNvSpPr/>
                <p:nvPr/>
              </p:nvSpPr>
              <p:spPr>
                <a:xfrm>
                  <a:off x="752650" y="1170200"/>
                  <a:ext cx="3706430" cy="2459882"/>
                </a:xfrm>
                <a:custGeom>
                  <a:avLst/>
                  <a:gdLst/>
                  <a:ahLst/>
                  <a:cxnLst/>
                  <a:rect l="l" t="t" r="r" b="b"/>
                  <a:pathLst>
                    <a:path w="14507" h="9628" fill="none" extrusionOk="0">
                      <a:moveTo>
                        <a:pt x="11167" y="1875"/>
                      </a:moveTo>
                      <a:cubicBezTo>
                        <a:pt x="9261" y="0"/>
                        <a:pt x="7253" y="3595"/>
                        <a:pt x="7253" y="3595"/>
                      </a:cubicBezTo>
                      <a:cubicBezTo>
                        <a:pt x="7253" y="3595"/>
                        <a:pt x="5246" y="0"/>
                        <a:pt x="3338" y="1875"/>
                      </a:cubicBezTo>
                      <a:cubicBezTo>
                        <a:pt x="0" y="5149"/>
                        <a:pt x="7253" y="9628"/>
                        <a:pt x="7253" y="9628"/>
                      </a:cubicBezTo>
                      <a:cubicBezTo>
                        <a:pt x="7253" y="9628"/>
                        <a:pt x="14506" y="5149"/>
                        <a:pt x="11167" y="187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1">
                  <a:extLst>
                    <a:ext uri="{FF2B5EF4-FFF2-40B4-BE49-F238E27FC236}">
                      <a16:creationId xmlns:a16="http://schemas.microsoft.com/office/drawing/2014/main" id="{3A8E68F8-AAB2-187D-E097-E281921727C7}"/>
                    </a:ext>
                  </a:extLst>
                </p:cNvPr>
                <p:cNvSpPr/>
                <p:nvPr/>
              </p:nvSpPr>
              <p:spPr>
                <a:xfrm>
                  <a:off x="2084275" y="2211585"/>
                  <a:ext cx="1042665" cy="1043431"/>
                </a:xfrm>
                <a:custGeom>
                  <a:avLst/>
                  <a:gdLst/>
                  <a:ahLst/>
                  <a:cxnLst/>
                  <a:rect l="l" t="t" r="r" b="b"/>
                  <a:pathLst>
                    <a:path w="4081" h="4084" extrusionOk="0">
                      <a:moveTo>
                        <a:pt x="1480" y="0"/>
                      </a:moveTo>
                      <a:lnTo>
                        <a:pt x="1480" y="1483"/>
                      </a:lnTo>
                      <a:lnTo>
                        <a:pt x="1" y="1483"/>
                      </a:lnTo>
                      <a:lnTo>
                        <a:pt x="1" y="2602"/>
                      </a:lnTo>
                      <a:lnTo>
                        <a:pt x="1480" y="2602"/>
                      </a:lnTo>
                      <a:lnTo>
                        <a:pt x="1480" y="4084"/>
                      </a:lnTo>
                      <a:lnTo>
                        <a:pt x="2602" y="4084"/>
                      </a:lnTo>
                      <a:lnTo>
                        <a:pt x="2602" y="2602"/>
                      </a:lnTo>
                      <a:lnTo>
                        <a:pt x="4081" y="2602"/>
                      </a:lnTo>
                      <a:lnTo>
                        <a:pt x="4081" y="1483"/>
                      </a:lnTo>
                      <a:lnTo>
                        <a:pt x="2602" y="1483"/>
                      </a:lnTo>
                      <a:lnTo>
                        <a:pt x="260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41">
                <a:extLst>
                  <a:ext uri="{FF2B5EF4-FFF2-40B4-BE49-F238E27FC236}">
                    <a16:creationId xmlns:a16="http://schemas.microsoft.com/office/drawing/2014/main" id="{9B126DDA-8544-A6F9-CE30-4DA08B812DA1}"/>
                  </a:ext>
                </a:extLst>
              </p:cNvPr>
              <p:cNvGrpSpPr/>
              <p:nvPr/>
            </p:nvGrpSpPr>
            <p:grpSpPr>
              <a:xfrm rot="10800000">
                <a:off x="202" y="3260051"/>
                <a:ext cx="3630404" cy="1179339"/>
                <a:chOff x="5363575" y="1526000"/>
                <a:chExt cx="627750" cy="203925"/>
              </a:xfrm>
            </p:grpSpPr>
            <p:sp>
              <p:nvSpPr>
                <p:cNvPr id="435" name="Google Shape;435;p41">
                  <a:extLst>
                    <a:ext uri="{FF2B5EF4-FFF2-40B4-BE49-F238E27FC236}">
                      <a16:creationId xmlns:a16="http://schemas.microsoft.com/office/drawing/2014/main" id="{B6C7544C-79B1-9BE5-8427-269F6B4BA361}"/>
                    </a:ext>
                  </a:extLst>
                </p:cNvPr>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1">
                  <a:extLst>
                    <a:ext uri="{FF2B5EF4-FFF2-40B4-BE49-F238E27FC236}">
                      <a16:creationId xmlns:a16="http://schemas.microsoft.com/office/drawing/2014/main" id="{6900A9DE-3144-C4C7-344B-F4749EECC8FB}"/>
                    </a:ext>
                  </a:extLst>
                </p:cNvPr>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1">
                  <a:extLst>
                    <a:ext uri="{FF2B5EF4-FFF2-40B4-BE49-F238E27FC236}">
                      <a16:creationId xmlns:a16="http://schemas.microsoft.com/office/drawing/2014/main" id="{0E1236F9-7165-90EF-3405-1E00650E3BA5}"/>
                    </a:ext>
                  </a:extLst>
                </p:cNvPr>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1">
                  <a:extLst>
                    <a:ext uri="{FF2B5EF4-FFF2-40B4-BE49-F238E27FC236}">
                      <a16:creationId xmlns:a16="http://schemas.microsoft.com/office/drawing/2014/main" id="{664711C4-FA0B-4B37-0C79-9E2A13624EF2}"/>
                    </a:ext>
                  </a:extLst>
                </p:cNvPr>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1">
                  <a:extLst>
                    <a:ext uri="{FF2B5EF4-FFF2-40B4-BE49-F238E27FC236}">
                      <a16:creationId xmlns:a16="http://schemas.microsoft.com/office/drawing/2014/main" id="{68FA193B-BB91-0AFE-5A8C-B62CE79B1B0C}"/>
                    </a:ext>
                  </a:extLst>
                </p:cNvPr>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1">
                  <a:extLst>
                    <a:ext uri="{FF2B5EF4-FFF2-40B4-BE49-F238E27FC236}">
                      <a16:creationId xmlns:a16="http://schemas.microsoft.com/office/drawing/2014/main" id="{D2E33F78-B654-9312-2E08-51EC65BB8749}"/>
                    </a:ext>
                  </a:extLst>
                </p:cNvPr>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1">
                  <a:extLst>
                    <a:ext uri="{FF2B5EF4-FFF2-40B4-BE49-F238E27FC236}">
                      <a16:creationId xmlns:a16="http://schemas.microsoft.com/office/drawing/2014/main" id="{84F90796-EA6D-37DA-7A37-4B27F28B009C}"/>
                    </a:ext>
                  </a:extLst>
                </p:cNvPr>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1">
                  <a:extLst>
                    <a:ext uri="{FF2B5EF4-FFF2-40B4-BE49-F238E27FC236}">
                      <a16:creationId xmlns:a16="http://schemas.microsoft.com/office/drawing/2014/main" id="{81612D00-5D54-4723-FBAC-A44776921A94}"/>
                    </a:ext>
                  </a:extLst>
                </p:cNvPr>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1">
                  <a:extLst>
                    <a:ext uri="{FF2B5EF4-FFF2-40B4-BE49-F238E27FC236}">
                      <a16:creationId xmlns:a16="http://schemas.microsoft.com/office/drawing/2014/main" id="{E9993E06-28F0-9C47-C83F-C5F1AC5CC06A}"/>
                    </a:ext>
                  </a:extLst>
                </p:cNvPr>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4" name="Google Shape;444;p41">
              <a:extLst>
                <a:ext uri="{FF2B5EF4-FFF2-40B4-BE49-F238E27FC236}">
                  <a16:creationId xmlns:a16="http://schemas.microsoft.com/office/drawing/2014/main" id="{2D52F688-5A2F-B34A-ECD8-FC52000AEFAA}"/>
                </a:ext>
              </a:extLst>
            </p:cNvPr>
            <p:cNvSpPr/>
            <p:nvPr/>
          </p:nvSpPr>
          <p:spPr>
            <a:xfrm>
              <a:off x="1422351" y="2691865"/>
              <a:ext cx="256494" cy="255807"/>
            </a:xfrm>
            <a:custGeom>
              <a:avLst/>
              <a:gdLst/>
              <a:ahLst/>
              <a:cxnLst/>
              <a:rect l="l" t="t" r="r" b="b"/>
              <a:pathLst>
                <a:path w="1134" h="1131" extrusionOk="0">
                  <a:moveTo>
                    <a:pt x="566" y="1"/>
                  </a:moveTo>
                  <a:cubicBezTo>
                    <a:pt x="490" y="275"/>
                    <a:pt x="277" y="490"/>
                    <a:pt x="0" y="566"/>
                  </a:cubicBezTo>
                  <a:cubicBezTo>
                    <a:pt x="277" y="642"/>
                    <a:pt x="490" y="857"/>
                    <a:pt x="566" y="1130"/>
                  </a:cubicBezTo>
                  <a:cubicBezTo>
                    <a:pt x="641" y="857"/>
                    <a:pt x="857" y="642"/>
                    <a:pt x="1134" y="566"/>
                  </a:cubicBezTo>
                  <a:cubicBezTo>
                    <a:pt x="857" y="490"/>
                    <a:pt x="641" y="275"/>
                    <a:pt x="56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1">
              <a:extLst>
                <a:ext uri="{FF2B5EF4-FFF2-40B4-BE49-F238E27FC236}">
                  <a16:creationId xmlns:a16="http://schemas.microsoft.com/office/drawing/2014/main" id="{74364DD2-8C0B-4919-3FD1-F80B966AE89B}"/>
                </a:ext>
              </a:extLst>
            </p:cNvPr>
            <p:cNvSpPr/>
            <p:nvPr/>
          </p:nvSpPr>
          <p:spPr>
            <a:xfrm>
              <a:off x="3232208" y="2084362"/>
              <a:ext cx="116711" cy="116708"/>
            </a:xfrm>
            <a:custGeom>
              <a:avLst/>
              <a:gdLst/>
              <a:ahLst/>
              <a:cxnLst/>
              <a:rect l="l" t="t" r="r" b="b"/>
              <a:pathLst>
                <a:path w="516" h="516" extrusionOk="0">
                  <a:moveTo>
                    <a:pt x="260" y="1"/>
                  </a:moveTo>
                  <a:cubicBezTo>
                    <a:pt x="223" y="127"/>
                    <a:pt x="127" y="223"/>
                    <a:pt x="0" y="260"/>
                  </a:cubicBezTo>
                  <a:cubicBezTo>
                    <a:pt x="127" y="292"/>
                    <a:pt x="223" y="389"/>
                    <a:pt x="260" y="515"/>
                  </a:cubicBezTo>
                  <a:cubicBezTo>
                    <a:pt x="291" y="389"/>
                    <a:pt x="389" y="292"/>
                    <a:pt x="515" y="260"/>
                  </a:cubicBezTo>
                  <a:cubicBezTo>
                    <a:pt x="389" y="223"/>
                    <a:pt x="291" y="127"/>
                    <a:pt x="2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41">
            <a:extLst>
              <a:ext uri="{FF2B5EF4-FFF2-40B4-BE49-F238E27FC236}">
                <a16:creationId xmlns:a16="http://schemas.microsoft.com/office/drawing/2014/main" id="{C59984D2-C2FA-E2E1-475A-21F39CEDA7CF}"/>
              </a:ext>
            </a:extLst>
          </p:cNvPr>
          <p:cNvSpPr/>
          <p:nvPr/>
        </p:nvSpPr>
        <p:spPr>
          <a:xfrm>
            <a:off x="7725675" y="3921629"/>
            <a:ext cx="3922582" cy="3368683"/>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3668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3" name="Subtitle 2">
            <a:extLst>
              <a:ext uri="{FF2B5EF4-FFF2-40B4-BE49-F238E27FC236}">
                <a16:creationId xmlns:a16="http://schemas.microsoft.com/office/drawing/2014/main" id="{8BAD4737-D2AA-2898-EA49-F44EB68F2F83}"/>
              </a:ext>
            </a:extLst>
          </p:cNvPr>
          <p:cNvSpPr>
            <a:spLocks noGrp="1"/>
          </p:cNvSpPr>
          <p:nvPr>
            <p:ph type="subTitle" idx="1"/>
          </p:nvPr>
        </p:nvSpPr>
        <p:spPr>
          <a:xfrm>
            <a:off x="676586" y="262862"/>
            <a:ext cx="4056300" cy="345600"/>
          </a:xfrm>
        </p:spPr>
        <p:txBody>
          <a:bodyPr/>
          <a:lstStyle/>
          <a:p>
            <a:r>
              <a:rPr lang="en-US" dirty="0"/>
              <a:t>Project Recap</a:t>
            </a:r>
          </a:p>
        </p:txBody>
      </p:sp>
      <p:sp>
        <p:nvSpPr>
          <p:cNvPr id="13" name="Subtitle 12">
            <a:extLst>
              <a:ext uri="{FF2B5EF4-FFF2-40B4-BE49-F238E27FC236}">
                <a16:creationId xmlns:a16="http://schemas.microsoft.com/office/drawing/2014/main" id="{1091BE1F-6D78-28D8-4C1D-477034FAA2AC}"/>
              </a:ext>
            </a:extLst>
          </p:cNvPr>
          <p:cNvSpPr>
            <a:spLocks noGrp="1"/>
          </p:cNvSpPr>
          <p:nvPr>
            <p:ph type="subTitle" idx="5"/>
          </p:nvPr>
        </p:nvSpPr>
        <p:spPr>
          <a:xfrm>
            <a:off x="515700" y="2083690"/>
            <a:ext cx="4056300" cy="345600"/>
          </a:xfrm>
        </p:spPr>
        <p:txBody>
          <a:bodyPr/>
          <a:lstStyle/>
          <a:p>
            <a:r>
              <a:rPr lang="en-US" dirty="0"/>
              <a:t>Key Takeaways</a:t>
            </a:r>
          </a:p>
        </p:txBody>
      </p:sp>
      <p:sp>
        <p:nvSpPr>
          <p:cNvPr id="14" name="Rectangle 1">
            <a:extLst>
              <a:ext uri="{FF2B5EF4-FFF2-40B4-BE49-F238E27FC236}">
                <a16:creationId xmlns:a16="http://schemas.microsoft.com/office/drawing/2014/main" id="{642420A1-DBB8-3255-9DC6-9C8B59205F02}"/>
              </a:ext>
            </a:extLst>
          </p:cNvPr>
          <p:cNvSpPr>
            <a:spLocks noGrp="1" noChangeArrowheads="1"/>
          </p:cNvSpPr>
          <p:nvPr>
            <p:ph type="subTitle" idx="3"/>
          </p:nvPr>
        </p:nvSpPr>
        <p:spPr bwMode="auto">
          <a:xfrm>
            <a:off x="880865" y="824406"/>
            <a:ext cx="671627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We developed a multilingual mental health chatbot using Llama 3.1 and the Rasa framework, aimed at offering empathetic and context-aware support.</a:t>
            </a:r>
          </a:p>
        </p:txBody>
      </p:sp>
      <p:sp>
        <p:nvSpPr>
          <p:cNvPr id="19" name="Rectangle 5">
            <a:extLst>
              <a:ext uri="{FF2B5EF4-FFF2-40B4-BE49-F238E27FC236}">
                <a16:creationId xmlns:a16="http://schemas.microsoft.com/office/drawing/2014/main" id="{2B8775D8-90D3-ACAC-D106-D6B5BE932585}"/>
              </a:ext>
            </a:extLst>
          </p:cNvPr>
          <p:cNvSpPr>
            <a:spLocks noChangeArrowheads="1"/>
          </p:cNvSpPr>
          <p:nvPr/>
        </p:nvSpPr>
        <p:spPr bwMode="auto">
          <a:xfrm>
            <a:off x="676586" y="2399514"/>
            <a:ext cx="855051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Our chatbot can serve as a valuable tool in areas with limited access to mental health professionals, reducing barriers to seeking help.</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With the capacity for multilingual support, it can reach a diverse audience, providing culturally sensitive and contextually relevant advice.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By offering immediate responses, the chatbot can assist in de-escalating distressing situations, giving users a safe space to express their feelings.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0"/>
          <p:cNvSpPr txBox="1">
            <a:spLocks noGrp="1"/>
          </p:cNvSpPr>
          <p:nvPr>
            <p:ph type="title"/>
          </p:nvPr>
        </p:nvSpPr>
        <p:spPr>
          <a:xfrm>
            <a:off x="2004269" y="1858003"/>
            <a:ext cx="4872900" cy="164395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t>What do you think is the biggest barrier to seeking mental health support?</a:t>
            </a:r>
            <a:endParaRPr sz="3200" dirty="0"/>
          </a:p>
        </p:txBody>
      </p:sp>
      <p:grpSp>
        <p:nvGrpSpPr>
          <p:cNvPr id="387" name="Google Shape;387;p40"/>
          <p:cNvGrpSpPr/>
          <p:nvPr/>
        </p:nvGrpSpPr>
        <p:grpSpPr>
          <a:xfrm>
            <a:off x="1" y="3079550"/>
            <a:ext cx="2760336" cy="2063960"/>
            <a:chOff x="1" y="3079550"/>
            <a:chExt cx="2760336" cy="2063960"/>
          </a:xfrm>
        </p:grpSpPr>
        <p:sp>
          <p:nvSpPr>
            <p:cNvPr id="388" name="Google Shape;388;p40"/>
            <p:cNvSpPr/>
            <p:nvPr/>
          </p:nvSpPr>
          <p:spPr>
            <a:xfrm rot="10800000" flipH="1">
              <a:off x="1" y="3285497"/>
              <a:ext cx="2760336" cy="1858013"/>
            </a:xfrm>
            <a:custGeom>
              <a:avLst/>
              <a:gdLst/>
              <a:ahLst/>
              <a:cxnLst/>
              <a:rect l="l" t="t" r="r" b="b"/>
              <a:pathLst>
                <a:path w="22965" h="15458" extrusionOk="0">
                  <a:moveTo>
                    <a:pt x="0" y="0"/>
                  </a:moveTo>
                  <a:lnTo>
                    <a:pt x="0" y="14891"/>
                  </a:lnTo>
                  <a:cubicBezTo>
                    <a:pt x="730" y="15289"/>
                    <a:pt x="1526" y="15457"/>
                    <a:pt x="2335" y="15457"/>
                  </a:cubicBezTo>
                  <a:cubicBezTo>
                    <a:pt x="3856" y="15457"/>
                    <a:pt x="5422" y="14863"/>
                    <a:pt x="6674" y="14088"/>
                  </a:cubicBezTo>
                  <a:cubicBezTo>
                    <a:pt x="7692" y="13462"/>
                    <a:pt x="8592" y="12656"/>
                    <a:pt x="9243" y="11645"/>
                  </a:cubicBezTo>
                  <a:cubicBezTo>
                    <a:pt x="9887" y="10639"/>
                    <a:pt x="10300" y="9516"/>
                    <a:pt x="10689" y="8389"/>
                  </a:cubicBezTo>
                  <a:cubicBezTo>
                    <a:pt x="11494" y="6066"/>
                    <a:pt x="12351" y="3497"/>
                    <a:pt x="14599" y="2166"/>
                  </a:cubicBezTo>
                  <a:cubicBezTo>
                    <a:pt x="15750" y="1486"/>
                    <a:pt x="17078" y="1374"/>
                    <a:pt x="18380" y="1302"/>
                  </a:cubicBezTo>
                  <a:cubicBezTo>
                    <a:pt x="19626" y="1230"/>
                    <a:pt x="20949" y="1194"/>
                    <a:pt x="22083" y="611"/>
                  </a:cubicBezTo>
                  <a:cubicBezTo>
                    <a:pt x="22407" y="446"/>
                    <a:pt x="22701" y="241"/>
                    <a:pt x="229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0"/>
            <p:cNvSpPr/>
            <p:nvPr/>
          </p:nvSpPr>
          <p:spPr>
            <a:xfrm>
              <a:off x="210300" y="3079550"/>
              <a:ext cx="395700" cy="39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40"/>
          <p:cNvGrpSpPr/>
          <p:nvPr/>
        </p:nvGrpSpPr>
        <p:grpSpPr>
          <a:xfrm>
            <a:off x="-5" y="-2480476"/>
            <a:ext cx="5083998" cy="4736409"/>
            <a:chOff x="-5" y="-2480476"/>
            <a:chExt cx="5083998" cy="4736409"/>
          </a:xfrm>
        </p:grpSpPr>
        <p:sp>
          <p:nvSpPr>
            <p:cNvPr id="391" name="Google Shape;391;p40"/>
            <p:cNvSpPr/>
            <p:nvPr/>
          </p:nvSpPr>
          <p:spPr>
            <a:xfrm>
              <a:off x="-5" y="2"/>
              <a:ext cx="1818296" cy="2255930"/>
            </a:xfrm>
            <a:custGeom>
              <a:avLst/>
              <a:gdLst/>
              <a:ahLst/>
              <a:cxnLst/>
              <a:rect l="l" t="t" r="r" b="b"/>
              <a:pathLst>
                <a:path w="20742" h="25735" extrusionOk="0">
                  <a:moveTo>
                    <a:pt x="0" y="1"/>
                  </a:moveTo>
                  <a:lnTo>
                    <a:pt x="0" y="25735"/>
                  </a:lnTo>
                  <a:cubicBezTo>
                    <a:pt x="1403" y="25595"/>
                    <a:pt x="2789" y="25253"/>
                    <a:pt x="4116" y="24760"/>
                  </a:cubicBezTo>
                  <a:cubicBezTo>
                    <a:pt x="6092" y="24026"/>
                    <a:pt x="7952" y="22940"/>
                    <a:pt x="9560" y="21576"/>
                  </a:cubicBezTo>
                  <a:cubicBezTo>
                    <a:pt x="11067" y="20295"/>
                    <a:pt x="12377" y="18762"/>
                    <a:pt x="13297" y="17007"/>
                  </a:cubicBezTo>
                  <a:cubicBezTo>
                    <a:pt x="13712" y="16222"/>
                    <a:pt x="14082" y="15337"/>
                    <a:pt x="14139" y="14463"/>
                  </a:cubicBezTo>
                  <a:cubicBezTo>
                    <a:pt x="14197" y="13653"/>
                    <a:pt x="13956" y="12888"/>
                    <a:pt x="13229" y="12434"/>
                  </a:cubicBezTo>
                  <a:cubicBezTo>
                    <a:pt x="12510" y="11984"/>
                    <a:pt x="11546" y="11952"/>
                    <a:pt x="10711" y="11815"/>
                  </a:cubicBezTo>
                  <a:cubicBezTo>
                    <a:pt x="9042" y="11549"/>
                    <a:pt x="7110" y="10186"/>
                    <a:pt x="10851" y="8937"/>
                  </a:cubicBezTo>
                  <a:cubicBezTo>
                    <a:pt x="11208" y="8818"/>
                    <a:pt x="11578" y="8736"/>
                    <a:pt x="11927" y="8588"/>
                  </a:cubicBezTo>
                  <a:cubicBezTo>
                    <a:pt x="12374" y="8401"/>
                    <a:pt x="12819" y="8214"/>
                    <a:pt x="13262" y="8019"/>
                  </a:cubicBezTo>
                  <a:cubicBezTo>
                    <a:pt x="14924" y="7297"/>
                    <a:pt x="16575" y="6440"/>
                    <a:pt x="17907" y="5228"/>
                  </a:cubicBezTo>
                  <a:cubicBezTo>
                    <a:pt x="18893" y="4325"/>
                    <a:pt x="19716" y="3224"/>
                    <a:pt x="20234" y="2005"/>
                  </a:cubicBezTo>
                  <a:cubicBezTo>
                    <a:pt x="20349" y="1727"/>
                    <a:pt x="20461" y="1407"/>
                    <a:pt x="20547" y="1101"/>
                  </a:cubicBezTo>
                  <a:cubicBezTo>
                    <a:pt x="20623" y="817"/>
                    <a:pt x="20695" y="469"/>
                    <a:pt x="20723" y="223"/>
                  </a:cubicBezTo>
                  <a:cubicBezTo>
                    <a:pt x="20731" y="148"/>
                    <a:pt x="20738" y="76"/>
                    <a:pt x="207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0"/>
            <p:cNvSpPr/>
            <p:nvPr/>
          </p:nvSpPr>
          <p:spPr>
            <a:xfrm rot="-1541864">
              <a:off x="625046" y="-1796609"/>
              <a:ext cx="3922564" cy="3368667"/>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40"/>
          <p:cNvGrpSpPr/>
          <p:nvPr/>
        </p:nvGrpSpPr>
        <p:grpSpPr>
          <a:xfrm>
            <a:off x="7847177" y="539500"/>
            <a:ext cx="1438515" cy="4655401"/>
            <a:chOff x="7847177" y="539500"/>
            <a:chExt cx="1438515" cy="4655401"/>
          </a:xfrm>
        </p:grpSpPr>
        <p:sp>
          <p:nvSpPr>
            <p:cNvPr id="394" name="Google Shape;394;p40"/>
            <p:cNvSpPr/>
            <p:nvPr/>
          </p:nvSpPr>
          <p:spPr>
            <a:xfrm>
              <a:off x="7847177" y="539500"/>
              <a:ext cx="1296834" cy="2823330"/>
            </a:xfrm>
            <a:custGeom>
              <a:avLst/>
              <a:gdLst/>
              <a:ahLst/>
              <a:cxnLst/>
              <a:rect l="l" t="t" r="r" b="b"/>
              <a:pathLst>
                <a:path w="8045" h="17515" extrusionOk="0">
                  <a:moveTo>
                    <a:pt x="8045" y="1"/>
                  </a:moveTo>
                  <a:cubicBezTo>
                    <a:pt x="7286" y="569"/>
                    <a:pt x="6512" y="1116"/>
                    <a:pt x="5746" y="1670"/>
                  </a:cubicBezTo>
                  <a:cubicBezTo>
                    <a:pt x="4757" y="2393"/>
                    <a:pt x="3818" y="3091"/>
                    <a:pt x="2907" y="3922"/>
                  </a:cubicBezTo>
                  <a:cubicBezTo>
                    <a:pt x="2065" y="4692"/>
                    <a:pt x="1328" y="5484"/>
                    <a:pt x="774" y="6451"/>
                  </a:cubicBezTo>
                  <a:cubicBezTo>
                    <a:pt x="501" y="6926"/>
                    <a:pt x="335" y="7307"/>
                    <a:pt x="187" y="7837"/>
                  </a:cubicBezTo>
                  <a:cubicBezTo>
                    <a:pt x="152" y="7970"/>
                    <a:pt x="119" y="8103"/>
                    <a:pt x="94" y="8239"/>
                  </a:cubicBezTo>
                  <a:cubicBezTo>
                    <a:pt x="84" y="8300"/>
                    <a:pt x="72" y="8365"/>
                    <a:pt x="62" y="8426"/>
                  </a:cubicBezTo>
                  <a:cubicBezTo>
                    <a:pt x="58" y="8452"/>
                    <a:pt x="54" y="8477"/>
                    <a:pt x="51" y="8502"/>
                  </a:cubicBezTo>
                  <a:cubicBezTo>
                    <a:pt x="47" y="8513"/>
                    <a:pt x="44" y="8556"/>
                    <a:pt x="44" y="8559"/>
                  </a:cubicBezTo>
                  <a:cubicBezTo>
                    <a:pt x="11" y="8833"/>
                    <a:pt x="1" y="9110"/>
                    <a:pt x="11" y="9383"/>
                  </a:cubicBezTo>
                  <a:cubicBezTo>
                    <a:pt x="29" y="9956"/>
                    <a:pt x="137" y="10488"/>
                    <a:pt x="325" y="11063"/>
                  </a:cubicBezTo>
                  <a:cubicBezTo>
                    <a:pt x="533" y="11704"/>
                    <a:pt x="839" y="12312"/>
                    <a:pt x="1202" y="12884"/>
                  </a:cubicBezTo>
                  <a:cubicBezTo>
                    <a:pt x="2652" y="15168"/>
                    <a:pt x="5092" y="16694"/>
                    <a:pt x="7671" y="17417"/>
                  </a:cubicBezTo>
                  <a:cubicBezTo>
                    <a:pt x="7793" y="17453"/>
                    <a:pt x="7919" y="17481"/>
                    <a:pt x="8045" y="17514"/>
                  </a:cubicBezTo>
                  <a:lnTo>
                    <a:pt x="8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 name="Google Shape;395;p40"/>
            <p:cNvGrpSpPr/>
            <p:nvPr/>
          </p:nvGrpSpPr>
          <p:grpSpPr>
            <a:xfrm rot="-5400000">
              <a:off x="7918228" y="3827437"/>
              <a:ext cx="1454430" cy="1280497"/>
              <a:chOff x="5917100" y="2092158"/>
              <a:chExt cx="1102175" cy="970367"/>
            </a:xfrm>
          </p:grpSpPr>
          <p:sp>
            <p:nvSpPr>
              <p:cNvPr id="396" name="Google Shape;396;p40"/>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0"/>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0"/>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0"/>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0"/>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0"/>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grpSp>
        <p:nvGrpSpPr>
          <p:cNvPr id="1141" name="Google Shape;1141;p71"/>
          <p:cNvGrpSpPr/>
          <p:nvPr/>
        </p:nvGrpSpPr>
        <p:grpSpPr>
          <a:xfrm>
            <a:off x="-77636" y="694000"/>
            <a:ext cx="2105035" cy="4582844"/>
            <a:chOff x="-77636" y="694000"/>
            <a:chExt cx="2105035" cy="4582844"/>
          </a:xfrm>
        </p:grpSpPr>
        <p:sp>
          <p:nvSpPr>
            <p:cNvPr id="1142" name="Google Shape;1142;p71"/>
            <p:cNvSpPr/>
            <p:nvPr/>
          </p:nvSpPr>
          <p:spPr>
            <a:xfrm flipH="1">
              <a:off x="-77636" y="694000"/>
              <a:ext cx="2105035" cy="4582844"/>
            </a:xfrm>
            <a:custGeom>
              <a:avLst/>
              <a:gdLst/>
              <a:ahLst/>
              <a:cxnLst/>
              <a:rect l="l" t="t" r="r" b="b"/>
              <a:pathLst>
                <a:path w="8045" h="17515" extrusionOk="0">
                  <a:moveTo>
                    <a:pt x="8045" y="1"/>
                  </a:moveTo>
                  <a:cubicBezTo>
                    <a:pt x="7286" y="569"/>
                    <a:pt x="6512" y="1116"/>
                    <a:pt x="5746" y="1670"/>
                  </a:cubicBezTo>
                  <a:cubicBezTo>
                    <a:pt x="4757" y="2393"/>
                    <a:pt x="3818" y="3091"/>
                    <a:pt x="2907" y="3922"/>
                  </a:cubicBezTo>
                  <a:cubicBezTo>
                    <a:pt x="2065" y="4692"/>
                    <a:pt x="1328" y="5484"/>
                    <a:pt x="774" y="6451"/>
                  </a:cubicBezTo>
                  <a:cubicBezTo>
                    <a:pt x="501" y="6926"/>
                    <a:pt x="335" y="7307"/>
                    <a:pt x="187" y="7837"/>
                  </a:cubicBezTo>
                  <a:cubicBezTo>
                    <a:pt x="152" y="7970"/>
                    <a:pt x="119" y="8103"/>
                    <a:pt x="94" y="8239"/>
                  </a:cubicBezTo>
                  <a:cubicBezTo>
                    <a:pt x="84" y="8300"/>
                    <a:pt x="72" y="8365"/>
                    <a:pt x="62" y="8426"/>
                  </a:cubicBezTo>
                  <a:cubicBezTo>
                    <a:pt x="58" y="8452"/>
                    <a:pt x="54" y="8477"/>
                    <a:pt x="51" y="8502"/>
                  </a:cubicBezTo>
                  <a:cubicBezTo>
                    <a:pt x="47" y="8513"/>
                    <a:pt x="44" y="8556"/>
                    <a:pt x="44" y="8559"/>
                  </a:cubicBezTo>
                  <a:cubicBezTo>
                    <a:pt x="11" y="8833"/>
                    <a:pt x="1" y="9110"/>
                    <a:pt x="11" y="9383"/>
                  </a:cubicBezTo>
                  <a:cubicBezTo>
                    <a:pt x="29" y="9956"/>
                    <a:pt x="137" y="10488"/>
                    <a:pt x="325" y="11063"/>
                  </a:cubicBezTo>
                  <a:cubicBezTo>
                    <a:pt x="533" y="11704"/>
                    <a:pt x="839" y="12312"/>
                    <a:pt x="1202" y="12884"/>
                  </a:cubicBezTo>
                  <a:cubicBezTo>
                    <a:pt x="2652" y="15168"/>
                    <a:pt x="5092" y="16694"/>
                    <a:pt x="7671" y="17417"/>
                  </a:cubicBezTo>
                  <a:cubicBezTo>
                    <a:pt x="7793" y="17453"/>
                    <a:pt x="7919" y="17481"/>
                    <a:pt x="8045" y="17514"/>
                  </a:cubicBezTo>
                  <a:lnTo>
                    <a:pt x="80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71"/>
            <p:cNvSpPr/>
            <p:nvPr/>
          </p:nvSpPr>
          <p:spPr>
            <a:xfrm>
              <a:off x="934200" y="4530750"/>
              <a:ext cx="395700" cy="395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4" name="Google Shape;1144;p71"/>
          <p:cNvSpPr txBox="1">
            <a:spLocks noGrp="1"/>
          </p:cNvSpPr>
          <p:nvPr>
            <p:ph type="title"/>
          </p:nvPr>
        </p:nvSpPr>
        <p:spPr>
          <a:xfrm>
            <a:off x="3971525" y="694000"/>
            <a:ext cx="4459500" cy="910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Thanks!</a:t>
            </a:r>
            <a:endParaRPr/>
          </a:p>
        </p:txBody>
      </p:sp>
      <p:sp>
        <p:nvSpPr>
          <p:cNvPr id="1145" name="Google Shape;1145;p71"/>
          <p:cNvSpPr txBox="1">
            <a:spLocks noGrp="1"/>
          </p:cNvSpPr>
          <p:nvPr>
            <p:ph type="subTitle" idx="1"/>
          </p:nvPr>
        </p:nvSpPr>
        <p:spPr>
          <a:xfrm>
            <a:off x="3971525" y="1694148"/>
            <a:ext cx="4459500" cy="1203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600" b="1" dirty="0"/>
              <a:t>Do you have any questions?</a:t>
            </a:r>
            <a:endParaRPr sz="1600" b="1" dirty="0"/>
          </a:p>
          <a:p>
            <a:pPr marL="0" lvl="0" indent="0" algn="r" rtl="0">
              <a:spcBef>
                <a:spcPts val="1000"/>
              </a:spcBef>
              <a:spcAft>
                <a:spcPts val="0"/>
              </a:spcAft>
              <a:buNone/>
            </a:pPr>
            <a:r>
              <a:rPr lang="en-US" dirty="0"/>
              <a:t>ahmedelsayedtaha467@gmail.com</a:t>
            </a:r>
            <a:endParaRPr dirty="0"/>
          </a:p>
          <a:p>
            <a:pPr marL="0" lvl="0" indent="0" algn="r" rtl="0">
              <a:spcBef>
                <a:spcPts val="0"/>
              </a:spcBef>
              <a:spcAft>
                <a:spcPts val="0"/>
              </a:spcAft>
              <a:buNone/>
            </a:pPr>
            <a:r>
              <a:rPr lang="en" dirty="0"/>
              <a:t>+201211335175</a:t>
            </a:r>
            <a:endParaRPr dirty="0"/>
          </a:p>
        </p:txBody>
      </p:sp>
      <p:sp>
        <p:nvSpPr>
          <p:cNvPr id="1146" name="Google Shape;1146;p71"/>
          <p:cNvSpPr txBox="1"/>
          <p:nvPr/>
        </p:nvSpPr>
        <p:spPr>
          <a:xfrm>
            <a:off x="3971525" y="4214200"/>
            <a:ext cx="4459500" cy="167100"/>
          </a:xfrm>
          <a:prstGeom prst="rect">
            <a:avLst/>
          </a:prstGeom>
          <a:noFill/>
          <a:ln>
            <a:noFill/>
          </a:ln>
        </p:spPr>
        <p:txBody>
          <a:bodyPr spcFirstLastPara="1" wrap="square" lIns="91425" tIns="91425" rIns="91425" bIns="91425" anchor="ctr" anchorCtr="0">
            <a:noAutofit/>
          </a:bodyPr>
          <a:lstStyle/>
          <a:p>
            <a:pPr marL="0" marR="0" lvl="0" indent="0" algn="r" rtl="0">
              <a:lnSpc>
                <a:spcPct val="115000"/>
              </a:lnSpc>
              <a:spcBef>
                <a:spcPts val="0"/>
              </a:spcBef>
              <a:spcAft>
                <a:spcPts val="0"/>
              </a:spcAft>
              <a:buNone/>
            </a:pPr>
            <a:r>
              <a:rPr lang="en" sz="1000">
                <a:solidFill>
                  <a:schemeClr val="dk1"/>
                </a:solidFill>
                <a:latin typeface="Be Vietnam Pro"/>
                <a:ea typeface="Be Vietnam Pro"/>
                <a:cs typeface="Be Vietnam Pro"/>
                <a:sym typeface="Be Vietnam Pro"/>
              </a:rPr>
              <a:t>Please keep this slide for attribution</a:t>
            </a:r>
            <a:endParaRPr sz="1000">
              <a:solidFill>
                <a:schemeClr val="dk1"/>
              </a:solidFill>
              <a:latin typeface="Be Vietnam Pro"/>
              <a:ea typeface="Be Vietnam Pro"/>
              <a:cs typeface="Be Vietnam Pro"/>
              <a:sym typeface="Be Vietnam Pro"/>
            </a:endParaRPr>
          </a:p>
        </p:txBody>
      </p:sp>
      <p:sp>
        <p:nvSpPr>
          <p:cNvPr id="1147" name="Google Shape;1147;p71"/>
          <p:cNvSpPr/>
          <p:nvPr/>
        </p:nvSpPr>
        <p:spPr>
          <a:xfrm>
            <a:off x="6740551" y="3085389"/>
            <a:ext cx="424925" cy="425421"/>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8" name="Google Shape;1148;p71"/>
          <p:cNvGrpSpPr/>
          <p:nvPr/>
        </p:nvGrpSpPr>
        <p:grpSpPr>
          <a:xfrm>
            <a:off x="7293175" y="3085799"/>
            <a:ext cx="425406" cy="424971"/>
            <a:chOff x="3303268" y="3817349"/>
            <a:chExt cx="346056" cy="345674"/>
          </a:xfrm>
        </p:grpSpPr>
        <p:sp>
          <p:nvSpPr>
            <p:cNvPr id="1149" name="Google Shape;1149;p71"/>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71"/>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71"/>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71"/>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71"/>
          <p:cNvGrpSpPr/>
          <p:nvPr/>
        </p:nvGrpSpPr>
        <p:grpSpPr>
          <a:xfrm>
            <a:off x="7845240" y="3085799"/>
            <a:ext cx="425406" cy="424971"/>
            <a:chOff x="3752358" y="3817349"/>
            <a:chExt cx="346056" cy="345674"/>
          </a:xfrm>
        </p:grpSpPr>
        <p:sp>
          <p:nvSpPr>
            <p:cNvPr id="1154" name="Google Shape;1154;p71"/>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71"/>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71"/>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71"/>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8" name="Google Shape;1158;p71"/>
          <p:cNvGrpSpPr/>
          <p:nvPr/>
        </p:nvGrpSpPr>
        <p:grpSpPr>
          <a:xfrm>
            <a:off x="-456998" y="576802"/>
            <a:ext cx="3630404" cy="3908289"/>
            <a:chOff x="-456998" y="576802"/>
            <a:chExt cx="3630404" cy="3908289"/>
          </a:xfrm>
        </p:grpSpPr>
        <p:grpSp>
          <p:nvGrpSpPr>
            <p:cNvPr id="1159" name="Google Shape;1159;p71"/>
            <p:cNvGrpSpPr/>
            <p:nvPr/>
          </p:nvGrpSpPr>
          <p:grpSpPr>
            <a:xfrm>
              <a:off x="1062892" y="1694251"/>
              <a:ext cx="1784637" cy="1673546"/>
              <a:chOff x="4853900" y="2248400"/>
              <a:chExt cx="503225" cy="471900"/>
            </a:xfrm>
          </p:grpSpPr>
          <p:sp>
            <p:nvSpPr>
              <p:cNvPr id="1160" name="Google Shape;1160;p71"/>
              <p:cNvSpPr/>
              <p:nvPr/>
            </p:nvSpPr>
            <p:spPr>
              <a:xfrm>
                <a:off x="4940950" y="2248400"/>
                <a:ext cx="156525" cy="471900"/>
              </a:xfrm>
              <a:custGeom>
                <a:avLst/>
                <a:gdLst/>
                <a:ahLst/>
                <a:cxnLst/>
                <a:rect l="l" t="t" r="r" b="b"/>
                <a:pathLst>
                  <a:path w="6261" h="18876" fill="none" extrusionOk="0">
                    <a:moveTo>
                      <a:pt x="3655" y="3581"/>
                    </a:moveTo>
                    <a:cubicBezTo>
                      <a:pt x="4882" y="4006"/>
                      <a:pt x="4559" y="6211"/>
                      <a:pt x="2403" y="5934"/>
                    </a:cubicBezTo>
                    <a:cubicBezTo>
                      <a:pt x="253" y="5660"/>
                      <a:pt x="1" y="2153"/>
                      <a:pt x="2403" y="1077"/>
                    </a:cubicBezTo>
                    <a:cubicBezTo>
                      <a:pt x="4811" y="1"/>
                      <a:pt x="6260" y="1678"/>
                      <a:pt x="6260" y="1678"/>
                    </a:cubicBezTo>
                    <a:lnTo>
                      <a:pt x="6260" y="17529"/>
                    </a:lnTo>
                    <a:cubicBezTo>
                      <a:pt x="6260" y="17529"/>
                      <a:pt x="4490" y="18875"/>
                      <a:pt x="2670" y="17799"/>
                    </a:cubicBezTo>
                    <a:cubicBezTo>
                      <a:pt x="2670" y="17799"/>
                      <a:pt x="1493" y="17097"/>
                      <a:pt x="1645" y="15702"/>
                    </a:cubicBezTo>
                    <a:cubicBezTo>
                      <a:pt x="1796" y="14309"/>
                      <a:pt x="3476" y="14414"/>
                      <a:pt x="3476" y="15410"/>
                    </a:cubicBezTo>
                    <a:cubicBezTo>
                      <a:pt x="3476" y="16263"/>
                      <a:pt x="2505" y="15996"/>
                      <a:pt x="2505" y="15996"/>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71"/>
              <p:cNvSpPr/>
              <p:nvPr/>
            </p:nvSpPr>
            <p:spPr>
              <a:xfrm>
                <a:off x="4853900" y="2328900"/>
                <a:ext cx="104425" cy="143575"/>
              </a:xfrm>
              <a:custGeom>
                <a:avLst/>
                <a:gdLst/>
                <a:ahLst/>
                <a:cxnLst/>
                <a:rect l="l" t="t" r="r" b="b"/>
                <a:pathLst>
                  <a:path w="4177" h="5743" fill="none" extrusionOk="0">
                    <a:moveTo>
                      <a:pt x="4177" y="502"/>
                    </a:moveTo>
                    <a:cubicBezTo>
                      <a:pt x="4177" y="502"/>
                      <a:pt x="2345" y="1"/>
                      <a:pt x="1263" y="1523"/>
                    </a:cubicBezTo>
                    <a:cubicBezTo>
                      <a:pt x="0" y="3286"/>
                      <a:pt x="1043" y="5743"/>
                      <a:pt x="2831" y="5729"/>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71"/>
              <p:cNvSpPr/>
              <p:nvPr/>
            </p:nvSpPr>
            <p:spPr>
              <a:xfrm>
                <a:off x="4887150" y="2544325"/>
                <a:ext cx="94675" cy="117575"/>
              </a:xfrm>
              <a:custGeom>
                <a:avLst/>
                <a:gdLst/>
                <a:ahLst/>
                <a:cxnLst/>
                <a:rect l="l" t="t" r="r" b="b"/>
                <a:pathLst>
                  <a:path w="3787" h="4703" fill="none" extrusionOk="0">
                    <a:moveTo>
                      <a:pt x="3786" y="4239"/>
                    </a:moveTo>
                    <a:cubicBezTo>
                      <a:pt x="3786" y="4239"/>
                      <a:pt x="1814" y="4702"/>
                      <a:pt x="818" y="3321"/>
                    </a:cubicBezTo>
                    <a:cubicBezTo>
                      <a:pt x="1" y="2192"/>
                      <a:pt x="465" y="1"/>
                      <a:pt x="2451" y="166"/>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71"/>
              <p:cNvSpPr/>
              <p:nvPr/>
            </p:nvSpPr>
            <p:spPr>
              <a:xfrm>
                <a:off x="4872425" y="2462400"/>
                <a:ext cx="39325" cy="97950"/>
              </a:xfrm>
              <a:custGeom>
                <a:avLst/>
                <a:gdLst/>
                <a:ahLst/>
                <a:cxnLst/>
                <a:rect l="l" t="t" r="r" b="b"/>
                <a:pathLst>
                  <a:path w="1573" h="3918" fill="none" extrusionOk="0">
                    <a:moveTo>
                      <a:pt x="935" y="0"/>
                    </a:moveTo>
                    <a:cubicBezTo>
                      <a:pt x="935" y="0"/>
                      <a:pt x="0" y="640"/>
                      <a:pt x="111" y="2159"/>
                    </a:cubicBezTo>
                    <a:cubicBezTo>
                      <a:pt x="223" y="3713"/>
                      <a:pt x="1572" y="3918"/>
                      <a:pt x="1572" y="391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71"/>
              <p:cNvSpPr/>
              <p:nvPr/>
            </p:nvSpPr>
            <p:spPr>
              <a:xfrm>
                <a:off x="4995100" y="2456175"/>
                <a:ext cx="63425" cy="46450"/>
              </a:xfrm>
              <a:custGeom>
                <a:avLst/>
                <a:gdLst/>
                <a:ahLst/>
                <a:cxnLst/>
                <a:rect l="l" t="t" r="r" b="b"/>
                <a:pathLst>
                  <a:path w="2537" h="1858" fill="none" extrusionOk="0">
                    <a:moveTo>
                      <a:pt x="0" y="1282"/>
                    </a:moveTo>
                    <a:cubicBezTo>
                      <a:pt x="0" y="1282"/>
                      <a:pt x="1903" y="1857"/>
                      <a:pt x="2537" y="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71"/>
              <p:cNvSpPr/>
              <p:nvPr/>
            </p:nvSpPr>
            <p:spPr>
              <a:xfrm>
                <a:off x="5034475" y="2485400"/>
                <a:ext cx="40875" cy="67325"/>
              </a:xfrm>
              <a:custGeom>
                <a:avLst/>
                <a:gdLst/>
                <a:ahLst/>
                <a:cxnLst/>
                <a:rect l="l" t="t" r="r" b="b"/>
                <a:pathLst>
                  <a:path w="1635" h="2693" fill="none" extrusionOk="0">
                    <a:moveTo>
                      <a:pt x="1" y="1"/>
                    </a:moveTo>
                    <a:cubicBezTo>
                      <a:pt x="1" y="1"/>
                      <a:pt x="1634" y="761"/>
                      <a:pt x="814" y="2692"/>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71"/>
              <p:cNvSpPr/>
              <p:nvPr/>
            </p:nvSpPr>
            <p:spPr>
              <a:xfrm>
                <a:off x="5113650" y="2248400"/>
                <a:ext cx="156525" cy="471900"/>
              </a:xfrm>
              <a:custGeom>
                <a:avLst/>
                <a:gdLst/>
                <a:ahLst/>
                <a:cxnLst/>
                <a:rect l="l" t="t" r="r" b="b"/>
                <a:pathLst>
                  <a:path w="6261" h="18876" fill="none" extrusionOk="0">
                    <a:moveTo>
                      <a:pt x="2601" y="3581"/>
                    </a:moveTo>
                    <a:cubicBezTo>
                      <a:pt x="1375" y="4006"/>
                      <a:pt x="1702" y="6211"/>
                      <a:pt x="3853" y="5934"/>
                    </a:cubicBezTo>
                    <a:cubicBezTo>
                      <a:pt x="6008" y="5660"/>
                      <a:pt x="6260" y="2153"/>
                      <a:pt x="3853" y="1077"/>
                    </a:cubicBezTo>
                    <a:cubicBezTo>
                      <a:pt x="1450" y="1"/>
                      <a:pt x="0" y="1678"/>
                      <a:pt x="0" y="1678"/>
                    </a:cubicBezTo>
                    <a:lnTo>
                      <a:pt x="0" y="17529"/>
                    </a:lnTo>
                    <a:cubicBezTo>
                      <a:pt x="0" y="17529"/>
                      <a:pt x="1767" y="18875"/>
                      <a:pt x="3587" y="17799"/>
                    </a:cubicBezTo>
                    <a:cubicBezTo>
                      <a:pt x="3587" y="17799"/>
                      <a:pt x="4764" y="17097"/>
                      <a:pt x="4616" y="15702"/>
                    </a:cubicBezTo>
                    <a:cubicBezTo>
                      <a:pt x="4465" y="14309"/>
                      <a:pt x="2781" y="14414"/>
                      <a:pt x="2781" y="15410"/>
                    </a:cubicBezTo>
                    <a:cubicBezTo>
                      <a:pt x="2781" y="16263"/>
                      <a:pt x="3756" y="15996"/>
                      <a:pt x="3756" y="15996"/>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71"/>
              <p:cNvSpPr/>
              <p:nvPr/>
            </p:nvSpPr>
            <p:spPr>
              <a:xfrm>
                <a:off x="5252775" y="2328900"/>
                <a:ext cx="104350" cy="143575"/>
              </a:xfrm>
              <a:custGeom>
                <a:avLst/>
                <a:gdLst/>
                <a:ahLst/>
                <a:cxnLst/>
                <a:rect l="l" t="t" r="r" b="b"/>
                <a:pathLst>
                  <a:path w="4174" h="5743" fill="none" extrusionOk="0">
                    <a:moveTo>
                      <a:pt x="1" y="502"/>
                    </a:moveTo>
                    <a:cubicBezTo>
                      <a:pt x="1" y="502"/>
                      <a:pt x="1828" y="1"/>
                      <a:pt x="2915" y="1523"/>
                    </a:cubicBezTo>
                    <a:cubicBezTo>
                      <a:pt x="4174" y="3286"/>
                      <a:pt x="3131" y="5743"/>
                      <a:pt x="1346" y="5729"/>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71"/>
              <p:cNvSpPr/>
              <p:nvPr/>
            </p:nvSpPr>
            <p:spPr>
              <a:xfrm>
                <a:off x="5229200" y="2544325"/>
                <a:ext cx="94750" cy="117575"/>
              </a:xfrm>
              <a:custGeom>
                <a:avLst/>
                <a:gdLst/>
                <a:ahLst/>
                <a:cxnLst/>
                <a:rect l="l" t="t" r="r" b="b"/>
                <a:pathLst>
                  <a:path w="3790" h="4703" fill="none" extrusionOk="0">
                    <a:moveTo>
                      <a:pt x="1" y="4239"/>
                    </a:moveTo>
                    <a:cubicBezTo>
                      <a:pt x="1" y="4239"/>
                      <a:pt x="1977" y="4702"/>
                      <a:pt x="2973" y="3321"/>
                    </a:cubicBezTo>
                    <a:cubicBezTo>
                      <a:pt x="3790" y="2192"/>
                      <a:pt x="3322" y="1"/>
                      <a:pt x="1336" y="166"/>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71"/>
              <p:cNvSpPr/>
              <p:nvPr/>
            </p:nvSpPr>
            <p:spPr>
              <a:xfrm>
                <a:off x="5299375" y="2462400"/>
                <a:ext cx="39250" cy="97950"/>
              </a:xfrm>
              <a:custGeom>
                <a:avLst/>
                <a:gdLst/>
                <a:ahLst/>
                <a:cxnLst/>
                <a:rect l="l" t="t" r="r" b="b"/>
                <a:pathLst>
                  <a:path w="1570" h="3918" fill="none" extrusionOk="0">
                    <a:moveTo>
                      <a:pt x="637" y="0"/>
                    </a:moveTo>
                    <a:cubicBezTo>
                      <a:pt x="637" y="0"/>
                      <a:pt x="1569" y="640"/>
                      <a:pt x="1461" y="2159"/>
                    </a:cubicBezTo>
                    <a:cubicBezTo>
                      <a:pt x="1345" y="3713"/>
                      <a:pt x="0" y="3918"/>
                      <a:pt x="0" y="391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71"/>
              <p:cNvSpPr/>
              <p:nvPr/>
            </p:nvSpPr>
            <p:spPr>
              <a:xfrm>
                <a:off x="5152500" y="2456175"/>
                <a:ext cx="63425" cy="46450"/>
              </a:xfrm>
              <a:custGeom>
                <a:avLst/>
                <a:gdLst/>
                <a:ahLst/>
                <a:cxnLst/>
                <a:rect l="l" t="t" r="r" b="b"/>
                <a:pathLst>
                  <a:path w="2537" h="1858" fill="none" extrusionOk="0">
                    <a:moveTo>
                      <a:pt x="2536" y="1282"/>
                    </a:moveTo>
                    <a:cubicBezTo>
                      <a:pt x="2536" y="1282"/>
                      <a:pt x="633" y="1857"/>
                      <a:pt x="0" y="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71"/>
              <p:cNvSpPr/>
              <p:nvPr/>
            </p:nvSpPr>
            <p:spPr>
              <a:xfrm>
                <a:off x="5135775" y="2485400"/>
                <a:ext cx="40850" cy="67325"/>
              </a:xfrm>
              <a:custGeom>
                <a:avLst/>
                <a:gdLst/>
                <a:ahLst/>
                <a:cxnLst/>
                <a:rect l="l" t="t" r="r" b="b"/>
                <a:pathLst>
                  <a:path w="1634" h="2693" fill="none" extrusionOk="0">
                    <a:moveTo>
                      <a:pt x="1634" y="1"/>
                    </a:moveTo>
                    <a:cubicBezTo>
                      <a:pt x="1634" y="1"/>
                      <a:pt x="0" y="761"/>
                      <a:pt x="820" y="2692"/>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2" name="Google Shape;1172;p71"/>
            <p:cNvGrpSpPr/>
            <p:nvPr/>
          </p:nvGrpSpPr>
          <p:grpSpPr>
            <a:xfrm flipH="1">
              <a:off x="-456998" y="576802"/>
              <a:ext cx="3630404" cy="1179339"/>
              <a:chOff x="5363575" y="1526000"/>
              <a:chExt cx="627750" cy="203925"/>
            </a:xfrm>
          </p:grpSpPr>
          <p:sp>
            <p:nvSpPr>
              <p:cNvPr id="1173" name="Google Shape;1173;p71"/>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71"/>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71"/>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71"/>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71"/>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71"/>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71"/>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71"/>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71"/>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71"/>
            <p:cNvGrpSpPr/>
            <p:nvPr/>
          </p:nvGrpSpPr>
          <p:grpSpPr>
            <a:xfrm rot="10800000">
              <a:off x="-456998" y="3305752"/>
              <a:ext cx="3630404" cy="1179339"/>
              <a:chOff x="5363575" y="1526000"/>
              <a:chExt cx="627750" cy="203925"/>
            </a:xfrm>
          </p:grpSpPr>
          <p:sp>
            <p:nvSpPr>
              <p:cNvPr id="1183" name="Google Shape;1183;p71"/>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71"/>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71"/>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71"/>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71"/>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71"/>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71"/>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71"/>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71"/>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2" name="Google Shape;1192;p71"/>
          <p:cNvGrpSpPr/>
          <p:nvPr/>
        </p:nvGrpSpPr>
        <p:grpSpPr>
          <a:xfrm>
            <a:off x="841033" y="1996049"/>
            <a:ext cx="2379887" cy="1258930"/>
            <a:chOff x="5378158" y="3158452"/>
            <a:chExt cx="2379887" cy="1258930"/>
          </a:xfrm>
        </p:grpSpPr>
        <p:sp>
          <p:nvSpPr>
            <p:cNvPr id="1193" name="Google Shape;1193;p71"/>
            <p:cNvSpPr/>
            <p:nvPr/>
          </p:nvSpPr>
          <p:spPr>
            <a:xfrm>
              <a:off x="7501551" y="3158452"/>
              <a:ext cx="256494" cy="255807"/>
            </a:xfrm>
            <a:custGeom>
              <a:avLst/>
              <a:gdLst/>
              <a:ahLst/>
              <a:cxnLst/>
              <a:rect l="l" t="t" r="r" b="b"/>
              <a:pathLst>
                <a:path w="1134" h="1131" extrusionOk="0">
                  <a:moveTo>
                    <a:pt x="566" y="1"/>
                  </a:moveTo>
                  <a:cubicBezTo>
                    <a:pt x="490" y="275"/>
                    <a:pt x="277" y="490"/>
                    <a:pt x="0" y="566"/>
                  </a:cubicBezTo>
                  <a:cubicBezTo>
                    <a:pt x="277" y="642"/>
                    <a:pt x="490" y="857"/>
                    <a:pt x="566" y="1130"/>
                  </a:cubicBezTo>
                  <a:cubicBezTo>
                    <a:pt x="641" y="857"/>
                    <a:pt x="857" y="642"/>
                    <a:pt x="1134" y="566"/>
                  </a:cubicBezTo>
                  <a:cubicBezTo>
                    <a:pt x="857" y="490"/>
                    <a:pt x="641" y="275"/>
                    <a:pt x="56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71"/>
            <p:cNvSpPr/>
            <p:nvPr/>
          </p:nvSpPr>
          <p:spPr>
            <a:xfrm>
              <a:off x="5378158" y="4300675"/>
              <a:ext cx="116711" cy="116708"/>
            </a:xfrm>
            <a:custGeom>
              <a:avLst/>
              <a:gdLst/>
              <a:ahLst/>
              <a:cxnLst/>
              <a:rect l="l" t="t" r="r" b="b"/>
              <a:pathLst>
                <a:path w="516" h="516" extrusionOk="0">
                  <a:moveTo>
                    <a:pt x="260" y="1"/>
                  </a:moveTo>
                  <a:cubicBezTo>
                    <a:pt x="223" y="127"/>
                    <a:pt x="127" y="223"/>
                    <a:pt x="0" y="260"/>
                  </a:cubicBezTo>
                  <a:cubicBezTo>
                    <a:pt x="127" y="292"/>
                    <a:pt x="223" y="389"/>
                    <a:pt x="260" y="515"/>
                  </a:cubicBezTo>
                  <a:cubicBezTo>
                    <a:pt x="291" y="389"/>
                    <a:pt x="389" y="292"/>
                    <a:pt x="515" y="260"/>
                  </a:cubicBezTo>
                  <a:cubicBezTo>
                    <a:pt x="389" y="223"/>
                    <a:pt x="291" y="127"/>
                    <a:pt x="2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1"/>
          <p:cNvSpPr txBox="1">
            <a:spLocks noGrp="1"/>
          </p:cNvSpPr>
          <p:nvPr>
            <p:ph type="title"/>
          </p:nvPr>
        </p:nvSpPr>
        <p:spPr>
          <a:xfrm>
            <a:off x="3821325" y="2423475"/>
            <a:ext cx="4609500" cy="79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Introduction</a:t>
            </a:r>
            <a:endParaRPr/>
          </a:p>
        </p:txBody>
      </p:sp>
      <p:sp>
        <p:nvSpPr>
          <p:cNvPr id="407" name="Google Shape;407;p41"/>
          <p:cNvSpPr txBox="1">
            <a:spLocks noGrp="1"/>
          </p:cNvSpPr>
          <p:nvPr>
            <p:ph type="title" idx="2"/>
          </p:nvPr>
        </p:nvSpPr>
        <p:spPr>
          <a:xfrm>
            <a:off x="7276975" y="1482534"/>
            <a:ext cx="1153800"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409" name="Google Shape;409;p41"/>
          <p:cNvSpPr/>
          <p:nvPr/>
        </p:nvSpPr>
        <p:spPr>
          <a:xfrm>
            <a:off x="0" y="7"/>
            <a:ext cx="3554222" cy="1170202"/>
          </a:xfrm>
          <a:custGeom>
            <a:avLst/>
            <a:gdLst/>
            <a:ahLst/>
            <a:cxnLst/>
            <a:rect l="l" t="t" r="r" b="b"/>
            <a:pathLst>
              <a:path w="8887" h="2926" extrusionOk="0">
                <a:moveTo>
                  <a:pt x="0" y="0"/>
                </a:moveTo>
                <a:cubicBezTo>
                  <a:pt x="136" y="716"/>
                  <a:pt x="370" y="1447"/>
                  <a:pt x="838" y="2018"/>
                </a:cubicBezTo>
                <a:cubicBezTo>
                  <a:pt x="1086" y="2324"/>
                  <a:pt x="1396" y="2569"/>
                  <a:pt x="1755" y="2734"/>
                </a:cubicBezTo>
                <a:cubicBezTo>
                  <a:pt x="1946" y="2825"/>
                  <a:pt x="2155" y="2896"/>
                  <a:pt x="2368" y="2918"/>
                </a:cubicBezTo>
                <a:cubicBezTo>
                  <a:pt x="2416" y="2923"/>
                  <a:pt x="2465" y="2925"/>
                  <a:pt x="2513" y="2925"/>
                </a:cubicBezTo>
                <a:cubicBezTo>
                  <a:pt x="2679" y="2925"/>
                  <a:pt x="2843" y="2898"/>
                  <a:pt x="3004" y="2853"/>
                </a:cubicBezTo>
                <a:cubicBezTo>
                  <a:pt x="3436" y="2731"/>
                  <a:pt x="3828" y="2493"/>
                  <a:pt x="4231" y="2307"/>
                </a:cubicBezTo>
                <a:cubicBezTo>
                  <a:pt x="4440" y="2209"/>
                  <a:pt x="4656" y="2119"/>
                  <a:pt x="4879" y="2062"/>
                </a:cubicBezTo>
                <a:cubicBezTo>
                  <a:pt x="5066" y="2015"/>
                  <a:pt x="5261" y="1998"/>
                  <a:pt x="5456" y="1998"/>
                </a:cubicBezTo>
                <a:cubicBezTo>
                  <a:pt x="5530" y="1998"/>
                  <a:pt x="5604" y="2001"/>
                  <a:pt x="5677" y="2005"/>
                </a:cubicBezTo>
                <a:cubicBezTo>
                  <a:pt x="6047" y="2029"/>
                  <a:pt x="6423" y="2101"/>
                  <a:pt x="6794" y="2101"/>
                </a:cubicBezTo>
                <a:cubicBezTo>
                  <a:pt x="6950" y="2101"/>
                  <a:pt x="7106" y="2089"/>
                  <a:pt x="7260" y="2055"/>
                </a:cubicBezTo>
                <a:cubicBezTo>
                  <a:pt x="7667" y="1968"/>
                  <a:pt x="8020" y="1727"/>
                  <a:pt x="8296" y="1417"/>
                </a:cubicBezTo>
                <a:cubicBezTo>
                  <a:pt x="8638" y="1037"/>
                  <a:pt x="8887" y="507"/>
                  <a:pt x="8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41"/>
          <p:cNvGrpSpPr/>
          <p:nvPr/>
        </p:nvGrpSpPr>
        <p:grpSpPr>
          <a:xfrm>
            <a:off x="-744650" y="2761818"/>
            <a:ext cx="3494036" cy="2755173"/>
            <a:chOff x="-744650" y="2761818"/>
            <a:chExt cx="3494036" cy="2755173"/>
          </a:xfrm>
        </p:grpSpPr>
        <p:sp>
          <p:nvSpPr>
            <p:cNvPr id="411" name="Google Shape;411;p41"/>
            <p:cNvSpPr/>
            <p:nvPr/>
          </p:nvSpPr>
          <p:spPr>
            <a:xfrm>
              <a:off x="-744650" y="3216075"/>
              <a:ext cx="3494036" cy="2300917"/>
            </a:xfrm>
            <a:custGeom>
              <a:avLst/>
              <a:gdLst/>
              <a:ahLst/>
              <a:cxnLst/>
              <a:rect l="l" t="t" r="r" b="b"/>
              <a:pathLst>
                <a:path w="11187" h="7367" extrusionOk="0">
                  <a:moveTo>
                    <a:pt x="4164" y="0"/>
                  </a:moveTo>
                  <a:cubicBezTo>
                    <a:pt x="3316" y="0"/>
                    <a:pt x="2256" y="570"/>
                    <a:pt x="1303" y="2750"/>
                  </a:cubicBezTo>
                  <a:cubicBezTo>
                    <a:pt x="1" y="5722"/>
                    <a:pt x="2244" y="7366"/>
                    <a:pt x="4825" y="7366"/>
                  </a:cubicBezTo>
                  <a:cubicBezTo>
                    <a:pt x="6207" y="7366"/>
                    <a:pt x="7687" y="6894"/>
                    <a:pt x="8769" y="5901"/>
                  </a:cubicBezTo>
                  <a:cubicBezTo>
                    <a:pt x="11186" y="3678"/>
                    <a:pt x="8009" y="1750"/>
                    <a:pt x="6491" y="1005"/>
                  </a:cubicBezTo>
                  <a:cubicBezTo>
                    <a:pt x="6099" y="814"/>
                    <a:pt x="5721" y="595"/>
                    <a:pt x="5350" y="364"/>
                  </a:cubicBezTo>
                  <a:cubicBezTo>
                    <a:pt x="5064" y="186"/>
                    <a:pt x="4649" y="0"/>
                    <a:pt x="4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 name="Google Shape;412;p41"/>
            <p:cNvGrpSpPr/>
            <p:nvPr/>
          </p:nvGrpSpPr>
          <p:grpSpPr>
            <a:xfrm>
              <a:off x="-427450" y="2761818"/>
              <a:ext cx="1454320" cy="1280400"/>
              <a:chOff x="5917100" y="2092158"/>
              <a:chExt cx="1102175" cy="970367"/>
            </a:xfrm>
          </p:grpSpPr>
          <p:sp>
            <p:nvSpPr>
              <p:cNvPr id="413" name="Google Shape;413;p41"/>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1"/>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1"/>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1"/>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1"/>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9" name="Google Shape;419;p41"/>
          <p:cNvGrpSpPr/>
          <p:nvPr/>
        </p:nvGrpSpPr>
        <p:grpSpPr>
          <a:xfrm>
            <a:off x="202" y="459777"/>
            <a:ext cx="3630404" cy="3979613"/>
            <a:chOff x="202" y="459777"/>
            <a:chExt cx="3630404" cy="3979613"/>
          </a:xfrm>
        </p:grpSpPr>
        <p:grpSp>
          <p:nvGrpSpPr>
            <p:cNvPr id="420" name="Google Shape;420;p41"/>
            <p:cNvGrpSpPr/>
            <p:nvPr/>
          </p:nvGrpSpPr>
          <p:grpSpPr>
            <a:xfrm>
              <a:off x="202" y="459777"/>
              <a:ext cx="3630404" cy="3979613"/>
              <a:chOff x="202" y="459777"/>
              <a:chExt cx="3630404" cy="3979613"/>
            </a:xfrm>
          </p:grpSpPr>
          <p:grpSp>
            <p:nvGrpSpPr>
              <p:cNvPr id="421" name="Google Shape;421;p41"/>
              <p:cNvGrpSpPr/>
              <p:nvPr/>
            </p:nvGrpSpPr>
            <p:grpSpPr>
              <a:xfrm flipH="1">
                <a:off x="202" y="459777"/>
                <a:ext cx="3630404" cy="1179339"/>
                <a:chOff x="5363575" y="1526000"/>
                <a:chExt cx="627750" cy="203925"/>
              </a:xfrm>
            </p:grpSpPr>
            <p:sp>
              <p:nvSpPr>
                <p:cNvPr id="422" name="Google Shape;422;p41"/>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1"/>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1"/>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1"/>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1"/>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1"/>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1"/>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1"/>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1"/>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41"/>
              <p:cNvGrpSpPr/>
              <p:nvPr/>
            </p:nvGrpSpPr>
            <p:grpSpPr>
              <a:xfrm>
                <a:off x="1381183" y="1655245"/>
                <a:ext cx="2014815" cy="1337192"/>
                <a:chOff x="752650" y="1170200"/>
                <a:chExt cx="3706430" cy="2459882"/>
              </a:xfrm>
            </p:grpSpPr>
            <p:sp>
              <p:nvSpPr>
                <p:cNvPr id="432" name="Google Shape;432;p41"/>
                <p:cNvSpPr/>
                <p:nvPr/>
              </p:nvSpPr>
              <p:spPr>
                <a:xfrm>
                  <a:off x="752650" y="1170200"/>
                  <a:ext cx="3706430" cy="2459882"/>
                </a:xfrm>
                <a:custGeom>
                  <a:avLst/>
                  <a:gdLst/>
                  <a:ahLst/>
                  <a:cxnLst/>
                  <a:rect l="l" t="t" r="r" b="b"/>
                  <a:pathLst>
                    <a:path w="14507" h="9628" fill="none" extrusionOk="0">
                      <a:moveTo>
                        <a:pt x="11167" y="1875"/>
                      </a:moveTo>
                      <a:cubicBezTo>
                        <a:pt x="9261" y="0"/>
                        <a:pt x="7253" y="3595"/>
                        <a:pt x="7253" y="3595"/>
                      </a:cubicBezTo>
                      <a:cubicBezTo>
                        <a:pt x="7253" y="3595"/>
                        <a:pt x="5246" y="0"/>
                        <a:pt x="3338" y="1875"/>
                      </a:cubicBezTo>
                      <a:cubicBezTo>
                        <a:pt x="0" y="5149"/>
                        <a:pt x="7253" y="9628"/>
                        <a:pt x="7253" y="9628"/>
                      </a:cubicBezTo>
                      <a:cubicBezTo>
                        <a:pt x="7253" y="9628"/>
                        <a:pt x="14506" y="5149"/>
                        <a:pt x="11167" y="187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1"/>
                <p:cNvSpPr/>
                <p:nvPr/>
              </p:nvSpPr>
              <p:spPr>
                <a:xfrm>
                  <a:off x="2084275" y="2211585"/>
                  <a:ext cx="1042665" cy="1043431"/>
                </a:xfrm>
                <a:custGeom>
                  <a:avLst/>
                  <a:gdLst/>
                  <a:ahLst/>
                  <a:cxnLst/>
                  <a:rect l="l" t="t" r="r" b="b"/>
                  <a:pathLst>
                    <a:path w="4081" h="4084" extrusionOk="0">
                      <a:moveTo>
                        <a:pt x="1480" y="0"/>
                      </a:moveTo>
                      <a:lnTo>
                        <a:pt x="1480" y="1483"/>
                      </a:lnTo>
                      <a:lnTo>
                        <a:pt x="1" y="1483"/>
                      </a:lnTo>
                      <a:lnTo>
                        <a:pt x="1" y="2602"/>
                      </a:lnTo>
                      <a:lnTo>
                        <a:pt x="1480" y="2602"/>
                      </a:lnTo>
                      <a:lnTo>
                        <a:pt x="1480" y="4084"/>
                      </a:lnTo>
                      <a:lnTo>
                        <a:pt x="2602" y="4084"/>
                      </a:lnTo>
                      <a:lnTo>
                        <a:pt x="2602" y="2602"/>
                      </a:lnTo>
                      <a:lnTo>
                        <a:pt x="4081" y="2602"/>
                      </a:lnTo>
                      <a:lnTo>
                        <a:pt x="4081" y="1483"/>
                      </a:lnTo>
                      <a:lnTo>
                        <a:pt x="2602" y="1483"/>
                      </a:lnTo>
                      <a:lnTo>
                        <a:pt x="260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41"/>
              <p:cNvGrpSpPr/>
              <p:nvPr/>
            </p:nvGrpSpPr>
            <p:grpSpPr>
              <a:xfrm rot="10800000">
                <a:off x="202" y="3260051"/>
                <a:ext cx="3630404" cy="1179339"/>
                <a:chOff x="5363575" y="1526000"/>
                <a:chExt cx="627750" cy="203925"/>
              </a:xfrm>
            </p:grpSpPr>
            <p:sp>
              <p:nvSpPr>
                <p:cNvPr id="435" name="Google Shape;435;p41"/>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1"/>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1"/>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1"/>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1"/>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1"/>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1"/>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1"/>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1"/>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4" name="Google Shape;444;p41"/>
            <p:cNvSpPr/>
            <p:nvPr/>
          </p:nvSpPr>
          <p:spPr>
            <a:xfrm>
              <a:off x="1422351" y="2691865"/>
              <a:ext cx="256494" cy="255807"/>
            </a:xfrm>
            <a:custGeom>
              <a:avLst/>
              <a:gdLst/>
              <a:ahLst/>
              <a:cxnLst/>
              <a:rect l="l" t="t" r="r" b="b"/>
              <a:pathLst>
                <a:path w="1134" h="1131" extrusionOk="0">
                  <a:moveTo>
                    <a:pt x="566" y="1"/>
                  </a:moveTo>
                  <a:cubicBezTo>
                    <a:pt x="490" y="275"/>
                    <a:pt x="277" y="490"/>
                    <a:pt x="0" y="566"/>
                  </a:cubicBezTo>
                  <a:cubicBezTo>
                    <a:pt x="277" y="642"/>
                    <a:pt x="490" y="857"/>
                    <a:pt x="566" y="1130"/>
                  </a:cubicBezTo>
                  <a:cubicBezTo>
                    <a:pt x="641" y="857"/>
                    <a:pt x="857" y="642"/>
                    <a:pt x="1134" y="566"/>
                  </a:cubicBezTo>
                  <a:cubicBezTo>
                    <a:pt x="857" y="490"/>
                    <a:pt x="641" y="275"/>
                    <a:pt x="56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1"/>
            <p:cNvSpPr/>
            <p:nvPr/>
          </p:nvSpPr>
          <p:spPr>
            <a:xfrm>
              <a:off x="3232208" y="2084362"/>
              <a:ext cx="116711" cy="116708"/>
            </a:xfrm>
            <a:custGeom>
              <a:avLst/>
              <a:gdLst/>
              <a:ahLst/>
              <a:cxnLst/>
              <a:rect l="l" t="t" r="r" b="b"/>
              <a:pathLst>
                <a:path w="516" h="516" extrusionOk="0">
                  <a:moveTo>
                    <a:pt x="260" y="1"/>
                  </a:moveTo>
                  <a:cubicBezTo>
                    <a:pt x="223" y="127"/>
                    <a:pt x="127" y="223"/>
                    <a:pt x="0" y="260"/>
                  </a:cubicBezTo>
                  <a:cubicBezTo>
                    <a:pt x="127" y="292"/>
                    <a:pt x="223" y="389"/>
                    <a:pt x="260" y="515"/>
                  </a:cubicBezTo>
                  <a:cubicBezTo>
                    <a:pt x="291" y="389"/>
                    <a:pt x="389" y="292"/>
                    <a:pt x="515" y="260"/>
                  </a:cubicBezTo>
                  <a:cubicBezTo>
                    <a:pt x="389" y="223"/>
                    <a:pt x="291" y="127"/>
                    <a:pt x="2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41"/>
          <p:cNvSpPr/>
          <p:nvPr/>
        </p:nvSpPr>
        <p:spPr>
          <a:xfrm>
            <a:off x="7725675" y="3921629"/>
            <a:ext cx="3922582" cy="3368683"/>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2"/>
          <p:cNvSpPr txBox="1">
            <a:spLocks noGrp="1"/>
          </p:cNvSpPr>
          <p:nvPr>
            <p:ph type="title"/>
          </p:nvPr>
        </p:nvSpPr>
        <p:spPr>
          <a:xfrm>
            <a:off x="613320" y="72696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Mental health definition</a:t>
            </a:r>
            <a:endParaRPr dirty="0"/>
          </a:p>
        </p:txBody>
      </p:sp>
      <p:sp>
        <p:nvSpPr>
          <p:cNvPr id="453" name="Google Shape;453;p42"/>
          <p:cNvSpPr txBox="1">
            <a:spLocks noGrp="1"/>
          </p:cNvSpPr>
          <p:nvPr>
            <p:ph type="subTitle" idx="2"/>
          </p:nvPr>
        </p:nvSpPr>
        <p:spPr>
          <a:xfrm>
            <a:off x="1594837" y="1767210"/>
            <a:ext cx="6406163" cy="23780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rgbClr val="3C4245"/>
                </a:solidFill>
                <a:effectLst/>
                <a:latin typeface="Noto Sans" panose="020B0502040204020203" pitchFamily="34" charset="0"/>
              </a:rPr>
              <a:t>Mental Health is a state of mental well-being that enables people to cope with the stresses of life, realize their abilities, learn well and work well, and contribute to their community. It is an integral component of health and well-being that underpins our individual and collective abilities to make decisions, build relationships and shape the world we live in</a:t>
            </a: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5">
          <a:extLst>
            <a:ext uri="{FF2B5EF4-FFF2-40B4-BE49-F238E27FC236}">
              <a16:creationId xmlns:a16="http://schemas.microsoft.com/office/drawing/2014/main" id="{F8260E4F-8DDF-1BF5-994D-ACA55C97E582}"/>
            </a:ext>
          </a:extLst>
        </p:cNvPr>
        <p:cNvGrpSpPr/>
        <p:nvPr/>
      </p:nvGrpSpPr>
      <p:grpSpPr>
        <a:xfrm>
          <a:off x="0" y="0"/>
          <a:ext cx="0" cy="0"/>
          <a:chOff x="0" y="0"/>
          <a:chExt cx="0" cy="0"/>
        </a:xfrm>
      </p:grpSpPr>
      <p:sp>
        <p:nvSpPr>
          <p:cNvPr id="406" name="Google Shape;406;p41">
            <a:extLst>
              <a:ext uri="{FF2B5EF4-FFF2-40B4-BE49-F238E27FC236}">
                <a16:creationId xmlns:a16="http://schemas.microsoft.com/office/drawing/2014/main" id="{B41FB9CE-CFA7-16A5-D540-B422886F41FA}"/>
              </a:ext>
            </a:extLst>
          </p:cNvPr>
          <p:cNvSpPr txBox="1">
            <a:spLocks noGrp="1"/>
          </p:cNvSpPr>
          <p:nvPr>
            <p:ph type="title"/>
          </p:nvPr>
        </p:nvSpPr>
        <p:spPr>
          <a:xfrm>
            <a:off x="3754171" y="2354884"/>
            <a:ext cx="4609500" cy="156083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Importance of well-being</a:t>
            </a:r>
            <a:endParaRPr dirty="0"/>
          </a:p>
        </p:txBody>
      </p:sp>
      <p:sp>
        <p:nvSpPr>
          <p:cNvPr id="407" name="Google Shape;407;p41">
            <a:extLst>
              <a:ext uri="{FF2B5EF4-FFF2-40B4-BE49-F238E27FC236}">
                <a16:creationId xmlns:a16="http://schemas.microsoft.com/office/drawing/2014/main" id="{A8093AFD-57D1-AD19-5E7C-80915573917B}"/>
              </a:ext>
            </a:extLst>
          </p:cNvPr>
          <p:cNvSpPr txBox="1">
            <a:spLocks noGrp="1"/>
          </p:cNvSpPr>
          <p:nvPr>
            <p:ph type="title" idx="2"/>
          </p:nvPr>
        </p:nvSpPr>
        <p:spPr>
          <a:xfrm>
            <a:off x="7276975" y="1482534"/>
            <a:ext cx="1153800"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409" name="Google Shape;409;p41">
            <a:extLst>
              <a:ext uri="{FF2B5EF4-FFF2-40B4-BE49-F238E27FC236}">
                <a16:creationId xmlns:a16="http://schemas.microsoft.com/office/drawing/2014/main" id="{B40A8A4A-4B76-59EC-49E1-45A8A906994F}"/>
              </a:ext>
            </a:extLst>
          </p:cNvPr>
          <p:cNvSpPr/>
          <p:nvPr/>
        </p:nvSpPr>
        <p:spPr>
          <a:xfrm>
            <a:off x="0" y="7"/>
            <a:ext cx="3554222" cy="1170202"/>
          </a:xfrm>
          <a:custGeom>
            <a:avLst/>
            <a:gdLst/>
            <a:ahLst/>
            <a:cxnLst/>
            <a:rect l="l" t="t" r="r" b="b"/>
            <a:pathLst>
              <a:path w="8887" h="2926" extrusionOk="0">
                <a:moveTo>
                  <a:pt x="0" y="0"/>
                </a:moveTo>
                <a:cubicBezTo>
                  <a:pt x="136" y="716"/>
                  <a:pt x="370" y="1447"/>
                  <a:pt x="838" y="2018"/>
                </a:cubicBezTo>
                <a:cubicBezTo>
                  <a:pt x="1086" y="2324"/>
                  <a:pt x="1396" y="2569"/>
                  <a:pt x="1755" y="2734"/>
                </a:cubicBezTo>
                <a:cubicBezTo>
                  <a:pt x="1946" y="2825"/>
                  <a:pt x="2155" y="2896"/>
                  <a:pt x="2368" y="2918"/>
                </a:cubicBezTo>
                <a:cubicBezTo>
                  <a:pt x="2416" y="2923"/>
                  <a:pt x="2465" y="2925"/>
                  <a:pt x="2513" y="2925"/>
                </a:cubicBezTo>
                <a:cubicBezTo>
                  <a:pt x="2679" y="2925"/>
                  <a:pt x="2843" y="2898"/>
                  <a:pt x="3004" y="2853"/>
                </a:cubicBezTo>
                <a:cubicBezTo>
                  <a:pt x="3436" y="2731"/>
                  <a:pt x="3828" y="2493"/>
                  <a:pt x="4231" y="2307"/>
                </a:cubicBezTo>
                <a:cubicBezTo>
                  <a:pt x="4440" y="2209"/>
                  <a:pt x="4656" y="2119"/>
                  <a:pt x="4879" y="2062"/>
                </a:cubicBezTo>
                <a:cubicBezTo>
                  <a:pt x="5066" y="2015"/>
                  <a:pt x="5261" y="1998"/>
                  <a:pt x="5456" y="1998"/>
                </a:cubicBezTo>
                <a:cubicBezTo>
                  <a:pt x="5530" y="1998"/>
                  <a:pt x="5604" y="2001"/>
                  <a:pt x="5677" y="2005"/>
                </a:cubicBezTo>
                <a:cubicBezTo>
                  <a:pt x="6047" y="2029"/>
                  <a:pt x="6423" y="2101"/>
                  <a:pt x="6794" y="2101"/>
                </a:cubicBezTo>
                <a:cubicBezTo>
                  <a:pt x="6950" y="2101"/>
                  <a:pt x="7106" y="2089"/>
                  <a:pt x="7260" y="2055"/>
                </a:cubicBezTo>
                <a:cubicBezTo>
                  <a:pt x="7667" y="1968"/>
                  <a:pt x="8020" y="1727"/>
                  <a:pt x="8296" y="1417"/>
                </a:cubicBezTo>
                <a:cubicBezTo>
                  <a:pt x="8638" y="1037"/>
                  <a:pt x="8887" y="507"/>
                  <a:pt x="8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41">
            <a:extLst>
              <a:ext uri="{FF2B5EF4-FFF2-40B4-BE49-F238E27FC236}">
                <a16:creationId xmlns:a16="http://schemas.microsoft.com/office/drawing/2014/main" id="{6F190E8E-69E6-D2B4-3820-4847186996A9}"/>
              </a:ext>
            </a:extLst>
          </p:cNvPr>
          <p:cNvGrpSpPr/>
          <p:nvPr/>
        </p:nvGrpSpPr>
        <p:grpSpPr>
          <a:xfrm>
            <a:off x="-744650" y="2761818"/>
            <a:ext cx="3494036" cy="2755173"/>
            <a:chOff x="-744650" y="2761818"/>
            <a:chExt cx="3494036" cy="2755173"/>
          </a:xfrm>
        </p:grpSpPr>
        <p:sp>
          <p:nvSpPr>
            <p:cNvPr id="411" name="Google Shape;411;p41">
              <a:extLst>
                <a:ext uri="{FF2B5EF4-FFF2-40B4-BE49-F238E27FC236}">
                  <a16:creationId xmlns:a16="http://schemas.microsoft.com/office/drawing/2014/main" id="{95B7607C-0FAD-857E-D7DB-79B678FC5F82}"/>
                </a:ext>
              </a:extLst>
            </p:cNvPr>
            <p:cNvSpPr/>
            <p:nvPr/>
          </p:nvSpPr>
          <p:spPr>
            <a:xfrm>
              <a:off x="-744650" y="3216075"/>
              <a:ext cx="3494036" cy="2300917"/>
            </a:xfrm>
            <a:custGeom>
              <a:avLst/>
              <a:gdLst/>
              <a:ahLst/>
              <a:cxnLst/>
              <a:rect l="l" t="t" r="r" b="b"/>
              <a:pathLst>
                <a:path w="11187" h="7367" extrusionOk="0">
                  <a:moveTo>
                    <a:pt x="4164" y="0"/>
                  </a:moveTo>
                  <a:cubicBezTo>
                    <a:pt x="3316" y="0"/>
                    <a:pt x="2256" y="570"/>
                    <a:pt x="1303" y="2750"/>
                  </a:cubicBezTo>
                  <a:cubicBezTo>
                    <a:pt x="1" y="5722"/>
                    <a:pt x="2244" y="7366"/>
                    <a:pt x="4825" y="7366"/>
                  </a:cubicBezTo>
                  <a:cubicBezTo>
                    <a:pt x="6207" y="7366"/>
                    <a:pt x="7687" y="6894"/>
                    <a:pt x="8769" y="5901"/>
                  </a:cubicBezTo>
                  <a:cubicBezTo>
                    <a:pt x="11186" y="3678"/>
                    <a:pt x="8009" y="1750"/>
                    <a:pt x="6491" y="1005"/>
                  </a:cubicBezTo>
                  <a:cubicBezTo>
                    <a:pt x="6099" y="814"/>
                    <a:pt x="5721" y="595"/>
                    <a:pt x="5350" y="364"/>
                  </a:cubicBezTo>
                  <a:cubicBezTo>
                    <a:pt x="5064" y="186"/>
                    <a:pt x="4649" y="0"/>
                    <a:pt x="4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 name="Google Shape;412;p41">
              <a:extLst>
                <a:ext uri="{FF2B5EF4-FFF2-40B4-BE49-F238E27FC236}">
                  <a16:creationId xmlns:a16="http://schemas.microsoft.com/office/drawing/2014/main" id="{F50D2D58-04CF-5C97-76D7-3B8DBF84023A}"/>
                </a:ext>
              </a:extLst>
            </p:cNvPr>
            <p:cNvGrpSpPr/>
            <p:nvPr/>
          </p:nvGrpSpPr>
          <p:grpSpPr>
            <a:xfrm>
              <a:off x="-427450" y="2761818"/>
              <a:ext cx="1454320" cy="1280400"/>
              <a:chOff x="5917100" y="2092158"/>
              <a:chExt cx="1102175" cy="970367"/>
            </a:xfrm>
          </p:grpSpPr>
          <p:sp>
            <p:nvSpPr>
              <p:cNvPr id="413" name="Google Shape;413;p41">
                <a:extLst>
                  <a:ext uri="{FF2B5EF4-FFF2-40B4-BE49-F238E27FC236}">
                    <a16:creationId xmlns:a16="http://schemas.microsoft.com/office/drawing/2014/main" id="{6B9A9682-9EC1-614B-4A85-DD45821BE445}"/>
                  </a:ext>
                </a:extLst>
              </p:cNvPr>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1">
                <a:extLst>
                  <a:ext uri="{FF2B5EF4-FFF2-40B4-BE49-F238E27FC236}">
                    <a16:creationId xmlns:a16="http://schemas.microsoft.com/office/drawing/2014/main" id="{1D5DE3AF-0C23-EAAD-72E8-0EE18569FC9D}"/>
                  </a:ext>
                </a:extLst>
              </p:cNvPr>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1">
                <a:extLst>
                  <a:ext uri="{FF2B5EF4-FFF2-40B4-BE49-F238E27FC236}">
                    <a16:creationId xmlns:a16="http://schemas.microsoft.com/office/drawing/2014/main" id="{F0D64B0E-2309-E22B-9AA7-927621C5A6CF}"/>
                  </a:ext>
                </a:extLst>
              </p:cNvPr>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1">
                <a:extLst>
                  <a:ext uri="{FF2B5EF4-FFF2-40B4-BE49-F238E27FC236}">
                    <a16:creationId xmlns:a16="http://schemas.microsoft.com/office/drawing/2014/main" id="{1AA375CF-7BD7-76EB-2E5D-91815A61EA2D}"/>
                  </a:ext>
                </a:extLst>
              </p:cNvPr>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1">
                <a:extLst>
                  <a:ext uri="{FF2B5EF4-FFF2-40B4-BE49-F238E27FC236}">
                    <a16:creationId xmlns:a16="http://schemas.microsoft.com/office/drawing/2014/main" id="{E41C81DD-1F64-FD34-B611-44E7FE9A42C3}"/>
                  </a:ext>
                </a:extLst>
              </p:cNvPr>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a:extLst>
                  <a:ext uri="{FF2B5EF4-FFF2-40B4-BE49-F238E27FC236}">
                    <a16:creationId xmlns:a16="http://schemas.microsoft.com/office/drawing/2014/main" id="{DE2DC688-3EEE-DDC0-EA98-280B49382F9C}"/>
                  </a:ext>
                </a:extLst>
              </p:cNvPr>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9" name="Google Shape;419;p41">
            <a:extLst>
              <a:ext uri="{FF2B5EF4-FFF2-40B4-BE49-F238E27FC236}">
                <a16:creationId xmlns:a16="http://schemas.microsoft.com/office/drawing/2014/main" id="{EE978CAA-6787-6344-6EA8-E2620E69246B}"/>
              </a:ext>
            </a:extLst>
          </p:cNvPr>
          <p:cNvGrpSpPr/>
          <p:nvPr/>
        </p:nvGrpSpPr>
        <p:grpSpPr>
          <a:xfrm>
            <a:off x="202" y="459777"/>
            <a:ext cx="3630404" cy="3979613"/>
            <a:chOff x="202" y="459777"/>
            <a:chExt cx="3630404" cy="3979613"/>
          </a:xfrm>
        </p:grpSpPr>
        <p:grpSp>
          <p:nvGrpSpPr>
            <p:cNvPr id="420" name="Google Shape;420;p41">
              <a:extLst>
                <a:ext uri="{FF2B5EF4-FFF2-40B4-BE49-F238E27FC236}">
                  <a16:creationId xmlns:a16="http://schemas.microsoft.com/office/drawing/2014/main" id="{17F57B1D-34EA-7E67-33DC-D5019F2C5597}"/>
                </a:ext>
              </a:extLst>
            </p:cNvPr>
            <p:cNvGrpSpPr/>
            <p:nvPr/>
          </p:nvGrpSpPr>
          <p:grpSpPr>
            <a:xfrm>
              <a:off x="202" y="459777"/>
              <a:ext cx="3630404" cy="3979613"/>
              <a:chOff x="202" y="459777"/>
              <a:chExt cx="3630404" cy="3979613"/>
            </a:xfrm>
          </p:grpSpPr>
          <p:grpSp>
            <p:nvGrpSpPr>
              <p:cNvPr id="421" name="Google Shape;421;p41">
                <a:extLst>
                  <a:ext uri="{FF2B5EF4-FFF2-40B4-BE49-F238E27FC236}">
                    <a16:creationId xmlns:a16="http://schemas.microsoft.com/office/drawing/2014/main" id="{4985611B-5877-A6BB-6B57-B4B04BF0FFB6}"/>
                  </a:ext>
                </a:extLst>
              </p:cNvPr>
              <p:cNvGrpSpPr/>
              <p:nvPr/>
            </p:nvGrpSpPr>
            <p:grpSpPr>
              <a:xfrm flipH="1">
                <a:off x="202" y="459777"/>
                <a:ext cx="3630404" cy="1179339"/>
                <a:chOff x="5363575" y="1526000"/>
                <a:chExt cx="627750" cy="203925"/>
              </a:xfrm>
            </p:grpSpPr>
            <p:sp>
              <p:nvSpPr>
                <p:cNvPr id="422" name="Google Shape;422;p41">
                  <a:extLst>
                    <a:ext uri="{FF2B5EF4-FFF2-40B4-BE49-F238E27FC236}">
                      <a16:creationId xmlns:a16="http://schemas.microsoft.com/office/drawing/2014/main" id="{3516DE62-09C8-0310-ACC1-1D779A729842}"/>
                    </a:ext>
                  </a:extLst>
                </p:cNvPr>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1">
                  <a:extLst>
                    <a:ext uri="{FF2B5EF4-FFF2-40B4-BE49-F238E27FC236}">
                      <a16:creationId xmlns:a16="http://schemas.microsoft.com/office/drawing/2014/main" id="{1B0F55EC-0D78-28A4-C66F-E7FBF4B67CC8}"/>
                    </a:ext>
                  </a:extLst>
                </p:cNvPr>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1">
                  <a:extLst>
                    <a:ext uri="{FF2B5EF4-FFF2-40B4-BE49-F238E27FC236}">
                      <a16:creationId xmlns:a16="http://schemas.microsoft.com/office/drawing/2014/main" id="{359FBB59-8732-435D-0712-9DBE95A8DCA7}"/>
                    </a:ext>
                  </a:extLst>
                </p:cNvPr>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1">
                  <a:extLst>
                    <a:ext uri="{FF2B5EF4-FFF2-40B4-BE49-F238E27FC236}">
                      <a16:creationId xmlns:a16="http://schemas.microsoft.com/office/drawing/2014/main" id="{7242135C-10E4-91FB-0807-E4053374455A}"/>
                    </a:ext>
                  </a:extLst>
                </p:cNvPr>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1">
                  <a:extLst>
                    <a:ext uri="{FF2B5EF4-FFF2-40B4-BE49-F238E27FC236}">
                      <a16:creationId xmlns:a16="http://schemas.microsoft.com/office/drawing/2014/main" id="{546A5327-2BC3-D86B-72DB-A9FE27C528B0}"/>
                    </a:ext>
                  </a:extLst>
                </p:cNvPr>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1">
                  <a:extLst>
                    <a:ext uri="{FF2B5EF4-FFF2-40B4-BE49-F238E27FC236}">
                      <a16:creationId xmlns:a16="http://schemas.microsoft.com/office/drawing/2014/main" id="{0E49FF5B-DA47-4767-7311-DA6B6951548A}"/>
                    </a:ext>
                  </a:extLst>
                </p:cNvPr>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1">
                  <a:extLst>
                    <a:ext uri="{FF2B5EF4-FFF2-40B4-BE49-F238E27FC236}">
                      <a16:creationId xmlns:a16="http://schemas.microsoft.com/office/drawing/2014/main" id="{BF5DCC2E-9479-3345-A3A4-EEAC9E9A51A2}"/>
                    </a:ext>
                  </a:extLst>
                </p:cNvPr>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1">
                  <a:extLst>
                    <a:ext uri="{FF2B5EF4-FFF2-40B4-BE49-F238E27FC236}">
                      <a16:creationId xmlns:a16="http://schemas.microsoft.com/office/drawing/2014/main" id="{99015043-CA25-E531-24AA-BD472F56E315}"/>
                    </a:ext>
                  </a:extLst>
                </p:cNvPr>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1">
                  <a:extLst>
                    <a:ext uri="{FF2B5EF4-FFF2-40B4-BE49-F238E27FC236}">
                      <a16:creationId xmlns:a16="http://schemas.microsoft.com/office/drawing/2014/main" id="{A82FB9BB-57E8-C633-946B-1121CDFE9F24}"/>
                    </a:ext>
                  </a:extLst>
                </p:cNvPr>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41">
                <a:extLst>
                  <a:ext uri="{FF2B5EF4-FFF2-40B4-BE49-F238E27FC236}">
                    <a16:creationId xmlns:a16="http://schemas.microsoft.com/office/drawing/2014/main" id="{892E46D1-392E-AA82-5B2F-6DCE4C7A1F56}"/>
                  </a:ext>
                </a:extLst>
              </p:cNvPr>
              <p:cNvGrpSpPr/>
              <p:nvPr/>
            </p:nvGrpSpPr>
            <p:grpSpPr>
              <a:xfrm>
                <a:off x="1381183" y="1655245"/>
                <a:ext cx="2014815" cy="1337192"/>
                <a:chOff x="752650" y="1170200"/>
                <a:chExt cx="3706430" cy="2459882"/>
              </a:xfrm>
            </p:grpSpPr>
            <p:sp>
              <p:nvSpPr>
                <p:cNvPr id="432" name="Google Shape;432;p41">
                  <a:extLst>
                    <a:ext uri="{FF2B5EF4-FFF2-40B4-BE49-F238E27FC236}">
                      <a16:creationId xmlns:a16="http://schemas.microsoft.com/office/drawing/2014/main" id="{6A248289-7948-BCF4-A014-45C1A1D9BF88}"/>
                    </a:ext>
                  </a:extLst>
                </p:cNvPr>
                <p:cNvSpPr/>
                <p:nvPr/>
              </p:nvSpPr>
              <p:spPr>
                <a:xfrm>
                  <a:off x="752650" y="1170200"/>
                  <a:ext cx="3706430" cy="2459882"/>
                </a:xfrm>
                <a:custGeom>
                  <a:avLst/>
                  <a:gdLst/>
                  <a:ahLst/>
                  <a:cxnLst/>
                  <a:rect l="l" t="t" r="r" b="b"/>
                  <a:pathLst>
                    <a:path w="14507" h="9628" fill="none" extrusionOk="0">
                      <a:moveTo>
                        <a:pt x="11167" y="1875"/>
                      </a:moveTo>
                      <a:cubicBezTo>
                        <a:pt x="9261" y="0"/>
                        <a:pt x="7253" y="3595"/>
                        <a:pt x="7253" y="3595"/>
                      </a:cubicBezTo>
                      <a:cubicBezTo>
                        <a:pt x="7253" y="3595"/>
                        <a:pt x="5246" y="0"/>
                        <a:pt x="3338" y="1875"/>
                      </a:cubicBezTo>
                      <a:cubicBezTo>
                        <a:pt x="0" y="5149"/>
                        <a:pt x="7253" y="9628"/>
                        <a:pt x="7253" y="9628"/>
                      </a:cubicBezTo>
                      <a:cubicBezTo>
                        <a:pt x="7253" y="9628"/>
                        <a:pt x="14506" y="5149"/>
                        <a:pt x="11167" y="187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1">
                  <a:extLst>
                    <a:ext uri="{FF2B5EF4-FFF2-40B4-BE49-F238E27FC236}">
                      <a16:creationId xmlns:a16="http://schemas.microsoft.com/office/drawing/2014/main" id="{CDEB67E6-5669-425C-CA31-33061F478E16}"/>
                    </a:ext>
                  </a:extLst>
                </p:cNvPr>
                <p:cNvSpPr/>
                <p:nvPr/>
              </p:nvSpPr>
              <p:spPr>
                <a:xfrm>
                  <a:off x="2084275" y="2211585"/>
                  <a:ext cx="1042665" cy="1043431"/>
                </a:xfrm>
                <a:custGeom>
                  <a:avLst/>
                  <a:gdLst/>
                  <a:ahLst/>
                  <a:cxnLst/>
                  <a:rect l="l" t="t" r="r" b="b"/>
                  <a:pathLst>
                    <a:path w="4081" h="4084" extrusionOk="0">
                      <a:moveTo>
                        <a:pt x="1480" y="0"/>
                      </a:moveTo>
                      <a:lnTo>
                        <a:pt x="1480" y="1483"/>
                      </a:lnTo>
                      <a:lnTo>
                        <a:pt x="1" y="1483"/>
                      </a:lnTo>
                      <a:lnTo>
                        <a:pt x="1" y="2602"/>
                      </a:lnTo>
                      <a:lnTo>
                        <a:pt x="1480" y="2602"/>
                      </a:lnTo>
                      <a:lnTo>
                        <a:pt x="1480" y="4084"/>
                      </a:lnTo>
                      <a:lnTo>
                        <a:pt x="2602" y="4084"/>
                      </a:lnTo>
                      <a:lnTo>
                        <a:pt x="2602" y="2602"/>
                      </a:lnTo>
                      <a:lnTo>
                        <a:pt x="4081" y="2602"/>
                      </a:lnTo>
                      <a:lnTo>
                        <a:pt x="4081" y="1483"/>
                      </a:lnTo>
                      <a:lnTo>
                        <a:pt x="2602" y="1483"/>
                      </a:lnTo>
                      <a:lnTo>
                        <a:pt x="260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41">
                <a:extLst>
                  <a:ext uri="{FF2B5EF4-FFF2-40B4-BE49-F238E27FC236}">
                    <a16:creationId xmlns:a16="http://schemas.microsoft.com/office/drawing/2014/main" id="{CA7EFA9D-C315-1144-BADB-E7819B5DA7E2}"/>
                  </a:ext>
                </a:extLst>
              </p:cNvPr>
              <p:cNvGrpSpPr/>
              <p:nvPr/>
            </p:nvGrpSpPr>
            <p:grpSpPr>
              <a:xfrm rot="10800000">
                <a:off x="202" y="3260051"/>
                <a:ext cx="3630404" cy="1179339"/>
                <a:chOff x="5363575" y="1526000"/>
                <a:chExt cx="627750" cy="203925"/>
              </a:xfrm>
            </p:grpSpPr>
            <p:sp>
              <p:nvSpPr>
                <p:cNvPr id="435" name="Google Shape;435;p41">
                  <a:extLst>
                    <a:ext uri="{FF2B5EF4-FFF2-40B4-BE49-F238E27FC236}">
                      <a16:creationId xmlns:a16="http://schemas.microsoft.com/office/drawing/2014/main" id="{00B6DA05-9C5B-1BF7-CF69-08FBDFEEA660}"/>
                    </a:ext>
                  </a:extLst>
                </p:cNvPr>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1">
                  <a:extLst>
                    <a:ext uri="{FF2B5EF4-FFF2-40B4-BE49-F238E27FC236}">
                      <a16:creationId xmlns:a16="http://schemas.microsoft.com/office/drawing/2014/main" id="{A6263ADA-334B-5BCE-6D88-A4C514846944}"/>
                    </a:ext>
                  </a:extLst>
                </p:cNvPr>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1">
                  <a:extLst>
                    <a:ext uri="{FF2B5EF4-FFF2-40B4-BE49-F238E27FC236}">
                      <a16:creationId xmlns:a16="http://schemas.microsoft.com/office/drawing/2014/main" id="{C75C5C3B-F476-39F3-A089-E1D64959B608}"/>
                    </a:ext>
                  </a:extLst>
                </p:cNvPr>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1">
                  <a:extLst>
                    <a:ext uri="{FF2B5EF4-FFF2-40B4-BE49-F238E27FC236}">
                      <a16:creationId xmlns:a16="http://schemas.microsoft.com/office/drawing/2014/main" id="{23AC26C7-8298-8AE3-DF2E-01CDD8E2D713}"/>
                    </a:ext>
                  </a:extLst>
                </p:cNvPr>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1">
                  <a:extLst>
                    <a:ext uri="{FF2B5EF4-FFF2-40B4-BE49-F238E27FC236}">
                      <a16:creationId xmlns:a16="http://schemas.microsoft.com/office/drawing/2014/main" id="{DB8B40D9-EDED-51BC-1E03-C4B58A481242}"/>
                    </a:ext>
                  </a:extLst>
                </p:cNvPr>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1">
                  <a:extLst>
                    <a:ext uri="{FF2B5EF4-FFF2-40B4-BE49-F238E27FC236}">
                      <a16:creationId xmlns:a16="http://schemas.microsoft.com/office/drawing/2014/main" id="{A2FD3B6C-5DDF-2483-E0E3-C61B86920D05}"/>
                    </a:ext>
                  </a:extLst>
                </p:cNvPr>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1">
                  <a:extLst>
                    <a:ext uri="{FF2B5EF4-FFF2-40B4-BE49-F238E27FC236}">
                      <a16:creationId xmlns:a16="http://schemas.microsoft.com/office/drawing/2014/main" id="{856833BB-135D-BDF9-3BE3-07A26A15091A}"/>
                    </a:ext>
                  </a:extLst>
                </p:cNvPr>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1">
                  <a:extLst>
                    <a:ext uri="{FF2B5EF4-FFF2-40B4-BE49-F238E27FC236}">
                      <a16:creationId xmlns:a16="http://schemas.microsoft.com/office/drawing/2014/main" id="{577DD777-3EBA-1D11-7C8E-C814D7E215C1}"/>
                    </a:ext>
                  </a:extLst>
                </p:cNvPr>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1">
                  <a:extLst>
                    <a:ext uri="{FF2B5EF4-FFF2-40B4-BE49-F238E27FC236}">
                      <a16:creationId xmlns:a16="http://schemas.microsoft.com/office/drawing/2014/main" id="{A2C004AC-E9F8-B997-202D-3EF9B83F0617}"/>
                    </a:ext>
                  </a:extLst>
                </p:cNvPr>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4" name="Google Shape;444;p41">
              <a:extLst>
                <a:ext uri="{FF2B5EF4-FFF2-40B4-BE49-F238E27FC236}">
                  <a16:creationId xmlns:a16="http://schemas.microsoft.com/office/drawing/2014/main" id="{5190A5FF-E428-3CD7-A795-6E187E590AFE}"/>
                </a:ext>
              </a:extLst>
            </p:cNvPr>
            <p:cNvSpPr/>
            <p:nvPr/>
          </p:nvSpPr>
          <p:spPr>
            <a:xfrm>
              <a:off x="1422351" y="2691865"/>
              <a:ext cx="256494" cy="255807"/>
            </a:xfrm>
            <a:custGeom>
              <a:avLst/>
              <a:gdLst/>
              <a:ahLst/>
              <a:cxnLst/>
              <a:rect l="l" t="t" r="r" b="b"/>
              <a:pathLst>
                <a:path w="1134" h="1131" extrusionOk="0">
                  <a:moveTo>
                    <a:pt x="566" y="1"/>
                  </a:moveTo>
                  <a:cubicBezTo>
                    <a:pt x="490" y="275"/>
                    <a:pt x="277" y="490"/>
                    <a:pt x="0" y="566"/>
                  </a:cubicBezTo>
                  <a:cubicBezTo>
                    <a:pt x="277" y="642"/>
                    <a:pt x="490" y="857"/>
                    <a:pt x="566" y="1130"/>
                  </a:cubicBezTo>
                  <a:cubicBezTo>
                    <a:pt x="641" y="857"/>
                    <a:pt x="857" y="642"/>
                    <a:pt x="1134" y="566"/>
                  </a:cubicBezTo>
                  <a:cubicBezTo>
                    <a:pt x="857" y="490"/>
                    <a:pt x="641" y="275"/>
                    <a:pt x="56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1">
              <a:extLst>
                <a:ext uri="{FF2B5EF4-FFF2-40B4-BE49-F238E27FC236}">
                  <a16:creationId xmlns:a16="http://schemas.microsoft.com/office/drawing/2014/main" id="{DFFD915D-B699-5E6A-6B07-1E9C4E82E604}"/>
                </a:ext>
              </a:extLst>
            </p:cNvPr>
            <p:cNvSpPr/>
            <p:nvPr/>
          </p:nvSpPr>
          <p:spPr>
            <a:xfrm>
              <a:off x="3232208" y="2084362"/>
              <a:ext cx="116711" cy="116708"/>
            </a:xfrm>
            <a:custGeom>
              <a:avLst/>
              <a:gdLst/>
              <a:ahLst/>
              <a:cxnLst/>
              <a:rect l="l" t="t" r="r" b="b"/>
              <a:pathLst>
                <a:path w="516" h="516" extrusionOk="0">
                  <a:moveTo>
                    <a:pt x="260" y="1"/>
                  </a:moveTo>
                  <a:cubicBezTo>
                    <a:pt x="223" y="127"/>
                    <a:pt x="127" y="223"/>
                    <a:pt x="0" y="260"/>
                  </a:cubicBezTo>
                  <a:cubicBezTo>
                    <a:pt x="127" y="292"/>
                    <a:pt x="223" y="389"/>
                    <a:pt x="260" y="515"/>
                  </a:cubicBezTo>
                  <a:cubicBezTo>
                    <a:pt x="291" y="389"/>
                    <a:pt x="389" y="292"/>
                    <a:pt x="515" y="260"/>
                  </a:cubicBezTo>
                  <a:cubicBezTo>
                    <a:pt x="389" y="223"/>
                    <a:pt x="291" y="127"/>
                    <a:pt x="2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41">
            <a:extLst>
              <a:ext uri="{FF2B5EF4-FFF2-40B4-BE49-F238E27FC236}">
                <a16:creationId xmlns:a16="http://schemas.microsoft.com/office/drawing/2014/main" id="{133327AD-8FA5-CB57-6964-6038AC28B533}"/>
              </a:ext>
            </a:extLst>
          </p:cNvPr>
          <p:cNvSpPr/>
          <p:nvPr/>
        </p:nvSpPr>
        <p:spPr>
          <a:xfrm>
            <a:off x="7725675" y="3921629"/>
            <a:ext cx="3922582" cy="3368683"/>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2205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51"/>
          <p:cNvSpPr txBox="1">
            <a:spLocks noGrp="1"/>
          </p:cNvSpPr>
          <p:nvPr>
            <p:ph type="subTitle" idx="1"/>
          </p:nvPr>
        </p:nvSpPr>
        <p:spPr>
          <a:xfrm>
            <a:off x="713225" y="920100"/>
            <a:ext cx="4366500" cy="273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t>
            </a:r>
            <a:r>
              <a:rPr lang="en-US" b="0" i="0" dirty="0">
                <a:solidFill>
                  <a:srgbClr val="2A2A2A"/>
                </a:solidFill>
                <a:effectLst/>
                <a:latin typeface="CrimsonPro"/>
              </a:rPr>
              <a:t>The less harshly we judge ourselves, the more accepting we become of others.</a:t>
            </a:r>
            <a:r>
              <a:rPr lang="en" dirty="0"/>
              <a:t>”</a:t>
            </a:r>
            <a:endParaRPr dirty="0"/>
          </a:p>
        </p:txBody>
      </p:sp>
      <p:sp>
        <p:nvSpPr>
          <p:cNvPr id="633" name="Google Shape;633;p51"/>
          <p:cNvSpPr txBox="1">
            <a:spLocks noGrp="1"/>
          </p:cNvSpPr>
          <p:nvPr>
            <p:ph type="title"/>
          </p:nvPr>
        </p:nvSpPr>
        <p:spPr>
          <a:xfrm>
            <a:off x="713225" y="3768000"/>
            <a:ext cx="4366500" cy="45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
            </a:r>
            <a:r>
              <a:rPr lang="en-US" b="0" i="0" dirty="0">
                <a:solidFill>
                  <a:srgbClr val="2A2A2A"/>
                </a:solidFill>
                <a:effectLst/>
                <a:latin typeface="CrimsonPro"/>
              </a:rPr>
              <a:t>Harold H. Bloomfield</a:t>
            </a:r>
            <a:endParaRPr dirty="0"/>
          </a:p>
        </p:txBody>
      </p:sp>
      <p:grpSp>
        <p:nvGrpSpPr>
          <p:cNvPr id="634" name="Google Shape;634;p51"/>
          <p:cNvGrpSpPr/>
          <p:nvPr/>
        </p:nvGrpSpPr>
        <p:grpSpPr>
          <a:xfrm>
            <a:off x="5686852" y="-639075"/>
            <a:ext cx="3630404" cy="5078465"/>
            <a:chOff x="5686852" y="-639075"/>
            <a:chExt cx="3630404" cy="5078465"/>
          </a:xfrm>
        </p:grpSpPr>
        <p:sp>
          <p:nvSpPr>
            <p:cNvPr id="635" name="Google Shape;635;p51"/>
            <p:cNvSpPr/>
            <p:nvPr/>
          </p:nvSpPr>
          <p:spPr>
            <a:xfrm flipH="1">
              <a:off x="6256208" y="-639075"/>
              <a:ext cx="2963993" cy="4496715"/>
            </a:xfrm>
            <a:custGeom>
              <a:avLst/>
              <a:gdLst/>
              <a:ahLst/>
              <a:cxnLst/>
              <a:rect l="l" t="t" r="r" b="b"/>
              <a:pathLst>
                <a:path w="9013" h="19015" extrusionOk="0">
                  <a:moveTo>
                    <a:pt x="0" y="1"/>
                  </a:moveTo>
                  <a:lnTo>
                    <a:pt x="0" y="19015"/>
                  </a:lnTo>
                  <a:cubicBezTo>
                    <a:pt x="1022" y="18385"/>
                    <a:pt x="2061" y="17788"/>
                    <a:pt x="3054" y="17119"/>
                  </a:cubicBezTo>
                  <a:cubicBezTo>
                    <a:pt x="3879" y="16561"/>
                    <a:pt x="4666" y="15953"/>
                    <a:pt x="5368" y="15244"/>
                  </a:cubicBezTo>
                  <a:cubicBezTo>
                    <a:pt x="6044" y="14557"/>
                    <a:pt x="6631" y="13780"/>
                    <a:pt x="7142" y="12963"/>
                  </a:cubicBezTo>
                  <a:cubicBezTo>
                    <a:pt x="8160" y="11348"/>
                    <a:pt x="9012" y="9362"/>
                    <a:pt x="8523" y="7423"/>
                  </a:cubicBezTo>
                  <a:cubicBezTo>
                    <a:pt x="8059" y="5588"/>
                    <a:pt x="6530" y="4239"/>
                    <a:pt x="5019" y="3224"/>
                  </a:cubicBezTo>
                  <a:cubicBezTo>
                    <a:pt x="4040" y="2566"/>
                    <a:pt x="3044" y="1932"/>
                    <a:pt x="2054" y="1289"/>
                  </a:cubicBezTo>
                  <a:cubicBezTo>
                    <a:pt x="1378" y="850"/>
                    <a:pt x="694" y="414"/>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6" name="Google Shape;636;p51"/>
            <p:cNvGrpSpPr/>
            <p:nvPr/>
          </p:nvGrpSpPr>
          <p:grpSpPr>
            <a:xfrm>
              <a:off x="5686852" y="1167376"/>
              <a:ext cx="3630404" cy="3272015"/>
              <a:chOff x="5686852" y="1167376"/>
              <a:chExt cx="3630404" cy="3272015"/>
            </a:xfrm>
          </p:grpSpPr>
          <p:grpSp>
            <p:nvGrpSpPr>
              <p:cNvPr id="637" name="Google Shape;637;p51"/>
              <p:cNvGrpSpPr/>
              <p:nvPr/>
            </p:nvGrpSpPr>
            <p:grpSpPr>
              <a:xfrm rot="10800000" flipH="1">
                <a:off x="5686852" y="3260051"/>
                <a:ext cx="3630404" cy="1179339"/>
                <a:chOff x="5363575" y="1526000"/>
                <a:chExt cx="627750" cy="203925"/>
              </a:xfrm>
            </p:grpSpPr>
            <p:sp>
              <p:nvSpPr>
                <p:cNvPr id="638" name="Google Shape;638;p51"/>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1"/>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1"/>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1"/>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1"/>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1"/>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1"/>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1"/>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1"/>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7" name="Google Shape;647;p51"/>
              <p:cNvGrpSpPr/>
              <p:nvPr/>
            </p:nvGrpSpPr>
            <p:grpSpPr>
              <a:xfrm>
                <a:off x="5722233" y="1167376"/>
                <a:ext cx="2125949" cy="2037100"/>
                <a:chOff x="5722233" y="1167376"/>
                <a:chExt cx="2125949" cy="2037100"/>
              </a:xfrm>
            </p:grpSpPr>
            <p:grpSp>
              <p:nvGrpSpPr>
                <p:cNvPr id="648" name="Google Shape;648;p51"/>
                <p:cNvGrpSpPr/>
                <p:nvPr/>
              </p:nvGrpSpPr>
              <p:grpSpPr>
                <a:xfrm flipH="1">
                  <a:off x="5916028" y="1167376"/>
                  <a:ext cx="1675678" cy="2037100"/>
                  <a:chOff x="3047475" y="1097525"/>
                  <a:chExt cx="458650" cy="557575"/>
                </a:xfrm>
              </p:grpSpPr>
              <p:sp>
                <p:nvSpPr>
                  <p:cNvPr id="649" name="Google Shape;649;p51"/>
                  <p:cNvSpPr/>
                  <p:nvPr/>
                </p:nvSpPr>
                <p:spPr>
                  <a:xfrm>
                    <a:off x="3047475" y="1097525"/>
                    <a:ext cx="458650" cy="557575"/>
                  </a:xfrm>
                  <a:custGeom>
                    <a:avLst/>
                    <a:gdLst/>
                    <a:ahLst/>
                    <a:cxnLst/>
                    <a:rect l="l" t="t" r="r" b="b"/>
                    <a:pathLst>
                      <a:path w="18346" h="22303" fill="none" extrusionOk="0">
                        <a:moveTo>
                          <a:pt x="2591" y="22266"/>
                        </a:moveTo>
                        <a:cubicBezTo>
                          <a:pt x="2642" y="22065"/>
                          <a:pt x="2689" y="21867"/>
                          <a:pt x="2735" y="21669"/>
                        </a:cubicBezTo>
                        <a:cubicBezTo>
                          <a:pt x="3066" y="20305"/>
                          <a:pt x="3436" y="18949"/>
                          <a:pt x="3717" y="17578"/>
                        </a:cubicBezTo>
                        <a:cubicBezTo>
                          <a:pt x="3919" y="16586"/>
                          <a:pt x="3613" y="15672"/>
                          <a:pt x="3001" y="14862"/>
                        </a:cubicBezTo>
                        <a:cubicBezTo>
                          <a:pt x="1882" y="13384"/>
                          <a:pt x="829" y="11988"/>
                          <a:pt x="400" y="10138"/>
                        </a:cubicBezTo>
                        <a:cubicBezTo>
                          <a:pt x="1" y="8404"/>
                          <a:pt x="160" y="6533"/>
                          <a:pt x="900" y="4911"/>
                        </a:cubicBezTo>
                        <a:cubicBezTo>
                          <a:pt x="2163" y="2148"/>
                          <a:pt x="4908" y="424"/>
                          <a:pt x="7883" y="137"/>
                        </a:cubicBezTo>
                        <a:cubicBezTo>
                          <a:pt x="9286" y="0"/>
                          <a:pt x="10657" y="61"/>
                          <a:pt x="12006" y="511"/>
                        </a:cubicBezTo>
                        <a:cubicBezTo>
                          <a:pt x="13737" y="1087"/>
                          <a:pt x="15270" y="2591"/>
                          <a:pt x="16004" y="4245"/>
                        </a:cubicBezTo>
                        <a:cubicBezTo>
                          <a:pt x="16334" y="4997"/>
                          <a:pt x="16525" y="5814"/>
                          <a:pt x="16565" y="6638"/>
                        </a:cubicBezTo>
                        <a:cubicBezTo>
                          <a:pt x="16582" y="7026"/>
                          <a:pt x="16608" y="7487"/>
                          <a:pt x="16500" y="7868"/>
                        </a:cubicBezTo>
                        <a:cubicBezTo>
                          <a:pt x="16388" y="8264"/>
                          <a:pt x="16258" y="8566"/>
                          <a:pt x="16439" y="8980"/>
                        </a:cubicBezTo>
                        <a:cubicBezTo>
                          <a:pt x="16467" y="9048"/>
                          <a:pt x="16504" y="9113"/>
                          <a:pt x="16543" y="9175"/>
                        </a:cubicBezTo>
                        <a:cubicBezTo>
                          <a:pt x="16899" y="9761"/>
                          <a:pt x="17284" y="10332"/>
                          <a:pt x="17655" y="10915"/>
                        </a:cubicBezTo>
                        <a:cubicBezTo>
                          <a:pt x="17813" y="11160"/>
                          <a:pt x="17982" y="11398"/>
                          <a:pt x="18115" y="11653"/>
                        </a:cubicBezTo>
                        <a:cubicBezTo>
                          <a:pt x="18345" y="12092"/>
                          <a:pt x="18266" y="12300"/>
                          <a:pt x="17820" y="12538"/>
                        </a:cubicBezTo>
                        <a:cubicBezTo>
                          <a:pt x="17515" y="12703"/>
                          <a:pt x="17075" y="12804"/>
                          <a:pt x="16946" y="13060"/>
                        </a:cubicBezTo>
                        <a:cubicBezTo>
                          <a:pt x="16867" y="13218"/>
                          <a:pt x="16989" y="13434"/>
                          <a:pt x="17047" y="13578"/>
                        </a:cubicBezTo>
                        <a:cubicBezTo>
                          <a:pt x="17133" y="13783"/>
                          <a:pt x="17219" y="13999"/>
                          <a:pt x="17201" y="14226"/>
                        </a:cubicBezTo>
                        <a:cubicBezTo>
                          <a:pt x="17191" y="14326"/>
                          <a:pt x="17155" y="14430"/>
                          <a:pt x="17072" y="14499"/>
                        </a:cubicBezTo>
                        <a:cubicBezTo>
                          <a:pt x="17047" y="14520"/>
                          <a:pt x="17014" y="14538"/>
                          <a:pt x="16989" y="14563"/>
                        </a:cubicBezTo>
                        <a:cubicBezTo>
                          <a:pt x="16960" y="14588"/>
                          <a:pt x="16939" y="14621"/>
                          <a:pt x="16942" y="14657"/>
                        </a:cubicBezTo>
                        <a:cubicBezTo>
                          <a:pt x="16949" y="14812"/>
                          <a:pt x="17118" y="14837"/>
                          <a:pt x="17075" y="15020"/>
                        </a:cubicBezTo>
                        <a:cubicBezTo>
                          <a:pt x="17036" y="15186"/>
                          <a:pt x="16910" y="15322"/>
                          <a:pt x="16788" y="15430"/>
                        </a:cubicBezTo>
                        <a:cubicBezTo>
                          <a:pt x="16353" y="15812"/>
                          <a:pt x="16651" y="16617"/>
                          <a:pt x="16608" y="17089"/>
                        </a:cubicBezTo>
                        <a:cubicBezTo>
                          <a:pt x="16579" y="17424"/>
                          <a:pt x="16446" y="17762"/>
                          <a:pt x="16180" y="17967"/>
                        </a:cubicBezTo>
                        <a:cubicBezTo>
                          <a:pt x="15637" y="18388"/>
                          <a:pt x="14777" y="18168"/>
                          <a:pt x="14161" y="18072"/>
                        </a:cubicBezTo>
                        <a:cubicBezTo>
                          <a:pt x="13186" y="17920"/>
                          <a:pt x="11920" y="18010"/>
                          <a:pt x="11805" y="19248"/>
                        </a:cubicBezTo>
                        <a:cubicBezTo>
                          <a:pt x="11712" y="20277"/>
                          <a:pt x="11838" y="21320"/>
                          <a:pt x="12165" y="22302"/>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1"/>
                  <p:cNvSpPr/>
                  <p:nvPr/>
                </p:nvSpPr>
                <p:spPr>
                  <a:xfrm>
                    <a:off x="3177000" y="1130150"/>
                    <a:ext cx="167225" cy="173900"/>
                  </a:xfrm>
                  <a:custGeom>
                    <a:avLst/>
                    <a:gdLst/>
                    <a:ahLst/>
                    <a:cxnLst/>
                    <a:rect l="l" t="t" r="r" b="b"/>
                    <a:pathLst>
                      <a:path w="6689" h="6956" fill="none" extrusionOk="0">
                        <a:moveTo>
                          <a:pt x="3350" y="6955"/>
                        </a:moveTo>
                        <a:cubicBezTo>
                          <a:pt x="3350" y="6955"/>
                          <a:pt x="0" y="3818"/>
                          <a:pt x="3350" y="1"/>
                        </a:cubicBezTo>
                        <a:cubicBezTo>
                          <a:pt x="3350" y="1"/>
                          <a:pt x="6689" y="3318"/>
                          <a:pt x="3350" y="695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1"/>
                  <p:cNvSpPr/>
                  <p:nvPr/>
                </p:nvSpPr>
                <p:spPr>
                  <a:xfrm>
                    <a:off x="3260725" y="1130150"/>
                    <a:ext cx="25" cy="173900"/>
                  </a:xfrm>
                  <a:custGeom>
                    <a:avLst/>
                    <a:gdLst/>
                    <a:ahLst/>
                    <a:cxnLst/>
                    <a:rect l="l" t="t" r="r" b="b"/>
                    <a:pathLst>
                      <a:path w="1" h="6956" fill="none" extrusionOk="0">
                        <a:moveTo>
                          <a:pt x="1" y="1"/>
                        </a:moveTo>
                        <a:lnTo>
                          <a:pt x="1" y="6955"/>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1"/>
                  <p:cNvSpPr/>
                  <p:nvPr/>
                </p:nvSpPr>
                <p:spPr>
                  <a:xfrm>
                    <a:off x="3277650" y="1214975"/>
                    <a:ext cx="132875" cy="122350"/>
                  </a:xfrm>
                  <a:custGeom>
                    <a:avLst/>
                    <a:gdLst/>
                    <a:ahLst/>
                    <a:cxnLst/>
                    <a:rect l="l" t="t" r="r" b="b"/>
                    <a:pathLst>
                      <a:path w="5315" h="4894" fill="none" extrusionOk="0">
                        <a:moveTo>
                          <a:pt x="1" y="3922"/>
                        </a:moveTo>
                        <a:cubicBezTo>
                          <a:pt x="1" y="3922"/>
                          <a:pt x="939" y="0"/>
                          <a:pt x="5314" y="900"/>
                        </a:cubicBezTo>
                        <a:cubicBezTo>
                          <a:pt x="5314" y="900"/>
                          <a:pt x="4228" y="4894"/>
                          <a:pt x="1" y="392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1"/>
                  <p:cNvSpPr/>
                  <p:nvPr/>
                </p:nvSpPr>
                <p:spPr>
                  <a:xfrm>
                    <a:off x="3277650" y="1237475"/>
                    <a:ext cx="132875" cy="75575"/>
                  </a:xfrm>
                  <a:custGeom>
                    <a:avLst/>
                    <a:gdLst/>
                    <a:ahLst/>
                    <a:cxnLst/>
                    <a:rect l="l" t="t" r="r" b="b"/>
                    <a:pathLst>
                      <a:path w="5315" h="3023" fill="none" extrusionOk="0">
                        <a:moveTo>
                          <a:pt x="5314" y="0"/>
                        </a:moveTo>
                        <a:lnTo>
                          <a:pt x="1" y="302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1"/>
                  <p:cNvSpPr/>
                  <p:nvPr/>
                </p:nvSpPr>
                <p:spPr>
                  <a:xfrm>
                    <a:off x="3110900" y="1214975"/>
                    <a:ext cx="132875" cy="122350"/>
                  </a:xfrm>
                  <a:custGeom>
                    <a:avLst/>
                    <a:gdLst/>
                    <a:ahLst/>
                    <a:cxnLst/>
                    <a:rect l="l" t="t" r="r" b="b"/>
                    <a:pathLst>
                      <a:path w="5315" h="4894" fill="none" extrusionOk="0">
                        <a:moveTo>
                          <a:pt x="5314" y="3922"/>
                        </a:moveTo>
                        <a:cubicBezTo>
                          <a:pt x="5314" y="3922"/>
                          <a:pt x="4375" y="0"/>
                          <a:pt x="0" y="900"/>
                        </a:cubicBezTo>
                        <a:cubicBezTo>
                          <a:pt x="0" y="900"/>
                          <a:pt x="1090" y="4894"/>
                          <a:pt x="5314" y="392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1"/>
                  <p:cNvSpPr/>
                  <p:nvPr/>
                </p:nvSpPr>
                <p:spPr>
                  <a:xfrm>
                    <a:off x="3110900" y="1237475"/>
                    <a:ext cx="132875" cy="75575"/>
                  </a:xfrm>
                  <a:custGeom>
                    <a:avLst/>
                    <a:gdLst/>
                    <a:ahLst/>
                    <a:cxnLst/>
                    <a:rect l="l" t="t" r="r" b="b"/>
                    <a:pathLst>
                      <a:path w="5315" h="3023" fill="none" extrusionOk="0">
                        <a:moveTo>
                          <a:pt x="0" y="0"/>
                        </a:moveTo>
                        <a:lnTo>
                          <a:pt x="5314" y="302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51"/>
                <p:cNvGrpSpPr/>
                <p:nvPr/>
              </p:nvGrpSpPr>
              <p:grpSpPr>
                <a:xfrm>
                  <a:off x="5722233" y="1787925"/>
                  <a:ext cx="2125949" cy="1291134"/>
                  <a:chOff x="1314908" y="2581950"/>
                  <a:chExt cx="2125949" cy="1291134"/>
                </a:xfrm>
              </p:grpSpPr>
              <p:sp>
                <p:nvSpPr>
                  <p:cNvPr id="657" name="Google Shape;657;p51"/>
                  <p:cNvSpPr/>
                  <p:nvPr/>
                </p:nvSpPr>
                <p:spPr>
                  <a:xfrm>
                    <a:off x="3184364" y="3617277"/>
                    <a:ext cx="256494" cy="255807"/>
                  </a:xfrm>
                  <a:custGeom>
                    <a:avLst/>
                    <a:gdLst/>
                    <a:ahLst/>
                    <a:cxnLst/>
                    <a:rect l="l" t="t" r="r" b="b"/>
                    <a:pathLst>
                      <a:path w="1134" h="1131" extrusionOk="0">
                        <a:moveTo>
                          <a:pt x="566" y="1"/>
                        </a:moveTo>
                        <a:cubicBezTo>
                          <a:pt x="490" y="275"/>
                          <a:pt x="277" y="490"/>
                          <a:pt x="0" y="566"/>
                        </a:cubicBezTo>
                        <a:cubicBezTo>
                          <a:pt x="277" y="642"/>
                          <a:pt x="490" y="857"/>
                          <a:pt x="566" y="1130"/>
                        </a:cubicBezTo>
                        <a:cubicBezTo>
                          <a:pt x="641" y="857"/>
                          <a:pt x="857" y="642"/>
                          <a:pt x="1134" y="566"/>
                        </a:cubicBezTo>
                        <a:cubicBezTo>
                          <a:pt x="857" y="490"/>
                          <a:pt x="641" y="275"/>
                          <a:pt x="56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1"/>
                  <p:cNvSpPr/>
                  <p:nvPr/>
                </p:nvSpPr>
                <p:spPr>
                  <a:xfrm>
                    <a:off x="1314908" y="2581950"/>
                    <a:ext cx="116711" cy="116708"/>
                  </a:xfrm>
                  <a:custGeom>
                    <a:avLst/>
                    <a:gdLst/>
                    <a:ahLst/>
                    <a:cxnLst/>
                    <a:rect l="l" t="t" r="r" b="b"/>
                    <a:pathLst>
                      <a:path w="516" h="516" extrusionOk="0">
                        <a:moveTo>
                          <a:pt x="260" y="1"/>
                        </a:moveTo>
                        <a:cubicBezTo>
                          <a:pt x="223" y="127"/>
                          <a:pt x="127" y="223"/>
                          <a:pt x="0" y="260"/>
                        </a:cubicBezTo>
                        <a:cubicBezTo>
                          <a:pt x="127" y="292"/>
                          <a:pt x="223" y="389"/>
                          <a:pt x="260" y="515"/>
                        </a:cubicBezTo>
                        <a:cubicBezTo>
                          <a:pt x="291" y="389"/>
                          <a:pt x="389" y="292"/>
                          <a:pt x="515" y="260"/>
                        </a:cubicBezTo>
                        <a:cubicBezTo>
                          <a:pt x="389" y="223"/>
                          <a:pt x="291" y="127"/>
                          <a:pt x="2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grpSp>
        <p:nvGrpSpPr>
          <p:cNvPr id="459" name="Google Shape;459;p43"/>
          <p:cNvGrpSpPr/>
          <p:nvPr/>
        </p:nvGrpSpPr>
        <p:grpSpPr>
          <a:xfrm>
            <a:off x="5310058" y="1363026"/>
            <a:ext cx="4087143" cy="4190923"/>
            <a:chOff x="5310058" y="1363026"/>
            <a:chExt cx="4087143" cy="4190923"/>
          </a:xfrm>
        </p:grpSpPr>
        <p:grpSp>
          <p:nvGrpSpPr>
            <p:cNvPr id="460" name="Google Shape;460;p43"/>
            <p:cNvGrpSpPr/>
            <p:nvPr/>
          </p:nvGrpSpPr>
          <p:grpSpPr>
            <a:xfrm>
              <a:off x="5310058" y="1363026"/>
              <a:ext cx="2830397" cy="2984453"/>
              <a:chOff x="5191983" y="1515426"/>
              <a:chExt cx="2830397" cy="2984453"/>
            </a:xfrm>
          </p:grpSpPr>
          <p:sp>
            <p:nvSpPr>
              <p:cNvPr id="461" name="Google Shape;461;p43"/>
              <p:cNvSpPr/>
              <p:nvPr/>
            </p:nvSpPr>
            <p:spPr>
              <a:xfrm>
                <a:off x="5426801" y="1818677"/>
                <a:ext cx="256494" cy="255807"/>
              </a:xfrm>
              <a:custGeom>
                <a:avLst/>
                <a:gdLst/>
                <a:ahLst/>
                <a:cxnLst/>
                <a:rect l="l" t="t" r="r" b="b"/>
                <a:pathLst>
                  <a:path w="1134" h="1131" extrusionOk="0">
                    <a:moveTo>
                      <a:pt x="566" y="1"/>
                    </a:moveTo>
                    <a:cubicBezTo>
                      <a:pt x="490" y="275"/>
                      <a:pt x="277" y="490"/>
                      <a:pt x="0" y="566"/>
                    </a:cubicBezTo>
                    <a:cubicBezTo>
                      <a:pt x="277" y="642"/>
                      <a:pt x="490" y="857"/>
                      <a:pt x="566" y="1130"/>
                    </a:cubicBezTo>
                    <a:cubicBezTo>
                      <a:pt x="641" y="857"/>
                      <a:pt x="857" y="642"/>
                      <a:pt x="1134" y="566"/>
                    </a:cubicBezTo>
                    <a:cubicBezTo>
                      <a:pt x="857" y="490"/>
                      <a:pt x="641" y="275"/>
                      <a:pt x="56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3"/>
              <p:cNvSpPr/>
              <p:nvPr/>
            </p:nvSpPr>
            <p:spPr>
              <a:xfrm>
                <a:off x="5191983" y="2433337"/>
                <a:ext cx="116711" cy="116708"/>
              </a:xfrm>
              <a:custGeom>
                <a:avLst/>
                <a:gdLst/>
                <a:ahLst/>
                <a:cxnLst/>
                <a:rect l="l" t="t" r="r" b="b"/>
                <a:pathLst>
                  <a:path w="516" h="516" extrusionOk="0">
                    <a:moveTo>
                      <a:pt x="260" y="1"/>
                    </a:moveTo>
                    <a:cubicBezTo>
                      <a:pt x="223" y="127"/>
                      <a:pt x="127" y="223"/>
                      <a:pt x="0" y="260"/>
                    </a:cubicBezTo>
                    <a:cubicBezTo>
                      <a:pt x="127" y="292"/>
                      <a:pt x="223" y="389"/>
                      <a:pt x="260" y="515"/>
                    </a:cubicBezTo>
                    <a:cubicBezTo>
                      <a:pt x="291" y="389"/>
                      <a:pt x="389" y="292"/>
                      <a:pt x="515" y="260"/>
                    </a:cubicBezTo>
                    <a:cubicBezTo>
                      <a:pt x="389" y="223"/>
                      <a:pt x="291" y="127"/>
                      <a:pt x="2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43"/>
              <p:cNvGrpSpPr/>
              <p:nvPr/>
            </p:nvGrpSpPr>
            <p:grpSpPr>
              <a:xfrm flipH="1">
                <a:off x="5567429" y="1515426"/>
                <a:ext cx="2454951" cy="2984453"/>
                <a:chOff x="5440425" y="1595400"/>
                <a:chExt cx="2260961" cy="2748622"/>
              </a:xfrm>
            </p:grpSpPr>
            <p:sp>
              <p:nvSpPr>
                <p:cNvPr id="464" name="Google Shape;464;p43"/>
                <p:cNvSpPr/>
                <p:nvPr/>
              </p:nvSpPr>
              <p:spPr>
                <a:xfrm>
                  <a:off x="5440425" y="1595400"/>
                  <a:ext cx="2260961" cy="2748622"/>
                </a:xfrm>
                <a:custGeom>
                  <a:avLst/>
                  <a:gdLst/>
                  <a:ahLst/>
                  <a:cxnLst/>
                  <a:rect l="l" t="t" r="r" b="b"/>
                  <a:pathLst>
                    <a:path w="18346" h="22303" fill="none" extrusionOk="0">
                      <a:moveTo>
                        <a:pt x="2591" y="22267"/>
                      </a:moveTo>
                      <a:cubicBezTo>
                        <a:pt x="2639" y="22065"/>
                        <a:pt x="2685" y="21868"/>
                        <a:pt x="2735" y="21670"/>
                      </a:cubicBezTo>
                      <a:cubicBezTo>
                        <a:pt x="3066" y="20307"/>
                        <a:pt x="3437" y="18953"/>
                        <a:pt x="3714" y="17579"/>
                      </a:cubicBezTo>
                      <a:cubicBezTo>
                        <a:pt x="3916" y="16586"/>
                        <a:pt x="3610" y="15672"/>
                        <a:pt x="2998" y="14863"/>
                      </a:cubicBezTo>
                      <a:cubicBezTo>
                        <a:pt x="1879" y="13384"/>
                        <a:pt x="825" y="11988"/>
                        <a:pt x="401" y="10139"/>
                      </a:cubicBezTo>
                      <a:cubicBezTo>
                        <a:pt x="1" y="8405"/>
                        <a:pt x="160" y="6535"/>
                        <a:pt x="901" y="4912"/>
                      </a:cubicBezTo>
                      <a:cubicBezTo>
                        <a:pt x="2160" y="2149"/>
                        <a:pt x="4905" y="429"/>
                        <a:pt x="7880" y="137"/>
                      </a:cubicBezTo>
                      <a:cubicBezTo>
                        <a:pt x="9287" y="1"/>
                        <a:pt x="10654" y="62"/>
                        <a:pt x="12007" y="512"/>
                      </a:cubicBezTo>
                      <a:cubicBezTo>
                        <a:pt x="13734" y="1087"/>
                        <a:pt x="15267" y="2595"/>
                        <a:pt x="16001" y="4246"/>
                      </a:cubicBezTo>
                      <a:cubicBezTo>
                        <a:pt x="16335" y="5002"/>
                        <a:pt x="16522" y="5814"/>
                        <a:pt x="16562" y="6639"/>
                      </a:cubicBezTo>
                      <a:cubicBezTo>
                        <a:pt x="16579" y="7028"/>
                        <a:pt x="16605" y="7488"/>
                        <a:pt x="16497" y="7869"/>
                      </a:cubicBezTo>
                      <a:cubicBezTo>
                        <a:pt x="16385" y="8265"/>
                        <a:pt x="16260" y="8567"/>
                        <a:pt x="16439" y="8981"/>
                      </a:cubicBezTo>
                      <a:cubicBezTo>
                        <a:pt x="16468" y="9049"/>
                        <a:pt x="16500" y="9114"/>
                        <a:pt x="16540" y="9175"/>
                      </a:cubicBezTo>
                      <a:cubicBezTo>
                        <a:pt x="16896" y="9765"/>
                        <a:pt x="17281" y="10337"/>
                        <a:pt x="17651" y="10917"/>
                      </a:cubicBezTo>
                      <a:cubicBezTo>
                        <a:pt x="17809" y="11161"/>
                        <a:pt x="17979" y="11398"/>
                        <a:pt x="18116" y="11654"/>
                      </a:cubicBezTo>
                      <a:cubicBezTo>
                        <a:pt x="18346" y="12093"/>
                        <a:pt x="18267" y="12301"/>
                        <a:pt x="17817" y="12542"/>
                      </a:cubicBezTo>
                      <a:cubicBezTo>
                        <a:pt x="17512" y="12705"/>
                        <a:pt x="17072" y="12805"/>
                        <a:pt x="16943" y="13060"/>
                      </a:cubicBezTo>
                      <a:cubicBezTo>
                        <a:pt x="16867" y="13218"/>
                        <a:pt x="16986" y="13434"/>
                        <a:pt x="17047" y="13579"/>
                      </a:cubicBezTo>
                      <a:cubicBezTo>
                        <a:pt x="17130" y="13784"/>
                        <a:pt x="17216" y="14000"/>
                        <a:pt x="17198" y="14226"/>
                      </a:cubicBezTo>
                      <a:cubicBezTo>
                        <a:pt x="17191" y="14331"/>
                        <a:pt x="17152" y="14435"/>
                        <a:pt x="17072" y="14500"/>
                      </a:cubicBezTo>
                      <a:cubicBezTo>
                        <a:pt x="17044" y="14521"/>
                        <a:pt x="17011" y="14540"/>
                        <a:pt x="16986" y="14565"/>
                      </a:cubicBezTo>
                      <a:cubicBezTo>
                        <a:pt x="16961" y="14590"/>
                        <a:pt x="16939" y="14622"/>
                        <a:pt x="16939" y="14658"/>
                      </a:cubicBezTo>
                      <a:cubicBezTo>
                        <a:pt x="16946" y="14812"/>
                        <a:pt x="17115" y="14837"/>
                        <a:pt x="17072" y="15021"/>
                      </a:cubicBezTo>
                      <a:cubicBezTo>
                        <a:pt x="17037" y="15187"/>
                        <a:pt x="16907" y="15324"/>
                        <a:pt x="16785" y="15431"/>
                      </a:cubicBezTo>
                      <a:cubicBezTo>
                        <a:pt x="16349" y="15813"/>
                        <a:pt x="16648" y="16619"/>
                        <a:pt x="16608" y="17094"/>
                      </a:cubicBezTo>
                      <a:cubicBezTo>
                        <a:pt x="16576" y="17424"/>
                        <a:pt x="16443" y="17763"/>
                        <a:pt x="16180" y="17967"/>
                      </a:cubicBezTo>
                      <a:cubicBezTo>
                        <a:pt x="15637" y="18389"/>
                        <a:pt x="14774" y="18169"/>
                        <a:pt x="14158" y="18072"/>
                      </a:cubicBezTo>
                      <a:cubicBezTo>
                        <a:pt x="13183" y="17921"/>
                        <a:pt x="11916" y="18011"/>
                        <a:pt x="11805" y="19249"/>
                      </a:cubicBezTo>
                      <a:cubicBezTo>
                        <a:pt x="11712" y="20277"/>
                        <a:pt x="11834" y="21325"/>
                        <a:pt x="12162" y="22303"/>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3"/>
                <p:cNvSpPr/>
                <p:nvPr/>
              </p:nvSpPr>
              <p:spPr>
                <a:xfrm>
                  <a:off x="6561411" y="1774590"/>
                  <a:ext cx="123" cy="310072"/>
                </a:xfrm>
                <a:custGeom>
                  <a:avLst/>
                  <a:gdLst/>
                  <a:ahLst/>
                  <a:cxnLst/>
                  <a:rect l="l" t="t" r="r" b="b"/>
                  <a:pathLst>
                    <a:path w="1" h="2516" fill="none" extrusionOk="0">
                      <a:moveTo>
                        <a:pt x="0" y="0"/>
                      </a:moveTo>
                      <a:lnTo>
                        <a:pt x="0" y="2515"/>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3"/>
                <p:cNvSpPr/>
                <p:nvPr/>
              </p:nvSpPr>
              <p:spPr>
                <a:xfrm>
                  <a:off x="5768612" y="2567263"/>
                  <a:ext cx="313153" cy="123"/>
                </a:xfrm>
                <a:custGeom>
                  <a:avLst/>
                  <a:gdLst/>
                  <a:ahLst/>
                  <a:cxnLst/>
                  <a:rect l="l" t="t" r="r" b="b"/>
                  <a:pathLst>
                    <a:path w="2541" h="1" fill="none" extrusionOk="0">
                      <a:moveTo>
                        <a:pt x="2540" y="1"/>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3"/>
                <p:cNvSpPr/>
                <p:nvPr/>
              </p:nvSpPr>
              <p:spPr>
                <a:xfrm>
                  <a:off x="6247520" y="2255591"/>
                  <a:ext cx="314016" cy="311797"/>
                </a:xfrm>
                <a:custGeom>
                  <a:avLst/>
                  <a:gdLst/>
                  <a:ahLst/>
                  <a:cxnLst/>
                  <a:rect l="l" t="t" r="r" b="b"/>
                  <a:pathLst>
                    <a:path w="2548" h="2530" fill="none" extrusionOk="0">
                      <a:moveTo>
                        <a:pt x="2547" y="1"/>
                      </a:moveTo>
                      <a:lnTo>
                        <a:pt x="2547" y="2530"/>
                      </a:lnTo>
                      <a:lnTo>
                        <a:pt x="0" y="253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3"/>
                <p:cNvSpPr/>
                <p:nvPr/>
              </p:nvSpPr>
              <p:spPr>
                <a:xfrm>
                  <a:off x="6561411" y="2035733"/>
                  <a:ext cx="240441" cy="270142"/>
                </a:xfrm>
                <a:custGeom>
                  <a:avLst/>
                  <a:gdLst/>
                  <a:ahLst/>
                  <a:cxnLst/>
                  <a:rect l="l" t="t" r="r" b="b"/>
                  <a:pathLst>
                    <a:path w="1951" h="2192" fill="none" extrusionOk="0">
                      <a:moveTo>
                        <a:pt x="4" y="407"/>
                      </a:moveTo>
                      <a:cubicBezTo>
                        <a:pt x="205" y="159"/>
                        <a:pt x="511" y="1"/>
                        <a:pt x="853" y="1"/>
                      </a:cubicBezTo>
                      <a:cubicBezTo>
                        <a:pt x="1461" y="1"/>
                        <a:pt x="1950" y="493"/>
                        <a:pt x="1950" y="1097"/>
                      </a:cubicBezTo>
                      <a:cubicBezTo>
                        <a:pt x="1950" y="1702"/>
                        <a:pt x="1461" y="2191"/>
                        <a:pt x="853" y="2191"/>
                      </a:cubicBezTo>
                      <a:cubicBezTo>
                        <a:pt x="507" y="2191"/>
                        <a:pt x="202" y="2033"/>
                        <a:pt x="0" y="1785"/>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6030249" y="2325222"/>
                  <a:ext cx="269649" cy="242167"/>
                </a:xfrm>
                <a:custGeom>
                  <a:avLst/>
                  <a:gdLst/>
                  <a:ahLst/>
                  <a:cxnLst/>
                  <a:rect l="l" t="t" r="r" b="b"/>
                  <a:pathLst>
                    <a:path w="2188" h="1965" fill="none" extrusionOk="0">
                      <a:moveTo>
                        <a:pt x="417" y="1965"/>
                      </a:moveTo>
                      <a:cubicBezTo>
                        <a:pt x="141" y="1742"/>
                        <a:pt x="0" y="1436"/>
                        <a:pt x="0" y="1098"/>
                      </a:cubicBezTo>
                      <a:cubicBezTo>
                        <a:pt x="0" y="493"/>
                        <a:pt x="490" y="0"/>
                        <a:pt x="1094" y="0"/>
                      </a:cubicBezTo>
                      <a:cubicBezTo>
                        <a:pt x="1699" y="0"/>
                        <a:pt x="2187" y="493"/>
                        <a:pt x="2187" y="1098"/>
                      </a:cubicBezTo>
                      <a:cubicBezTo>
                        <a:pt x="2187" y="1451"/>
                        <a:pt x="2022" y="1764"/>
                        <a:pt x="1763" y="1965"/>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7044139" y="2566400"/>
                  <a:ext cx="310195" cy="123"/>
                </a:xfrm>
                <a:custGeom>
                  <a:avLst/>
                  <a:gdLst/>
                  <a:ahLst/>
                  <a:cxnLst/>
                  <a:rect l="l" t="t" r="r" b="b"/>
                  <a:pathLst>
                    <a:path w="2517" h="1" fill="none" extrusionOk="0">
                      <a:moveTo>
                        <a:pt x="2516" y="1"/>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6561411" y="2566400"/>
                  <a:ext cx="312167" cy="123"/>
                </a:xfrm>
                <a:custGeom>
                  <a:avLst/>
                  <a:gdLst/>
                  <a:ahLst/>
                  <a:cxnLst/>
                  <a:rect l="l" t="t" r="r" b="b"/>
                  <a:pathLst>
                    <a:path w="2533" h="1" fill="none" extrusionOk="0">
                      <a:moveTo>
                        <a:pt x="2533" y="1"/>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3"/>
                <p:cNvSpPr/>
                <p:nvPr/>
              </p:nvSpPr>
              <p:spPr>
                <a:xfrm>
                  <a:off x="6822925" y="2566400"/>
                  <a:ext cx="270265" cy="240441"/>
                </a:xfrm>
                <a:custGeom>
                  <a:avLst/>
                  <a:gdLst/>
                  <a:ahLst/>
                  <a:cxnLst/>
                  <a:rect l="l" t="t" r="r" b="b"/>
                  <a:pathLst>
                    <a:path w="2193" h="1951" fill="none" extrusionOk="0">
                      <a:moveTo>
                        <a:pt x="1786" y="4"/>
                      </a:moveTo>
                      <a:cubicBezTo>
                        <a:pt x="2033" y="206"/>
                        <a:pt x="2192" y="512"/>
                        <a:pt x="2192" y="857"/>
                      </a:cubicBezTo>
                      <a:cubicBezTo>
                        <a:pt x="2192" y="1462"/>
                        <a:pt x="1699" y="1950"/>
                        <a:pt x="1095" y="1950"/>
                      </a:cubicBezTo>
                      <a:cubicBezTo>
                        <a:pt x="490" y="1950"/>
                        <a:pt x="1" y="1462"/>
                        <a:pt x="1" y="857"/>
                      </a:cubicBezTo>
                      <a:cubicBezTo>
                        <a:pt x="1" y="512"/>
                        <a:pt x="159" y="202"/>
                        <a:pt x="411" y="1"/>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3"/>
                <p:cNvSpPr/>
                <p:nvPr/>
              </p:nvSpPr>
              <p:spPr>
                <a:xfrm>
                  <a:off x="6561411" y="3049744"/>
                  <a:ext cx="123" cy="309949"/>
                </a:xfrm>
                <a:custGeom>
                  <a:avLst/>
                  <a:gdLst/>
                  <a:ahLst/>
                  <a:cxnLst/>
                  <a:rect l="l" t="t" r="r" b="b"/>
                  <a:pathLst>
                    <a:path w="1" h="2515" fill="none" extrusionOk="0">
                      <a:moveTo>
                        <a:pt x="0" y="2515"/>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6561411" y="2566400"/>
                  <a:ext cx="123" cy="312290"/>
                </a:xfrm>
                <a:custGeom>
                  <a:avLst/>
                  <a:gdLst/>
                  <a:ahLst/>
                  <a:cxnLst/>
                  <a:rect l="l" t="t" r="r" b="b"/>
                  <a:pathLst>
                    <a:path w="1" h="2534" fill="none" extrusionOk="0">
                      <a:moveTo>
                        <a:pt x="0" y="2533"/>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3"/>
                <p:cNvSpPr/>
                <p:nvPr/>
              </p:nvSpPr>
              <p:spPr>
                <a:xfrm>
                  <a:off x="6320971" y="2828037"/>
                  <a:ext cx="240564" cy="270142"/>
                </a:xfrm>
                <a:custGeom>
                  <a:avLst/>
                  <a:gdLst/>
                  <a:ahLst/>
                  <a:cxnLst/>
                  <a:rect l="l" t="t" r="r" b="b"/>
                  <a:pathLst>
                    <a:path w="1952" h="2192" fill="none" extrusionOk="0">
                      <a:moveTo>
                        <a:pt x="1948" y="1785"/>
                      </a:moveTo>
                      <a:cubicBezTo>
                        <a:pt x="1746" y="2034"/>
                        <a:pt x="1440" y="2192"/>
                        <a:pt x="1098" y="2192"/>
                      </a:cubicBezTo>
                      <a:cubicBezTo>
                        <a:pt x="494" y="2192"/>
                        <a:pt x="1" y="1702"/>
                        <a:pt x="1" y="1098"/>
                      </a:cubicBezTo>
                      <a:cubicBezTo>
                        <a:pt x="1" y="490"/>
                        <a:pt x="494" y="0"/>
                        <a:pt x="1098" y="0"/>
                      </a:cubicBezTo>
                      <a:cubicBezTo>
                        <a:pt x="1444" y="0"/>
                        <a:pt x="1749" y="159"/>
                        <a:pt x="1951" y="410"/>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6" name="Google Shape;476;p43"/>
            <p:cNvGrpSpPr/>
            <p:nvPr/>
          </p:nvGrpSpPr>
          <p:grpSpPr>
            <a:xfrm rot="-2237517" flipH="1">
              <a:off x="7703564" y="3963771"/>
              <a:ext cx="1454404" cy="1280473"/>
              <a:chOff x="5917100" y="2092158"/>
              <a:chExt cx="1102175" cy="970367"/>
            </a:xfrm>
          </p:grpSpPr>
          <p:sp>
            <p:nvSpPr>
              <p:cNvPr id="477" name="Google Shape;477;p43"/>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3" name="Google Shape;483;p43"/>
          <p:cNvSpPr/>
          <p:nvPr/>
        </p:nvSpPr>
        <p:spPr>
          <a:xfrm rot="-7158170">
            <a:off x="-2908042" y="-1540638"/>
            <a:ext cx="3922594" cy="3368693"/>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txBox="1">
            <a:spLocks noGrp="1"/>
          </p:cNvSpPr>
          <p:nvPr>
            <p:ph type="body" idx="1"/>
          </p:nvPr>
        </p:nvSpPr>
        <p:spPr>
          <a:xfrm>
            <a:off x="873758" y="366888"/>
            <a:ext cx="4271163" cy="23362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rgbClr val="01689B"/>
                </a:solidFill>
                <a:latin typeface="RO Sans"/>
              </a:rPr>
              <a:t>World Health Organization (WHO)</a:t>
            </a:r>
            <a:r>
              <a:rPr lang="en-US" b="0" i="0" dirty="0">
                <a:solidFill>
                  <a:srgbClr val="000000"/>
                </a:solidFill>
                <a:effectLst/>
                <a:latin typeface="RO Sans"/>
              </a:rPr>
              <a:t> estimates that:</a:t>
            </a:r>
          </a:p>
          <a:p>
            <a:pPr marL="285750" indent="-285750">
              <a:buClr>
                <a:schemeClr val="dk1"/>
              </a:buClr>
              <a:buSzPts val="1100"/>
            </a:pPr>
            <a:r>
              <a:rPr lang="en-US" b="0" i="0" dirty="0">
                <a:solidFill>
                  <a:srgbClr val="000000"/>
                </a:solidFill>
                <a:effectLst/>
                <a:latin typeface="RO Sans"/>
              </a:rPr>
              <a:t> globally 1 out of every 4 people will be impacted by mental illness at some point in their lives.</a:t>
            </a:r>
          </a:p>
          <a:p>
            <a:pPr marL="285750" indent="-285750">
              <a:buClr>
                <a:schemeClr val="dk1"/>
              </a:buClr>
              <a:buSzPts val="1100"/>
            </a:pPr>
            <a:r>
              <a:rPr lang="en-US" b="0" i="0" dirty="0">
                <a:solidFill>
                  <a:srgbClr val="000000"/>
                </a:solidFill>
                <a:effectLst/>
                <a:latin typeface="RO Sans"/>
              </a:rPr>
              <a:t>350 million people worldwide suffer from depression</a:t>
            </a:r>
          </a:p>
          <a:p>
            <a:pPr marL="285750" indent="-285750">
              <a:buClr>
                <a:schemeClr val="dk1"/>
              </a:buClr>
              <a:buSzPts val="1100"/>
            </a:pPr>
            <a:r>
              <a:rPr lang="en-US" b="0" i="0" dirty="0">
                <a:solidFill>
                  <a:srgbClr val="000000"/>
                </a:solidFill>
                <a:effectLst/>
                <a:latin typeface="RO Sans"/>
              </a:rPr>
              <a:t>each year an estimated 700,000 people take their own lives – compared to 619,000 people killed by malaria</a:t>
            </a:r>
            <a:r>
              <a:rPr lang="en" dirty="0"/>
              <a:t>!</a:t>
            </a:r>
            <a:endParaRPr dirty="0"/>
          </a:p>
        </p:txBody>
      </p:sp>
      <p:sp>
        <p:nvSpPr>
          <p:cNvPr id="3" name="Google Shape;484;p43">
            <a:extLst>
              <a:ext uri="{FF2B5EF4-FFF2-40B4-BE49-F238E27FC236}">
                <a16:creationId xmlns:a16="http://schemas.microsoft.com/office/drawing/2014/main" id="{D1EAB11E-7D54-EBE6-1325-C116D62F3EF1}"/>
              </a:ext>
            </a:extLst>
          </p:cNvPr>
          <p:cNvSpPr txBox="1">
            <a:spLocks/>
          </p:cNvSpPr>
          <p:nvPr/>
        </p:nvSpPr>
        <p:spPr>
          <a:xfrm>
            <a:off x="678072" y="2920972"/>
            <a:ext cx="5027782" cy="18556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2"/>
              </a:buClr>
              <a:buSzPts val="1400"/>
              <a:buFont typeface="Be Vietnam Pro"/>
              <a:buChar char="●"/>
              <a:defRPr sz="1400" b="0" i="0" u="none" strike="noStrike" cap="none">
                <a:solidFill>
                  <a:schemeClr val="dk1"/>
                </a:solidFill>
                <a:latin typeface="Be Vietnam Pro"/>
                <a:ea typeface="Be Vietnam Pro"/>
                <a:cs typeface="Be Vietnam Pro"/>
                <a:sym typeface="Be Vietnam Pro"/>
              </a:defRPr>
            </a:lvl1pPr>
            <a:lvl2pPr marL="914400" marR="0" lvl="1" indent="-317500" algn="l" rtl="0">
              <a:lnSpc>
                <a:spcPct val="115000"/>
              </a:lnSpc>
              <a:spcBef>
                <a:spcPts val="0"/>
              </a:spcBef>
              <a:spcAft>
                <a:spcPts val="0"/>
              </a:spcAft>
              <a:buClr>
                <a:schemeClr val="dk1"/>
              </a:buClr>
              <a:buSzPts val="1400"/>
              <a:buFont typeface="Be Vietnam Pro"/>
              <a:buChar char="○"/>
              <a:defRPr sz="1400" b="0" i="0" u="none" strike="noStrike" cap="none">
                <a:solidFill>
                  <a:schemeClr val="dk1"/>
                </a:solidFill>
                <a:latin typeface="Be Vietnam Pro"/>
                <a:ea typeface="Be Vietnam Pro"/>
                <a:cs typeface="Be Vietnam Pro"/>
                <a:sym typeface="Be Vietnam Pro"/>
              </a:defRPr>
            </a:lvl2pPr>
            <a:lvl3pPr marL="1371600" marR="0" lvl="2" indent="-317500" algn="l" rtl="0">
              <a:lnSpc>
                <a:spcPct val="115000"/>
              </a:lnSpc>
              <a:spcBef>
                <a:spcPts val="0"/>
              </a:spcBef>
              <a:spcAft>
                <a:spcPts val="0"/>
              </a:spcAft>
              <a:buClr>
                <a:schemeClr val="dk1"/>
              </a:buClr>
              <a:buSzPts val="1400"/>
              <a:buFont typeface="Be Vietnam Pro"/>
              <a:buChar char="■"/>
              <a:defRPr sz="1400" b="0" i="0" u="none" strike="noStrike" cap="none">
                <a:solidFill>
                  <a:schemeClr val="dk1"/>
                </a:solidFill>
                <a:latin typeface="Be Vietnam Pro"/>
                <a:ea typeface="Be Vietnam Pro"/>
                <a:cs typeface="Be Vietnam Pro"/>
                <a:sym typeface="Be Vietnam Pro"/>
              </a:defRPr>
            </a:lvl3pPr>
            <a:lvl4pPr marL="1828800" marR="0" lvl="3" indent="-317500" algn="l" rtl="0">
              <a:lnSpc>
                <a:spcPct val="115000"/>
              </a:lnSpc>
              <a:spcBef>
                <a:spcPts val="0"/>
              </a:spcBef>
              <a:spcAft>
                <a:spcPts val="0"/>
              </a:spcAft>
              <a:buClr>
                <a:schemeClr val="dk1"/>
              </a:buClr>
              <a:buSzPts val="1400"/>
              <a:buFont typeface="Be Vietnam Pro"/>
              <a:buChar char="●"/>
              <a:defRPr sz="1400" b="0" i="0" u="none" strike="noStrike" cap="none">
                <a:solidFill>
                  <a:schemeClr val="dk1"/>
                </a:solidFill>
                <a:latin typeface="Be Vietnam Pro"/>
                <a:ea typeface="Be Vietnam Pro"/>
                <a:cs typeface="Be Vietnam Pro"/>
                <a:sym typeface="Be Vietnam Pro"/>
              </a:defRPr>
            </a:lvl4pPr>
            <a:lvl5pPr marL="2286000" marR="0" lvl="4" indent="-317500" algn="l" rtl="0">
              <a:lnSpc>
                <a:spcPct val="115000"/>
              </a:lnSpc>
              <a:spcBef>
                <a:spcPts val="0"/>
              </a:spcBef>
              <a:spcAft>
                <a:spcPts val="0"/>
              </a:spcAft>
              <a:buClr>
                <a:schemeClr val="dk1"/>
              </a:buClr>
              <a:buSzPts val="1400"/>
              <a:buFont typeface="Be Vietnam Pro"/>
              <a:buChar char="○"/>
              <a:defRPr sz="1400" b="0" i="0" u="none" strike="noStrike" cap="none">
                <a:solidFill>
                  <a:schemeClr val="dk1"/>
                </a:solidFill>
                <a:latin typeface="Be Vietnam Pro"/>
                <a:ea typeface="Be Vietnam Pro"/>
                <a:cs typeface="Be Vietnam Pro"/>
                <a:sym typeface="Be Vietnam Pro"/>
              </a:defRPr>
            </a:lvl5pPr>
            <a:lvl6pPr marL="2743200" marR="0" lvl="5" indent="-317500" algn="l" rtl="0">
              <a:lnSpc>
                <a:spcPct val="115000"/>
              </a:lnSpc>
              <a:spcBef>
                <a:spcPts val="0"/>
              </a:spcBef>
              <a:spcAft>
                <a:spcPts val="0"/>
              </a:spcAft>
              <a:buClr>
                <a:schemeClr val="dk1"/>
              </a:buClr>
              <a:buSzPts val="1400"/>
              <a:buFont typeface="Be Vietnam Pro"/>
              <a:buChar char="■"/>
              <a:defRPr sz="1400" b="0" i="0" u="none" strike="noStrike" cap="none">
                <a:solidFill>
                  <a:schemeClr val="dk1"/>
                </a:solidFill>
                <a:latin typeface="Be Vietnam Pro"/>
                <a:ea typeface="Be Vietnam Pro"/>
                <a:cs typeface="Be Vietnam Pro"/>
                <a:sym typeface="Be Vietnam Pro"/>
              </a:defRPr>
            </a:lvl6pPr>
            <a:lvl7pPr marL="3200400" marR="0" lvl="6" indent="-317500" algn="l" rtl="0">
              <a:lnSpc>
                <a:spcPct val="115000"/>
              </a:lnSpc>
              <a:spcBef>
                <a:spcPts val="0"/>
              </a:spcBef>
              <a:spcAft>
                <a:spcPts val="0"/>
              </a:spcAft>
              <a:buClr>
                <a:schemeClr val="dk1"/>
              </a:buClr>
              <a:buSzPts val="1400"/>
              <a:buFont typeface="Be Vietnam Pro"/>
              <a:buChar char="●"/>
              <a:defRPr sz="1400" b="0" i="0" u="none" strike="noStrike" cap="none">
                <a:solidFill>
                  <a:schemeClr val="dk1"/>
                </a:solidFill>
                <a:latin typeface="Be Vietnam Pro"/>
                <a:ea typeface="Be Vietnam Pro"/>
                <a:cs typeface="Be Vietnam Pro"/>
                <a:sym typeface="Be Vietnam Pro"/>
              </a:defRPr>
            </a:lvl7pPr>
            <a:lvl8pPr marL="3657600" marR="0" lvl="7" indent="-317500" algn="l" rtl="0">
              <a:lnSpc>
                <a:spcPct val="115000"/>
              </a:lnSpc>
              <a:spcBef>
                <a:spcPts val="0"/>
              </a:spcBef>
              <a:spcAft>
                <a:spcPts val="0"/>
              </a:spcAft>
              <a:buClr>
                <a:schemeClr val="dk1"/>
              </a:buClr>
              <a:buSzPts val="1400"/>
              <a:buFont typeface="Be Vietnam Pro"/>
              <a:buChar char="○"/>
              <a:defRPr sz="1400" b="0" i="0" u="none" strike="noStrike" cap="none">
                <a:solidFill>
                  <a:schemeClr val="dk1"/>
                </a:solidFill>
                <a:latin typeface="Be Vietnam Pro"/>
                <a:ea typeface="Be Vietnam Pro"/>
                <a:cs typeface="Be Vietnam Pro"/>
                <a:sym typeface="Be Vietnam Pro"/>
              </a:defRPr>
            </a:lvl8pPr>
            <a:lvl9pPr marL="4114800" marR="0" lvl="8" indent="-317500" algn="l" rtl="0">
              <a:lnSpc>
                <a:spcPct val="115000"/>
              </a:lnSpc>
              <a:spcBef>
                <a:spcPts val="0"/>
              </a:spcBef>
              <a:spcAft>
                <a:spcPts val="0"/>
              </a:spcAft>
              <a:buClr>
                <a:schemeClr val="dk1"/>
              </a:buClr>
              <a:buSzPts val="1400"/>
              <a:buFont typeface="Be Vietnam Pro"/>
              <a:buChar char="■"/>
              <a:defRPr sz="1400" b="0" i="0" u="none" strike="noStrike" cap="none">
                <a:solidFill>
                  <a:schemeClr val="dk1"/>
                </a:solidFill>
                <a:latin typeface="Be Vietnam Pro"/>
                <a:ea typeface="Be Vietnam Pro"/>
                <a:cs typeface="Be Vietnam Pro"/>
                <a:sym typeface="Be Vietnam Pro"/>
              </a:defRPr>
            </a:lvl9pPr>
          </a:lstStyle>
          <a:p>
            <a:pPr marL="0" indent="0">
              <a:buClr>
                <a:schemeClr val="dk1"/>
              </a:buClr>
              <a:buSzPts val="1100"/>
              <a:buNone/>
            </a:pPr>
            <a:r>
              <a:rPr lang="en-US" dirty="0"/>
              <a:t>Based on those stats, Mental well-being is not a luxury to be over-seen.</a:t>
            </a:r>
          </a:p>
          <a:p>
            <a:pPr marL="285750" indent="-285750">
              <a:buClr>
                <a:schemeClr val="dk1"/>
              </a:buClr>
              <a:buSzPts val="1100"/>
            </a:pPr>
            <a:r>
              <a:rPr lang="en-US" dirty="0"/>
              <a:t>Mental well-being is vital for overall health, influencing our thoughts, feelings, and actions. </a:t>
            </a:r>
          </a:p>
          <a:p>
            <a:pPr marL="285750" indent="-285750">
              <a:buClr>
                <a:schemeClr val="dk1"/>
              </a:buClr>
              <a:buSzPts val="1100"/>
            </a:pPr>
            <a:r>
              <a:rPr lang="en-US" dirty="0"/>
              <a:t>It enhances resilience, stress management, and relationships, while also linking to better physical health and longevity.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5">
          <a:extLst>
            <a:ext uri="{FF2B5EF4-FFF2-40B4-BE49-F238E27FC236}">
              <a16:creationId xmlns:a16="http://schemas.microsoft.com/office/drawing/2014/main" id="{D3545BA9-3BEA-E6C0-9F1D-8FEE6551C12B}"/>
            </a:ext>
          </a:extLst>
        </p:cNvPr>
        <p:cNvGrpSpPr/>
        <p:nvPr/>
      </p:nvGrpSpPr>
      <p:grpSpPr>
        <a:xfrm>
          <a:off x="0" y="0"/>
          <a:ext cx="0" cy="0"/>
          <a:chOff x="0" y="0"/>
          <a:chExt cx="0" cy="0"/>
        </a:xfrm>
      </p:grpSpPr>
      <p:sp>
        <p:nvSpPr>
          <p:cNvPr id="406" name="Google Shape;406;p41">
            <a:extLst>
              <a:ext uri="{FF2B5EF4-FFF2-40B4-BE49-F238E27FC236}">
                <a16:creationId xmlns:a16="http://schemas.microsoft.com/office/drawing/2014/main" id="{83DA3B22-4F51-D4AC-07E6-809849F35BE4}"/>
              </a:ext>
            </a:extLst>
          </p:cNvPr>
          <p:cNvSpPr txBox="1">
            <a:spLocks noGrp="1"/>
          </p:cNvSpPr>
          <p:nvPr>
            <p:ph type="title"/>
          </p:nvPr>
        </p:nvSpPr>
        <p:spPr>
          <a:xfrm>
            <a:off x="3754171" y="2354884"/>
            <a:ext cx="4609500" cy="156083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Why Therapy Matters</a:t>
            </a:r>
            <a:endParaRPr dirty="0"/>
          </a:p>
        </p:txBody>
      </p:sp>
      <p:sp>
        <p:nvSpPr>
          <p:cNvPr id="407" name="Google Shape;407;p41">
            <a:extLst>
              <a:ext uri="{FF2B5EF4-FFF2-40B4-BE49-F238E27FC236}">
                <a16:creationId xmlns:a16="http://schemas.microsoft.com/office/drawing/2014/main" id="{4E6CA71F-AE60-3786-75F1-FE281D0CCABC}"/>
              </a:ext>
            </a:extLst>
          </p:cNvPr>
          <p:cNvSpPr txBox="1">
            <a:spLocks noGrp="1"/>
          </p:cNvSpPr>
          <p:nvPr>
            <p:ph type="title" idx="2"/>
          </p:nvPr>
        </p:nvSpPr>
        <p:spPr>
          <a:xfrm>
            <a:off x="7276975" y="1482534"/>
            <a:ext cx="1153800"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409" name="Google Shape;409;p41">
            <a:extLst>
              <a:ext uri="{FF2B5EF4-FFF2-40B4-BE49-F238E27FC236}">
                <a16:creationId xmlns:a16="http://schemas.microsoft.com/office/drawing/2014/main" id="{B4348B89-528D-A348-DCCF-E4AECB1B6F89}"/>
              </a:ext>
            </a:extLst>
          </p:cNvPr>
          <p:cNvSpPr/>
          <p:nvPr/>
        </p:nvSpPr>
        <p:spPr>
          <a:xfrm>
            <a:off x="0" y="7"/>
            <a:ext cx="3554222" cy="1170202"/>
          </a:xfrm>
          <a:custGeom>
            <a:avLst/>
            <a:gdLst/>
            <a:ahLst/>
            <a:cxnLst/>
            <a:rect l="l" t="t" r="r" b="b"/>
            <a:pathLst>
              <a:path w="8887" h="2926" extrusionOk="0">
                <a:moveTo>
                  <a:pt x="0" y="0"/>
                </a:moveTo>
                <a:cubicBezTo>
                  <a:pt x="136" y="716"/>
                  <a:pt x="370" y="1447"/>
                  <a:pt x="838" y="2018"/>
                </a:cubicBezTo>
                <a:cubicBezTo>
                  <a:pt x="1086" y="2324"/>
                  <a:pt x="1396" y="2569"/>
                  <a:pt x="1755" y="2734"/>
                </a:cubicBezTo>
                <a:cubicBezTo>
                  <a:pt x="1946" y="2825"/>
                  <a:pt x="2155" y="2896"/>
                  <a:pt x="2368" y="2918"/>
                </a:cubicBezTo>
                <a:cubicBezTo>
                  <a:pt x="2416" y="2923"/>
                  <a:pt x="2465" y="2925"/>
                  <a:pt x="2513" y="2925"/>
                </a:cubicBezTo>
                <a:cubicBezTo>
                  <a:pt x="2679" y="2925"/>
                  <a:pt x="2843" y="2898"/>
                  <a:pt x="3004" y="2853"/>
                </a:cubicBezTo>
                <a:cubicBezTo>
                  <a:pt x="3436" y="2731"/>
                  <a:pt x="3828" y="2493"/>
                  <a:pt x="4231" y="2307"/>
                </a:cubicBezTo>
                <a:cubicBezTo>
                  <a:pt x="4440" y="2209"/>
                  <a:pt x="4656" y="2119"/>
                  <a:pt x="4879" y="2062"/>
                </a:cubicBezTo>
                <a:cubicBezTo>
                  <a:pt x="5066" y="2015"/>
                  <a:pt x="5261" y="1998"/>
                  <a:pt x="5456" y="1998"/>
                </a:cubicBezTo>
                <a:cubicBezTo>
                  <a:pt x="5530" y="1998"/>
                  <a:pt x="5604" y="2001"/>
                  <a:pt x="5677" y="2005"/>
                </a:cubicBezTo>
                <a:cubicBezTo>
                  <a:pt x="6047" y="2029"/>
                  <a:pt x="6423" y="2101"/>
                  <a:pt x="6794" y="2101"/>
                </a:cubicBezTo>
                <a:cubicBezTo>
                  <a:pt x="6950" y="2101"/>
                  <a:pt x="7106" y="2089"/>
                  <a:pt x="7260" y="2055"/>
                </a:cubicBezTo>
                <a:cubicBezTo>
                  <a:pt x="7667" y="1968"/>
                  <a:pt x="8020" y="1727"/>
                  <a:pt x="8296" y="1417"/>
                </a:cubicBezTo>
                <a:cubicBezTo>
                  <a:pt x="8638" y="1037"/>
                  <a:pt x="8887" y="507"/>
                  <a:pt x="8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41">
            <a:extLst>
              <a:ext uri="{FF2B5EF4-FFF2-40B4-BE49-F238E27FC236}">
                <a16:creationId xmlns:a16="http://schemas.microsoft.com/office/drawing/2014/main" id="{EC49F9AC-5610-81E1-52B9-212EF71D0F40}"/>
              </a:ext>
            </a:extLst>
          </p:cNvPr>
          <p:cNvGrpSpPr/>
          <p:nvPr/>
        </p:nvGrpSpPr>
        <p:grpSpPr>
          <a:xfrm>
            <a:off x="-744650" y="2761818"/>
            <a:ext cx="3494036" cy="2755173"/>
            <a:chOff x="-744650" y="2761818"/>
            <a:chExt cx="3494036" cy="2755173"/>
          </a:xfrm>
        </p:grpSpPr>
        <p:sp>
          <p:nvSpPr>
            <p:cNvPr id="411" name="Google Shape;411;p41">
              <a:extLst>
                <a:ext uri="{FF2B5EF4-FFF2-40B4-BE49-F238E27FC236}">
                  <a16:creationId xmlns:a16="http://schemas.microsoft.com/office/drawing/2014/main" id="{3F98817A-D673-55B7-917F-4DEDD7DCD77C}"/>
                </a:ext>
              </a:extLst>
            </p:cNvPr>
            <p:cNvSpPr/>
            <p:nvPr/>
          </p:nvSpPr>
          <p:spPr>
            <a:xfrm>
              <a:off x="-744650" y="3216075"/>
              <a:ext cx="3494036" cy="2300917"/>
            </a:xfrm>
            <a:custGeom>
              <a:avLst/>
              <a:gdLst/>
              <a:ahLst/>
              <a:cxnLst/>
              <a:rect l="l" t="t" r="r" b="b"/>
              <a:pathLst>
                <a:path w="11187" h="7367" extrusionOk="0">
                  <a:moveTo>
                    <a:pt x="4164" y="0"/>
                  </a:moveTo>
                  <a:cubicBezTo>
                    <a:pt x="3316" y="0"/>
                    <a:pt x="2256" y="570"/>
                    <a:pt x="1303" y="2750"/>
                  </a:cubicBezTo>
                  <a:cubicBezTo>
                    <a:pt x="1" y="5722"/>
                    <a:pt x="2244" y="7366"/>
                    <a:pt x="4825" y="7366"/>
                  </a:cubicBezTo>
                  <a:cubicBezTo>
                    <a:pt x="6207" y="7366"/>
                    <a:pt x="7687" y="6894"/>
                    <a:pt x="8769" y="5901"/>
                  </a:cubicBezTo>
                  <a:cubicBezTo>
                    <a:pt x="11186" y="3678"/>
                    <a:pt x="8009" y="1750"/>
                    <a:pt x="6491" y="1005"/>
                  </a:cubicBezTo>
                  <a:cubicBezTo>
                    <a:pt x="6099" y="814"/>
                    <a:pt x="5721" y="595"/>
                    <a:pt x="5350" y="364"/>
                  </a:cubicBezTo>
                  <a:cubicBezTo>
                    <a:pt x="5064" y="186"/>
                    <a:pt x="4649" y="0"/>
                    <a:pt x="4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 name="Google Shape;412;p41">
              <a:extLst>
                <a:ext uri="{FF2B5EF4-FFF2-40B4-BE49-F238E27FC236}">
                  <a16:creationId xmlns:a16="http://schemas.microsoft.com/office/drawing/2014/main" id="{F80A9F93-013B-C517-990D-413C3F5A9A88}"/>
                </a:ext>
              </a:extLst>
            </p:cNvPr>
            <p:cNvGrpSpPr/>
            <p:nvPr/>
          </p:nvGrpSpPr>
          <p:grpSpPr>
            <a:xfrm>
              <a:off x="-427450" y="2761818"/>
              <a:ext cx="1454320" cy="1280400"/>
              <a:chOff x="5917100" y="2092158"/>
              <a:chExt cx="1102175" cy="970367"/>
            </a:xfrm>
          </p:grpSpPr>
          <p:sp>
            <p:nvSpPr>
              <p:cNvPr id="413" name="Google Shape;413;p41">
                <a:extLst>
                  <a:ext uri="{FF2B5EF4-FFF2-40B4-BE49-F238E27FC236}">
                    <a16:creationId xmlns:a16="http://schemas.microsoft.com/office/drawing/2014/main" id="{F7925263-2B0C-7EE3-18F5-603018899917}"/>
                  </a:ext>
                </a:extLst>
              </p:cNvPr>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1">
                <a:extLst>
                  <a:ext uri="{FF2B5EF4-FFF2-40B4-BE49-F238E27FC236}">
                    <a16:creationId xmlns:a16="http://schemas.microsoft.com/office/drawing/2014/main" id="{785D7980-562E-67FB-2CDF-D2C581720AFE}"/>
                  </a:ext>
                </a:extLst>
              </p:cNvPr>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1">
                <a:extLst>
                  <a:ext uri="{FF2B5EF4-FFF2-40B4-BE49-F238E27FC236}">
                    <a16:creationId xmlns:a16="http://schemas.microsoft.com/office/drawing/2014/main" id="{B650D574-3B73-EDFC-DADC-232F3300CA29}"/>
                  </a:ext>
                </a:extLst>
              </p:cNvPr>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1">
                <a:extLst>
                  <a:ext uri="{FF2B5EF4-FFF2-40B4-BE49-F238E27FC236}">
                    <a16:creationId xmlns:a16="http://schemas.microsoft.com/office/drawing/2014/main" id="{CC8E1EC0-ED47-773E-C24E-72F73C0BAB74}"/>
                  </a:ext>
                </a:extLst>
              </p:cNvPr>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1">
                <a:extLst>
                  <a:ext uri="{FF2B5EF4-FFF2-40B4-BE49-F238E27FC236}">
                    <a16:creationId xmlns:a16="http://schemas.microsoft.com/office/drawing/2014/main" id="{B1EAFF22-C0F3-E27A-2176-58679720CF01}"/>
                  </a:ext>
                </a:extLst>
              </p:cNvPr>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a:extLst>
                  <a:ext uri="{FF2B5EF4-FFF2-40B4-BE49-F238E27FC236}">
                    <a16:creationId xmlns:a16="http://schemas.microsoft.com/office/drawing/2014/main" id="{C6E01DF2-30C1-95F3-C448-923A884A4B8A}"/>
                  </a:ext>
                </a:extLst>
              </p:cNvPr>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9" name="Google Shape;419;p41">
            <a:extLst>
              <a:ext uri="{FF2B5EF4-FFF2-40B4-BE49-F238E27FC236}">
                <a16:creationId xmlns:a16="http://schemas.microsoft.com/office/drawing/2014/main" id="{FB00A8F8-F27E-2844-B3D6-48E1C12A211E}"/>
              </a:ext>
            </a:extLst>
          </p:cNvPr>
          <p:cNvGrpSpPr/>
          <p:nvPr/>
        </p:nvGrpSpPr>
        <p:grpSpPr>
          <a:xfrm>
            <a:off x="202" y="459777"/>
            <a:ext cx="3630404" cy="3979613"/>
            <a:chOff x="202" y="459777"/>
            <a:chExt cx="3630404" cy="3979613"/>
          </a:xfrm>
        </p:grpSpPr>
        <p:grpSp>
          <p:nvGrpSpPr>
            <p:cNvPr id="420" name="Google Shape;420;p41">
              <a:extLst>
                <a:ext uri="{FF2B5EF4-FFF2-40B4-BE49-F238E27FC236}">
                  <a16:creationId xmlns:a16="http://schemas.microsoft.com/office/drawing/2014/main" id="{0E04E196-2286-CEAB-699F-D08FEEE66ECC}"/>
                </a:ext>
              </a:extLst>
            </p:cNvPr>
            <p:cNvGrpSpPr/>
            <p:nvPr/>
          </p:nvGrpSpPr>
          <p:grpSpPr>
            <a:xfrm>
              <a:off x="202" y="459777"/>
              <a:ext cx="3630404" cy="3979613"/>
              <a:chOff x="202" y="459777"/>
              <a:chExt cx="3630404" cy="3979613"/>
            </a:xfrm>
          </p:grpSpPr>
          <p:grpSp>
            <p:nvGrpSpPr>
              <p:cNvPr id="421" name="Google Shape;421;p41">
                <a:extLst>
                  <a:ext uri="{FF2B5EF4-FFF2-40B4-BE49-F238E27FC236}">
                    <a16:creationId xmlns:a16="http://schemas.microsoft.com/office/drawing/2014/main" id="{B560CFAB-DC7A-E50B-44BB-5A97F55B8133}"/>
                  </a:ext>
                </a:extLst>
              </p:cNvPr>
              <p:cNvGrpSpPr/>
              <p:nvPr/>
            </p:nvGrpSpPr>
            <p:grpSpPr>
              <a:xfrm flipH="1">
                <a:off x="202" y="459777"/>
                <a:ext cx="3630404" cy="1179339"/>
                <a:chOff x="5363575" y="1526000"/>
                <a:chExt cx="627750" cy="203925"/>
              </a:xfrm>
            </p:grpSpPr>
            <p:sp>
              <p:nvSpPr>
                <p:cNvPr id="422" name="Google Shape;422;p41">
                  <a:extLst>
                    <a:ext uri="{FF2B5EF4-FFF2-40B4-BE49-F238E27FC236}">
                      <a16:creationId xmlns:a16="http://schemas.microsoft.com/office/drawing/2014/main" id="{8D684D81-FF67-6388-6ECF-B0BDF881B611}"/>
                    </a:ext>
                  </a:extLst>
                </p:cNvPr>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1">
                  <a:extLst>
                    <a:ext uri="{FF2B5EF4-FFF2-40B4-BE49-F238E27FC236}">
                      <a16:creationId xmlns:a16="http://schemas.microsoft.com/office/drawing/2014/main" id="{2D78C93A-E862-E56C-4244-B00EE2F93041}"/>
                    </a:ext>
                  </a:extLst>
                </p:cNvPr>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1">
                  <a:extLst>
                    <a:ext uri="{FF2B5EF4-FFF2-40B4-BE49-F238E27FC236}">
                      <a16:creationId xmlns:a16="http://schemas.microsoft.com/office/drawing/2014/main" id="{D58D6C79-6BBA-5B20-D607-821B688E4722}"/>
                    </a:ext>
                  </a:extLst>
                </p:cNvPr>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1">
                  <a:extLst>
                    <a:ext uri="{FF2B5EF4-FFF2-40B4-BE49-F238E27FC236}">
                      <a16:creationId xmlns:a16="http://schemas.microsoft.com/office/drawing/2014/main" id="{E3E0517B-8E94-5DF8-0179-7B0A7D09BEEF}"/>
                    </a:ext>
                  </a:extLst>
                </p:cNvPr>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1">
                  <a:extLst>
                    <a:ext uri="{FF2B5EF4-FFF2-40B4-BE49-F238E27FC236}">
                      <a16:creationId xmlns:a16="http://schemas.microsoft.com/office/drawing/2014/main" id="{844ED470-183D-761E-0659-1F0830B90A55}"/>
                    </a:ext>
                  </a:extLst>
                </p:cNvPr>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1">
                  <a:extLst>
                    <a:ext uri="{FF2B5EF4-FFF2-40B4-BE49-F238E27FC236}">
                      <a16:creationId xmlns:a16="http://schemas.microsoft.com/office/drawing/2014/main" id="{7B0D416F-FE4E-DA50-9B21-569CA96BF687}"/>
                    </a:ext>
                  </a:extLst>
                </p:cNvPr>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1">
                  <a:extLst>
                    <a:ext uri="{FF2B5EF4-FFF2-40B4-BE49-F238E27FC236}">
                      <a16:creationId xmlns:a16="http://schemas.microsoft.com/office/drawing/2014/main" id="{E5AD69D0-A14A-647F-B5B4-D1B1C92B0683}"/>
                    </a:ext>
                  </a:extLst>
                </p:cNvPr>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1">
                  <a:extLst>
                    <a:ext uri="{FF2B5EF4-FFF2-40B4-BE49-F238E27FC236}">
                      <a16:creationId xmlns:a16="http://schemas.microsoft.com/office/drawing/2014/main" id="{DC5033AA-DDA4-D864-D3F4-121BBC4CE7B7}"/>
                    </a:ext>
                  </a:extLst>
                </p:cNvPr>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1">
                  <a:extLst>
                    <a:ext uri="{FF2B5EF4-FFF2-40B4-BE49-F238E27FC236}">
                      <a16:creationId xmlns:a16="http://schemas.microsoft.com/office/drawing/2014/main" id="{7DA29393-1718-05EA-6EC6-4A875FB220FB}"/>
                    </a:ext>
                  </a:extLst>
                </p:cNvPr>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41">
                <a:extLst>
                  <a:ext uri="{FF2B5EF4-FFF2-40B4-BE49-F238E27FC236}">
                    <a16:creationId xmlns:a16="http://schemas.microsoft.com/office/drawing/2014/main" id="{893335FF-3564-57ED-4572-DB076127B76B}"/>
                  </a:ext>
                </a:extLst>
              </p:cNvPr>
              <p:cNvGrpSpPr/>
              <p:nvPr/>
            </p:nvGrpSpPr>
            <p:grpSpPr>
              <a:xfrm>
                <a:off x="1381183" y="1655245"/>
                <a:ext cx="2014815" cy="1337192"/>
                <a:chOff x="752650" y="1170200"/>
                <a:chExt cx="3706430" cy="2459882"/>
              </a:xfrm>
            </p:grpSpPr>
            <p:sp>
              <p:nvSpPr>
                <p:cNvPr id="432" name="Google Shape;432;p41">
                  <a:extLst>
                    <a:ext uri="{FF2B5EF4-FFF2-40B4-BE49-F238E27FC236}">
                      <a16:creationId xmlns:a16="http://schemas.microsoft.com/office/drawing/2014/main" id="{B29AFAB4-C883-EFAF-0D2E-49F3ABB9D137}"/>
                    </a:ext>
                  </a:extLst>
                </p:cNvPr>
                <p:cNvSpPr/>
                <p:nvPr/>
              </p:nvSpPr>
              <p:spPr>
                <a:xfrm>
                  <a:off x="752650" y="1170200"/>
                  <a:ext cx="3706430" cy="2459882"/>
                </a:xfrm>
                <a:custGeom>
                  <a:avLst/>
                  <a:gdLst/>
                  <a:ahLst/>
                  <a:cxnLst/>
                  <a:rect l="l" t="t" r="r" b="b"/>
                  <a:pathLst>
                    <a:path w="14507" h="9628" fill="none" extrusionOk="0">
                      <a:moveTo>
                        <a:pt x="11167" y="1875"/>
                      </a:moveTo>
                      <a:cubicBezTo>
                        <a:pt x="9261" y="0"/>
                        <a:pt x="7253" y="3595"/>
                        <a:pt x="7253" y="3595"/>
                      </a:cubicBezTo>
                      <a:cubicBezTo>
                        <a:pt x="7253" y="3595"/>
                        <a:pt x="5246" y="0"/>
                        <a:pt x="3338" y="1875"/>
                      </a:cubicBezTo>
                      <a:cubicBezTo>
                        <a:pt x="0" y="5149"/>
                        <a:pt x="7253" y="9628"/>
                        <a:pt x="7253" y="9628"/>
                      </a:cubicBezTo>
                      <a:cubicBezTo>
                        <a:pt x="7253" y="9628"/>
                        <a:pt x="14506" y="5149"/>
                        <a:pt x="11167" y="187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1">
                  <a:extLst>
                    <a:ext uri="{FF2B5EF4-FFF2-40B4-BE49-F238E27FC236}">
                      <a16:creationId xmlns:a16="http://schemas.microsoft.com/office/drawing/2014/main" id="{85E1D660-5B11-5ADE-BD67-F9A3FE8BB05C}"/>
                    </a:ext>
                  </a:extLst>
                </p:cNvPr>
                <p:cNvSpPr/>
                <p:nvPr/>
              </p:nvSpPr>
              <p:spPr>
                <a:xfrm>
                  <a:off x="2084275" y="2211585"/>
                  <a:ext cx="1042665" cy="1043431"/>
                </a:xfrm>
                <a:custGeom>
                  <a:avLst/>
                  <a:gdLst/>
                  <a:ahLst/>
                  <a:cxnLst/>
                  <a:rect l="l" t="t" r="r" b="b"/>
                  <a:pathLst>
                    <a:path w="4081" h="4084" extrusionOk="0">
                      <a:moveTo>
                        <a:pt x="1480" y="0"/>
                      </a:moveTo>
                      <a:lnTo>
                        <a:pt x="1480" y="1483"/>
                      </a:lnTo>
                      <a:lnTo>
                        <a:pt x="1" y="1483"/>
                      </a:lnTo>
                      <a:lnTo>
                        <a:pt x="1" y="2602"/>
                      </a:lnTo>
                      <a:lnTo>
                        <a:pt x="1480" y="2602"/>
                      </a:lnTo>
                      <a:lnTo>
                        <a:pt x="1480" y="4084"/>
                      </a:lnTo>
                      <a:lnTo>
                        <a:pt x="2602" y="4084"/>
                      </a:lnTo>
                      <a:lnTo>
                        <a:pt x="2602" y="2602"/>
                      </a:lnTo>
                      <a:lnTo>
                        <a:pt x="4081" y="2602"/>
                      </a:lnTo>
                      <a:lnTo>
                        <a:pt x="4081" y="1483"/>
                      </a:lnTo>
                      <a:lnTo>
                        <a:pt x="2602" y="1483"/>
                      </a:lnTo>
                      <a:lnTo>
                        <a:pt x="260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41">
                <a:extLst>
                  <a:ext uri="{FF2B5EF4-FFF2-40B4-BE49-F238E27FC236}">
                    <a16:creationId xmlns:a16="http://schemas.microsoft.com/office/drawing/2014/main" id="{70C37629-1D0F-BC07-EC35-39C1BDE8EB07}"/>
                  </a:ext>
                </a:extLst>
              </p:cNvPr>
              <p:cNvGrpSpPr/>
              <p:nvPr/>
            </p:nvGrpSpPr>
            <p:grpSpPr>
              <a:xfrm rot="10800000">
                <a:off x="202" y="3260051"/>
                <a:ext cx="3630404" cy="1179339"/>
                <a:chOff x="5363575" y="1526000"/>
                <a:chExt cx="627750" cy="203925"/>
              </a:xfrm>
            </p:grpSpPr>
            <p:sp>
              <p:nvSpPr>
                <p:cNvPr id="435" name="Google Shape;435;p41">
                  <a:extLst>
                    <a:ext uri="{FF2B5EF4-FFF2-40B4-BE49-F238E27FC236}">
                      <a16:creationId xmlns:a16="http://schemas.microsoft.com/office/drawing/2014/main" id="{F60A297F-0988-5205-2C2C-0672B5D4E22D}"/>
                    </a:ext>
                  </a:extLst>
                </p:cNvPr>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1">
                  <a:extLst>
                    <a:ext uri="{FF2B5EF4-FFF2-40B4-BE49-F238E27FC236}">
                      <a16:creationId xmlns:a16="http://schemas.microsoft.com/office/drawing/2014/main" id="{345D5EB8-7B97-76B1-3FF1-17F3BA1008D8}"/>
                    </a:ext>
                  </a:extLst>
                </p:cNvPr>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1">
                  <a:extLst>
                    <a:ext uri="{FF2B5EF4-FFF2-40B4-BE49-F238E27FC236}">
                      <a16:creationId xmlns:a16="http://schemas.microsoft.com/office/drawing/2014/main" id="{EE3A5326-54FF-3889-1216-2C382FFBEE4C}"/>
                    </a:ext>
                  </a:extLst>
                </p:cNvPr>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1">
                  <a:extLst>
                    <a:ext uri="{FF2B5EF4-FFF2-40B4-BE49-F238E27FC236}">
                      <a16:creationId xmlns:a16="http://schemas.microsoft.com/office/drawing/2014/main" id="{493DE9C4-8807-B7FC-DA3B-06E80922F6E8}"/>
                    </a:ext>
                  </a:extLst>
                </p:cNvPr>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1">
                  <a:extLst>
                    <a:ext uri="{FF2B5EF4-FFF2-40B4-BE49-F238E27FC236}">
                      <a16:creationId xmlns:a16="http://schemas.microsoft.com/office/drawing/2014/main" id="{618C6F39-5DE5-747C-D518-84428A74859A}"/>
                    </a:ext>
                  </a:extLst>
                </p:cNvPr>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1">
                  <a:extLst>
                    <a:ext uri="{FF2B5EF4-FFF2-40B4-BE49-F238E27FC236}">
                      <a16:creationId xmlns:a16="http://schemas.microsoft.com/office/drawing/2014/main" id="{05A690C9-1A0D-BF3A-34D6-3F1026A9B0D1}"/>
                    </a:ext>
                  </a:extLst>
                </p:cNvPr>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1">
                  <a:extLst>
                    <a:ext uri="{FF2B5EF4-FFF2-40B4-BE49-F238E27FC236}">
                      <a16:creationId xmlns:a16="http://schemas.microsoft.com/office/drawing/2014/main" id="{BCDC517E-6B59-FCB7-07CF-51D48078BE98}"/>
                    </a:ext>
                  </a:extLst>
                </p:cNvPr>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1">
                  <a:extLst>
                    <a:ext uri="{FF2B5EF4-FFF2-40B4-BE49-F238E27FC236}">
                      <a16:creationId xmlns:a16="http://schemas.microsoft.com/office/drawing/2014/main" id="{087A38B7-E89D-4BBB-C7B8-D3049DE2E141}"/>
                    </a:ext>
                  </a:extLst>
                </p:cNvPr>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1">
                  <a:extLst>
                    <a:ext uri="{FF2B5EF4-FFF2-40B4-BE49-F238E27FC236}">
                      <a16:creationId xmlns:a16="http://schemas.microsoft.com/office/drawing/2014/main" id="{DBD0B1C2-05F2-E63E-0FBA-46F3E4895CB4}"/>
                    </a:ext>
                  </a:extLst>
                </p:cNvPr>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4" name="Google Shape;444;p41">
              <a:extLst>
                <a:ext uri="{FF2B5EF4-FFF2-40B4-BE49-F238E27FC236}">
                  <a16:creationId xmlns:a16="http://schemas.microsoft.com/office/drawing/2014/main" id="{E12B27B5-4D0D-EC4E-BE5F-3E82BDB7E99B}"/>
                </a:ext>
              </a:extLst>
            </p:cNvPr>
            <p:cNvSpPr/>
            <p:nvPr/>
          </p:nvSpPr>
          <p:spPr>
            <a:xfrm>
              <a:off x="1422351" y="2691865"/>
              <a:ext cx="256494" cy="255807"/>
            </a:xfrm>
            <a:custGeom>
              <a:avLst/>
              <a:gdLst/>
              <a:ahLst/>
              <a:cxnLst/>
              <a:rect l="l" t="t" r="r" b="b"/>
              <a:pathLst>
                <a:path w="1134" h="1131" extrusionOk="0">
                  <a:moveTo>
                    <a:pt x="566" y="1"/>
                  </a:moveTo>
                  <a:cubicBezTo>
                    <a:pt x="490" y="275"/>
                    <a:pt x="277" y="490"/>
                    <a:pt x="0" y="566"/>
                  </a:cubicBezTo>
                  <a:cubicBezTo>
                    <a:pt x="277" y="642"/>
                    <a:pt x="490" y="857"/>
                    <a:pt x="566" y="1130"/>
                  </a:cubicBezTo>
                  <a:cubicBezTo>
                    <a:pt x="641" y="857"/>
                    <a:pt x="857" y="642"/>
                    <a:pt x="1134" y="566"/>
                  </a:cubicBezTo>
                  <a:cubicBezTo>
                    <a:pt x="857" y="490"/>
                    <a:pt x="641" y="275"/>
                    <a:pt x="56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1">
              <a:extLst>
                <a:ext uri="{FF2B5EF4-FFF2-40B4-BE49-F238E27FC236}">
                  <a16:creationId xmlns:a16="http://schemas.microsoft.com/office/drawing/2014/main" id="{074A2F27-DCF5-89C1-1DBF-7A8B7AFDBEDE}"/>
                </a:ext>
              </a:extLst>
            </p:cNvPr>
            <p:cNvSpPr/>
            <p:nvPr/>
          </p:nvSpPr>
          <p:spPr>
            <a:xfrm>
              <a:off x="3232208" y="2084362"/>
              <a:ext cx="116711" cy="116708"/>
            </a:xfrm>
            <a:custGeom>
              <a:avLst/>
              <a:gdLst/>
              <a:ahLst/>
              <a:cxnLst/>
              <a:rect l="l" t="t" r="r" b="b"/>
              <a:pathLst>
                <a:path w="516" h="516" extrusionOk="0">
                  <a:moveTo>
                    <a:pt x="260" y="1"/>
                  </a:moveTo>
                  <a:cubicBezTo>
                    <a:pt x="223" y="127"/>
                    <a:pt x="127" y="223"/>
                    <a:pt x="0" y="260"/>
                  </a:cubicBezTo>
                  <a:cubicBezTo>
                    <a:pt x="127" y="292"/>
                    <a:pt x="223" y="389"/>
                    <a:pt x="260" y="515"/>
                  </a:cubicBezTo>
                  <a:cubicBezTo>
                    <a:pt x="291" y="389"/>
                    <a:pt x="389" y="292"/>
                    <a:pt x="515" y="260"/>
                  </a:cubicBezTo>
                  <a:cubicBezTo>
                    <a:pt x="389" y="223"/>
                    <a:pt x="291" y="127"/>
                    <a:pt x="2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41">
            <a:extLst>
              <a:ext uri="{FF2B5EF4-FFF2-40B4-BE49-F238E27FC236}">
                <a16:creationId xmlns:a16="http://schemas.microsoft.com/office/drawing/2014/main" id="{34A664B7-7F9C-8B43-5E71-E685E1A656D5}"/>
              </a:ext>
            </a:extLst>
          </p:cNvPr>
          <p:cNvSpPr/>
          <p:nvPr/>
        </p:nvSpPr>
        <p:spPr>
          <a:xfrm>
            <a:off x="7725675" y="3921629"/>
            <a:ext cx="3922582" cy="3368683"/>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8587437"/>
      </p:ext>
    </p:extLst>
  </p:cSld>
  <p:clrMapOvr>
    <a:masterClrMapping/>
  </p:clrMapOvr>
</p:sld>
</file>

<file path=ppt/theme/theme1.xml><?xml version="1.0" encoding="utf-8"?>
<a:theme xmlns:a="http://schemas.openxmlformats.org/drawingml/2006/main" name="Mental Health and Well-being - Health - 10th Grade by Slidesgo">
  <a:themeElements>
    <a:clrScheme name="Simple Light">
      <a:dk1>
        <a:srgbClr val="342520"/>
      </a:dk1>
      <a:lt1>
        <a:srgbClr val="EFEFEF"/>
      </a:lt1>
      <a:dk2>
        <a:srgbClr val="D2E5DF"/>
      </a:dk2>
      <a:lt2>
        <a:srgbClr val="9EBDB3"/>
      </a:lt2>
      <a:accent1>
        <a:srgbClr val="00368C"/>
      </a:accent1>
      <a:accent2>
        <a:srgbClr val="4B7BC6"/>
      </a:accent2>
      <a:accent3>
        <a:srgbClr val="FFFFFF"/>
      </a:accent3>
      <a:accent4>
        <a:srgbClr val="FFFFFF"/>
      </a:accent4>
      <a:accent5>
        <a:srgbClr val="FFFFFF"/>
      </a:accent5>
      <a:accent6>
        <a:srgbClr val="FFFFFF"/>
      </a:accent6>
      <a:hlink>
        <a:srgbClr val="34252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1001</Words>
  <Application>Microsoft Office PowerPoint</Application>
  <PresentationFormat>On-screen Show (16:9)</PresentationFormat>
  <Paragraphs>133</Paragraphs>
  <Slides>30</Slides>
  <Notes>30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Anaheim</vt:lpstr>
      <vt:lpstr>DM Sans</vt:lpstr>
      <vt:lpstr>Source Sans Pro</vt:lpstr>
      <vt:lpstr>Noto Sans</vt:lpstr>
      <vt:lpstr>Arial</vt:lpstr>
      <vt:lpstr>CrimsonPro</vt:lpstr>
      <vt:lpstr>RO Sans</vt:lpstr>
      <vt:lpstr>Lato</vt:lpstr>
      <vt:lpstr>Wingdings</vt:lpstr>
      <vt:lpstr>Be Vietnam Pro</vt:lpstr>
      <vt:lpstr>Mental Health and Well-being - Health - 10th Grade by Slidesgo</vt:lpstr>
      <vt:lpstr>Multilingual Mental Health Chatbot</vt:lpstr>
      <vt:lpstr>Table of contents</vt:lpstr>
      <vt:lpstr>What do you think is the biggest barrier to seeking mental health support?</vt:lpstr>
      <vt:lpstr>Introduction</vt:lpstr>
      <vt:lpstr>Mental health definition</vt:lpstr>
      <vt:lpstr>Importance of well-being</vt:lpstr>
      <vt:lpstr>—Harold H. Bloomfield</vt:lpstr>
      <vt:lpstr>PowerPoint Presentation</vt:lpstr>
      <vt:lpstr>Why Therapy Matters</vt:lpstr>
      <vt:lpstr>Challenges with Traditional Therapy</vt:lpstr>
      <vt:lpstr>Bridging the Gap With Technology</vt:lpstr>
      <vt:lpstr>PowerPoint Presentation</vt:lpstr>
      <vt:lpstr>Project Overveiw</vt:lpstr>
      <vt:lpstr>PowerPoint Presentation</vt:lpstr>
      <vt:lpstr>Technical Framework </vt:lpstr>
      <vt:lpstr>PowerPoint Presentation</vt:lpstr>
      <vt:lpstr>Data Preparation</vt:lpstr>
      <vt:lpstr>Dataset Source: Amod/mental_health_counseling_conversations  Datasets at Hugging Face.</vt:lpstr>
      <vt:lpstr>Model Training</vt:lpstr>
      <vt:lpstr>PowerPoint Presentation</vt:lpstr>
      <vt:lpstr>PowerPoint Presentation</vt:lpstr>
      <vt:lpstr>System Flow</vt:lpstr>
      <vt:lpstr>PowerPoint Presentation</vt:lpstr>
      <vt:lpstr>Demo</vt:lpstr>
      <vt:lpstr>Computer mockup</vt:lpstr>
      <vt:lpstr>Future Work</vt:lpstr>
      <vt:lpstr>PowerPoint Presentation</vt:lpstr>
      <vt:lpstr>Conclusion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Ahmed Abo zeid</cp:lastModifiedBy>
  <cp:revision>2</cp:revision>
  <dcterms:modified xsi:type="dcterms:W3CDTF">2024-10-12T19:59:36Z</dcterms:modified>
</cp:coreProperties>
</file>