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007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22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5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3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40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570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24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000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116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53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804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7DC7-53E0-479C-8BBD-8B7855BF49A5}" type="datetimeFigureOut">
              <a:rPr lang="da-DK" smtClean="0"/>
              <a:t>08-04-2014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F542-DCFD-4629-ABFF-95272642E21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014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8637"/>
              </p:ext>
            </p:extLst>
          </p:nvPr>
        </p:nvGraphicFramePr>
        <p:xfrm>
          <a:off x="3462390" y="822408"/>
          <a:ext cx="17466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8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Report &lt;</a:t>
                      </a:r>
                      <a:r>
                        <a:rPr lang="da-DK" dirty="0" err="1" smtClean="0"/>
                        <a:t>TData</a:t>
                      </a:r>
                      <a:r>
                        <a:rPr lang="da-DK" dirty="0" smtClean="0"/>
                        <a:t>&gt;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{Data : </a:t>
                      </a:r>
                      <a:r>
                        <a:rPr lang="da-DK" dirty="0" err="1" smtClean="0"/>
                        <a:t>TData</a:t>
                      </a:r>
                      <a:r>
                        <a:rPr lang="da-DK" dirty="0" smtClean="0"/>
                        <a:t>}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{</a:t>
                      </a:r>
                      <a:r>
                        <a:rPr lang="da-DK" dirty="0" err="1" smtClean="0"/>
                        <a:t>Error</a:t>
                      </a:r>
                      <a:r>
                        <a:rPr lang="da-DK" dirty="0" smtClean="0"/>
                        <a:t> : Int}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5040"/>
              </p:ext>
            </p:extLst>
          </p:nvPr>
        </p:nvGraphicFramePr>
        <p:xfrm>
          <a:off x="491446" y="789873"/>
          <a:ext cx="2323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673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Potato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{Id : Int}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{</a:t>
                      </a:r>
                      <a:r>
                        <a:rPr lang="da-DK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EncPassword</a:t>
                      </a: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da-DK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da-DK" dirty="0" smtClean="0"/>
                        <a:t>}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25967"/>
              </p:ext>
            </p:extLst>
          </p:nvPr>
        </p:nvGraphicFramePr>
        <p:xfrm>
          <a:off x="5443019" y="801859"/>
          <a:ext cx="29612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241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{</a:t>
                      </a:r>
                      <a:r>
                        <a:rPr lang="da-DK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MediaId</a:t>
                      </a: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Int}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{</a:t>
                      </a:r>
                      <a:r>
                        <a:rPr lang="da-DK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ThisAmountOfRents</a:t>
                      </a: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Int}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{</a:t>
                      </a:r>
                      <a:r>
                        <a:rPr lang="da-DK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TotalAmountOfRents</a:t>
                      </a: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Int}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{</a:t>
                      </a:r>
                      <a:r>
                        <a:rPr lang="da-DK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CountriesRent</a:t>
                      </a: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da-DK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IList</a:t>
                      </a: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da-D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&gt;}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Sebastian Dybdal Ehlers</dc:creator>
  <cp:lastModifiedBy>Sebastian Dybdal Ehlers</cp:lastModifiedBy>
  <cp:revision>2</cp:revision>
  <dcterms:created xsi:type="dcterms:W3CDTF">2014-04-08T10:00:58Z</dcterms:created>
  <dcterms:modified xsi:type="dcterms:W3CDTF">2014-04-08T10:13:48Z</dcterms:modified>
</cp:coreProperties>
</file>